
<file path=[Content_Types].xml><?xml version="1.0" encoding="utf-8"?>
<Types xmlns="http://schemas.openxmlformats.org/package/2006/content-types">
  <Default Extension="xml" ContentType="application/xml"/>
  <Default Extension="wmf" ContentType="image/x-wmf"/>
  <Default Extension="wav" ContentType="audio/wav"/>
  <Default Extension="jpeg" ContentType="image/jpeg"/>
  <Default Extension="tiff" ContentType="image/tiff"/>
  <Default Extension="rels" ContentType="application/vnd.openxmlformats-package.relationships+xml"/>
  <Default Extension="vml" ContentType="application/vnd.openxmlformats-officedocument.vmlDrawing"/>
  <Default Extension="xls" ContentType="application/vnd.ms-excel"/>
  <Default Extension="bin" ContentType="application/vnd.openxmlformats-officedocument.oleObject"/>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notesSlides/notesSlide4.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notesSlides/notesSlide6.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notesSlides/notesSlide7.xml" ContentType="application/vnd.openxmlformats-officedocument.presentationml.notesSlide+xml"/>
  <Override PartName="/ppt/tags/tag11.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notesSlides/notesSlide11.xml" ContentType="application/vnd.openxmlformats-officedocument.presentationml.notesSlide+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notesSlides/notesSlide12.xml" ContentType="application/vnd.openxmlformats-officedocument.presentationml.notesSlide+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notesSlides/notesSlide18.xml" ContentType="application/vnd.openxmlformats-officedocument.presentationml.notesSlide+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notesSlides/notesSlide19.xml" ContentType="application/vnd.openxmlformats-officedocument.presentationml.notesSlide+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notesSlides/notesSlide20.xml" ContentType="application/vnd.openxmlformats-officedocument.presentationml.notesSlide+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notesSlides/notesSlide21.xml" ContentType="application/vnd.openxmlformats-officedocument.presentationml.notesSlide+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notesSlides/notesSlide22.xml" ContentType="application/vnd.openxmlformats-officedocument.presentationml.notesSlide+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notesSlides/notesSlide23.xml" ContentType="application/vnd.openxmlformats-officedocument.presentationml.notesSlide+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notesSlides/notesSlide24.xml" ContentType="application/vnd.openxmlformats-officedocument.presentationml.notesSlide+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notesSlides/notesSlide25.xml" ContentType="application/vnd.openxmlformats-officedocument.presentationml.notesSlide+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notesSlides/notesSlide26.xml" ContentType="application/vnd.openxmlformats-officedocument.presentationml.notesSlide+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notesSlides/notesSlide27.xml" ContentType="application/vnd.openxmlformats-officedocument.presentationml.notesSlide+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notesSlides/notesSlide28.xml" ContentType="application/vnd.openxmlformats-officedocument.presentationml.notesSlide+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notesSlides/notesSlide29.xml" ContentType="application/vnd.openxmlformats-officedocument.presentationml.notesSlide+xml"/>
  <Override PartName="/ppt/tags/tag308.xml" ContentType="application/vnd.openxmlformats-officedocument.presentationml.tags+xml"/>
  <Override PartName="/ppt/tags/tag309.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3648" r:id="rId1"/>
    <p:sldMasterId id="2147483676" r:id="rId2"/>
    <p:sldMasterId id="2147483663" r:id="rId3"/>
  </p:sldMasterIdLst>
  <p:notesMasterIdLst>
    <p:notesMasterId r:id="rId91"/>
  </p:notesMasterIdLst>
  <p:handoutMasterIdLst>
    <p:handoutMasterId r:id="rId92"/>
  </p:handoutMasterIdLst>
  <p:sldIdLst>
    <p:sldId id="256" r:id="rId4"/>
    <p:sldId id="429" r:id="rId5"/>
    <p:sldId id="428" r:id="rId6"/>
    <p:sldId id="422" r:id="rId7"/>
    <p:sldId id="423" r:id="rId8"/>
    <p:sldId id="424" r:id="rId9"/>
    <p:sldId id="425" r:id="rId10"/>
    <p:sldId id="427" r:id="rId11"/>
    <p:sldId id="286" r:id="rId12"/>
    <p:sldId id="430" r:id="rId13"/>
    <p:sldId id="431" r:id="rId14"/>
    <p:sldId id="432" r:id="rId15"/>
    <p:sldId id="433" r:id="rId16"/>
    <p:sldId id="434" r:id="rId17"/>
    <p:sldId id="435" r:id="rId18"/>
    <p:sldId id="436" r:id="rId19"/>
    <p:sldId id="437" r:id="rId20"/>
    <p:sldId id="438" r:id="rId21"/>
    <p:sldId id="441" r:id="rId22"/>
    <p:sldId id="442" r:id="rId23"/>
    <p:sldId id="443" r:id="rId24"/>
    <p:sldId id="312" r:id="rId25"/>
    <p:sldId id="284" r:id="rId26"/>
    <p:sldId id="341" r:id="rId27"/>
    <p:sldId id="343" r:id="rId28"/>
    <p:sldId id="345" r:id="rId29"/>
    <p:sldId id="444" r:id="rId30"/>
    <p:sldId id="445" r:id="rId31"/>
    <p:sldId id="446" r:id="rId32"/>
    <p:sldId id="447" r:id="rId33"/>
    <p:sldId id="448" r:id="rId34"/>
    <p:sldId id="449" r:id="rId35"/>
    <p:sldId id="450" r:id="rId36"/>
    <p:sldId id="451" r:id="rId37"/>
    <p:sldId id="452" r:id="rId38"/>
    <p:sldId id="453" r:id="rId39"/>
    <p:sldId id="454" r:id="rId40"/>
    <p:sldId id="455" r:id="rId41"/>
    <p:sldId id="348" r:id="rId42"/>
    <p:sldId id="457" r:id="rId43"/>
    <p:sldId id="458" r:id="rId44"/>
    <p:sldId id="459" r:id="rId45"/>
    <p:sldId id="456" r:id="rId46"/>
    <p:sldId id="460" r:id="rId47"/>
    <p:sldId id="461" r:id="rId48"/>
    <p:sldId id="462" r:id="rId49"/>
    <p:sldId id="389" r:id="rId50"/>
    <p:sldId id="369" r:id="rId51"/>
    <p:sldId id="390" r:id="rId52"/>
    <p:sldId id="388" r:id="rId53"/>
    <p:sldId id="329" r:id="rId54"/>
    <p:sldId id="371" r:id="rId55"/>
    <p:sldId id="394" r:id="rId56"/>
    <p:sldId id="373" r:id="rId57"/>
    <p:sldId id="349" r:id="rId58"/>
    <p:sldId id="391" r:id="rId59"/>
    <p:sldId id="398" r:id="rId60"/>
    <p:sldId id="408" r:id="rId61"/>
    <p:sldId id="351" r:id="rId62"/>
    <p:sldId id="375" r:id="rId63"/>
    <p:sldId id="352" r:id="rId64"/>
    <p:sldId id="376" r:id="rId65"/>
    <p:sldId id="377" r:id="rId66"/>
    <p:sldId id="392" r:id="rId67"/>
    <p:sldId id="393" r:id="rId68"/>
    <p:sldId id="354" r:id="rId69"/>
    <p:sldId id="353" r:id="rId70"/>
    <p:sldId id="380" r:id="rId71"/>
    <p:sldId id="379" r:id="rId72"/>
    <p:sldId id="355" r:id="rId73"/>
    <p:sldId id="357" r:id="rId74"/>
    <p:sldId id="381" r:id="rId75"/>
    <p:sldId id="382" r:id="rId76"/>
    <p:sldId id="356" r:id="rId77"/>
    <p:sldId id="360" r:id="rId78"/>
    <p:sldId id="361" r:id="rId79"/>
    <p:sldId id="358" r:id="rId80"/>
    <p:sldId id="359" r:id="rId81"/>
    <p:sldId id="384" r:id="rId82"/>
    <p:sldId id="385" r:id="rId83"/>
    <p:sldId id="362" r:id="rId84"/>
    <p:sldId id="399" r:id="rId85"/>
    <p:sldId id="417" r:id="rId86"/>
    <p:sldId id="418" r:id="rId87"/>
    <p:sldId id="400" r:id="rId88"/>
    <p:sldId id="401" r:id="rId89"/>
    <p:sldId id="366" r:id="rId90"/>
  </p:sldIdLst>
  <p:sldSz cx="9144000" cy="6858000" type="letter"/>
  <p:notesSz cx="6985000" cy="9283700"/>
  <p:kinsoku lang="ja-JP" invalStChars="、。，．・：；？！゛゜ヽヾゝゞ々ー’”）〕］｝〉》」』】°‰′″℃￠％ぁぃぅぇぉっゃゅょゎァィゥェォッャュョヮヵヶ!%),.:;?]}｡｣､･ｧｨｩｪｫｬｭｮｯｰﾞﾟ" invalEndChars="‘“（〔［｛〈《「『【￥＄$([\{｢￡"/>
  <p:defaultTextStyle>
    <a:defPPr>
      <a:defRPr lang="en-US"/>
    </a:defPPr>
    <a:lvl1pPr algn="l" rtl="0" eaLnBrk="0" fontAlgn="base" hangingPunct="0">
      <a:spcBef>
        <a:spcPct val="0"/>
      </a:spcBef>
      <a:spcAft>
        <a:spcPct val="0"/>
      </a:spcAft>
      <a:defRPr kern="1200">
        <a:solidFill>
          <a:schemeClr val="accent1"/>
        </a:solidFill>
        <a:latin typeface="Arial" charset="0"/>
        <a:ea typeface="+mn-ea"/>
        <a:cs typeface="+mn-cs"/>
      </a:defRPr>
    </a:lvl1pPr>
    <a:lvl2pPr marL="457200" algn="l" rtl="0" eaLnBrk="0" fontAlgn="base" hangingPunct="0">
      <a:spcBef>
        <a:spcPct val="0"/>
      </a:spcBef>
      <a:spcAft>
        <a:spcPct val="0"/>
      </a:spcAft>
      <a:defRPr kern="1200">
        <a:solidFill>
          <a:schemeClr val="accent1"/>
        </a:solidFill>
        <a:latin typeface="Arial" charset="0"/>
        <a:ea typeface="+mn-ea"/>
        <a:cs typeface="+mn-cs"/>
      </a:defRPr>
    </a:lvl2pPr>
    <a:lvl3pPr marL="914400" algn="l" rtl="0" eaLnBrk="0" fontAlgn="base" hangingPunct="0">
      <a:spcBef>
        <a:spcPct val="0"/>
      </a:spcBef>
      <a:spcAft>
        <a:spcPct val="0"/>
      </a:spcAft>
      <a:defRPr kern="1200">
        <a:solidFill>
          <a:schemeClr val="accent1"/>
        </a:solidFill>
        <a:latin typeface="Arial" charset="0"/>
        <a:ea typeface="+mn-ea"/>
        <a:cs typeface="+mn-cs"/>
      </a:defRPr>
    </a:lvl3pPr>
    <a:lvl4pPr marL="1371600" algn="l" rtl="0" eaLnBrk="0" fontAlgn="base" hangingPunct="0">
      <a:spcBef>
        <a:spcPct val="0"/>
      </a:spcBef>
      <a:spcAft>
        <a:spcPct val="0"/>
      </a:spcAft>
      <a:defRPr kern="1200">
        <a:solidFill>
          <a:schemeClr val="accent1"/>
        </a:solidFill>
        <a:latin typeface="Arial" charset="0"/>
        <a:ea typeface="+mn-ea"/>
        <a:cs typeface="+mn-cs"/>
      </a:defRPr>
    </a:lvl4pPr>
    <a:lvl5pPr marL="1828800" algn="l" rtl="0" eaLnBrk="0" fontAlgn="base" hangingPunct="0">
      <a:spcBef>
        <a:spcPct val="0"/>
      </a:spcBef>
      <a:spcAft>
        <a:spcPct val="0"/>
      </a:spcAft>
      <a:defRPr kern="1200">
        <a:solidFill>
          <a:schemeClr val="accent1"/>
        </a:solidFill>
        <a:latin typeface="Arial" charset="0"/>
        <a:ea typeface="+mn-ea"/>
        <a:cs typeface="+mn-cs"/>
      </a:defRPr>
    </a:lvl5pPr>
    <a:lvl6pPr marL="2286000" algn="l" defTabSz="914400" rtl="0" eaLnBrk="1" latinLnBrk="0" hangingPunct="1">
      <a:defRPr kern="1200">
        <a:solidFill>
          <a:schemeClr val="accent1"/>
        </a:solidFill>
        <a:latin typeface="Arial" charset="0"/>
        <a:ea typeface="+mn-ea"/>
        <a:cs typeface="+mn-cs"/>
      </a:defRPr>
    </a:lvl6pPr>
    <a:lvl7pPr marL="2743200" algn="l" defTabSz="914400" rtl="0" eaLnBrk="1" latinLnBrk="0" hangingPunct="1">
      <a:defRPr kern="1200">
        <a:solidFill>
          <a:schemeClr val="accent1"/>
        </a:solidFill>
        <a:latin typeface="Arial" charset="0"/>
        <a:ea typeface="+mn-ea"/>
        <a:cs typeface="+mn-cs"/>
      </a:defRPr>
    </a:lvl7pPr>
    <a:lvl8pPr marL="3200400" algn="l" defTabSz="914400" rtl="0" eaLnBrk="1" latinLnBrk="0" hangingPunct="1">
      <a:defRPr kern="1200">
        <a:solidFill>
          <a:schemeClr val="accent1"/>
        </a:solidFill>
        <a:latin typeface="Arial" charset="0"/>
        <a:ea typeface="+mn-ea"/>
        <a:cs typeface="+mn-cs"/>
      </a:defRPr>
    </a:lvl8pPr>
    <a:lvl9pPr marL="3657600" algn="l" defTabSz="914400" rtl="0" eaLnBrk="1" latinLnBrk="0" hangingPunct="1">
      <a:defRPr kern="1200">
        <a:solidFill>
          <a:schemeClr val="accent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1584">
          <p15:clr>
            <a:srgbClr val="A4A3A4"/>
          </p15:clr>
        </p15:guide>
      </p15:sldGuideLst>
    </p:ext>
    <p:ext uri="{2D200454-40CA-4A62-9FC3-DE9A4176ACB9}">
      <p15:notesGuideLst xmlns:p15="http://schemas.microsoft.com/office/powerpoint/2012/main">
        <p15:guide id="1" orient="horz" pos="2923">
          <p15:clr>
            <a:srgbClr val="A4A3A4"/>
          </p15:clr>
        </p15:guide>
        <p15:guide id="2" pos="220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900"/>
    <a:srgbClr val="8901F3"/>
    <a:srgbClr val="00A091"/>
    <a:srgbClr val="51DC00"/>
    <a:srgbClr val="5A11FD"/>
    <a:srgbClr val="000000"/>
    <a:srgbClr val="CC3399"/>
    <a:srgbClr val="00827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8324" autoAdjust="0"/>
    <p:restoredTop sz="90446" autoAdjust="0"/>
  </p:normalViewPr>
  <p:slideViewPr>
    <p:cSldViewPr>
      <p:cViewPr>
        <p:scale>
          <a:sx n="100" d="100"/>
          <a:sy n="100" d="100"/>
        </p:scale>
        <p:origin x="760" y="80"/>
      </p:cViewPr>
      <p:guideLst>
        <p:guide orient="horz" pos="2160"/>
        <p:guide pos="1584"/>
      </p:guideLst>
    </p:cSldViewPr>
  </p:slideViewPr>
  <p:outlineViewPr>
    <p:cViewPr>
      <p:scale>
        <a:sx n="33" d="100"/>
        <a:sy n="33" d="100"/>
      </p:scale>
      <p:origin x="0" y="0"/>
    </p:cViewPr>
    <p:sldLst>
      <p:sld r:id="rId1" collapse="1"/>
    </p:sldLst>
  </p:outlineViewPr>
  <p:notesTextViewPr>
    <p:cViewPr>
      <p:scale>
        <a:sx n="100" d="100"/>
        <a:sy n="100" d="100"/>
      </p:scale>
      <p:origin x="0" y="0"/>
    </p:cViewPr>
  </p:notesTextViewPr>
  <p:sorterViewPr>
    <p:cViewPr>
      <p:scale>
        <a:sx n="66" d="100"/>
        <a:sy n="66" d="100"/>
      </p:scale>
      <p:origin x="0" y="12840"/>
    </p:cViewPr>
  </p:sorterViewPr>
  <p:notesViewPr>
    <p:cSldViewPr>
      <p:cViewPr varScale="1">
        <p:scale>
          <a:sx n="84" d="100"/>
          <a:sy n="84" d="100"/>
        </p:scale>
        <p:origin x="-1932" y="-84"/>
      </p:cViewPr>
      <p:guideLst>
        <p:guide orient="horz" pos="2923"/>
        <p:guide pos="2200"/>
      </p:guideLst>
    </p:cSldViewPr>
  </p:notes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slide" Target="slides/slide32.xml"/><Relationship Id="rId36" Type="http://schemas.openxmlformats.org/officeDocument/2006/relationships/slide" Target="slides/slide33.xml"/><Relationship Id="rId37" Type="http://schemas.openxmlformats.org/officeDocument/2006/relationships/slide" Target="slides/slide34.xml"/><Relationship Id="rId38" Type="http://schemas.openxmlformats.org/officeDocument/2006/relationships/slide" Target="slides/slide35.xml"/><Relationship Id="rId39" Type="http://schemas.openxmlformats.org/officeDocument/2006/relationships/slide" Target="slides/slide36.xml"/><Relationship Id="rId50" Type="http://schemas.openxmlformats.org/officeDocument/2006/relationships/slide" Target="slides/slide47.xml"/><Relationship Id="rId51" Type="http://schemas.openxmlformats.org/officeDocument/2006/relationships/slide" Target="slides/slide48.xml"/><Relationship Id="rId52" Type="http://schemas.openxmlformats.org/officeDocument/2006/relationships/slide" Target="slides/slide49.xml"/><Relationship Id="rId53" Type="http://schemas.openxmlformats.org/officeDocument/2006/relationships/slide" Target="slides/slide50.xml"/><Relationship Id="rId54" Type="http://schemas.openxmlformats.org/officeDocument/2006/relationships/slide" Target="slides/slide51.xml"/><Relationship Id="rId55" Type="http://schemas.openxmlformats.org/officeDocument/2006/relationships/slide" Target="slides/slide52.xml"/><Relationship Id="rId56" Type="http://schemas.openxmlformats.org/officeDocument/2006/relationships/slide" Target="slides/slide53.xml"/><Relationship Id="rId57" Type="http://schemas.openxmlformats.org/officeDocument/2006/relationships/slide" Target="slides/slide54.xml"/><Relationship Id="rId58" Type="http://schemas.openxmlformats.org/officeDocument/2006/relationships/slide" Target="slides/slide55.xml"/><Relationship Id="rId59" Type="http://schemas.openxmlformats.org/officeDocument/2006/relationships/slide" Target="slides/slide56.xml"/><Relationship Id="rId70" Type="http://schemas.openxmlformats.org/officeDocument/2006/relationships/slide" Target="slides/slide67.xml"/><Relationship Id="rId71" Type="http://schemas.openxmlformats.org/officeDocument/2006/relationships/slide" Target="slides/slide68.xml"/><Relationship Id="rId72" Type="http://schemas.openxmlformats.org/officeDocument/2006/relationships/slide" Target="slides/slide69.xml"/><Relationship Id="rId73" Type="http://schemas.openxmlformats.org/officeDocument/2006/relationships/slide" Target="slides/slide70.xml"/><Relationship Id="rId74" Type="http://schemas.openxmlformats.org/officeDocument/2006/relationships/slide" Target="slides/slide71.xml"/><Relationship Id="rId75" Type="http://schemas.openxmlformats.org/officeDocument/2006/relationships/slide" Target="slides/slide72.xml"/><Relationship Id="rId76" Type="http://schemas.openxmlformats.org/officeDocument/2006/relationships/slide" Target="slides/slide73.xml"/><Relationship Id="rId77" Type="http://schemas.openxmlformats.org/officeDocument/2006/relationships/slide" Target="slides/slide74.xml"/><Relationship Id="rId78" Type="http://schemas.openxmlformats.org/officeDocument/2006/relationships/slide" Target="slides/slide75.xml"/><Relationship Id="rId79" Type="http://schemas.openxmlformats.org/officeDocument/2006/relationships/slide" Target="slides/slide76.xml"/><Relationship Id="rId90" Type="http://schemas.openxmlformats.org/officeDocument/2006/relationships/slide" Target="slides/slide87.xml"/><Relationship Id="rId91" Type="http://schemas.openxmlformats.org/officeDocument/2006/relationships/notesMaster" Target="notesMasters/notesMaster1.xml"/><Relationship Id="rId92" Type="http://schemas.openxmlformats.org/officeDocument/2006/relationships/handoutMaster" Target="handoutMasters/handoutMaster1.xml"/><Relationship Id="rId93" Type="http://schemas.openxmlformats.org/officeDocument/2006/relationships/presProps" Target="presProps.xml"/><Relationship Id="rId94" Type="http://schemas.openxmlformats.org/officeDocument/2006/relationships/viewProps" Target="viewProps.xml"/><Relationship Id="rId95" Type="http://schemas.openxmlformats.org/officeDocument/2006/relationships/theme" Target="theme/theme1.xml"/><Relationship Id="rId96" Type="http://schemas.openxmlformats.org/officeDocument/2006/relationships/tableStyles" Target="tableStyles.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40" Type="http://schemas.openxmlformats.org/officeDocument/2006/relationships/slide" Target="slides/slide37.xml"/><Relationship Id="rId41" Type="http://schemas.openxmlformats.org/officeDocument/2006/relationships/slide" Target="slides/slide38.xml"/><Relationship Id="rId42" Type="http://schemas.openxmlformats.org/officeDocument/2006/relationships/slide" Target="slides/slide39.xml"/><Relationship Id="rId43" Type="http://schemas.openxmlformats.org/officeDocument/2006/relationships/slide" Target="slides/slide40.xml"/><Relationship Id="rId44" Type="http://schemas.openxmlformats.org/officeDocument/2006/relationships/slide" Target="slides/slide41.xml"/><Relationship Id="rId45" Type="http://schemas.openxmlformats.org/officeDocument/2006/relationships/slide" Target="slides/slide42.xml"/><Relationship Id="rId46" Type="http://schemas.openxmlformats.org/officeDocument/2006/relationships/slide" Target="slides/slide43.xml"/><Relationship Id="rId47" Type="http://schemas.openxmlformats.org/officeDocument/2006/relationships/slide" Target="slides/slide44.xml"/><Relationship Id="rId48" Type="http://schemas.openxmlformats.org/officeDocument/2006/relationships/slide" Target="slides/slide45.xml"/><Relationship Id="rId49" Type="http://schemas.openxmlformats.org/officeDocument/2006/relationships/slide" Target="slides/slide46.xml"/><Relationship Id="rId60" Type="http://schemas.openxmlformats.org/officeDocument/2006/relationships/slide" Target="slides/slide57.xml"/><Relationship Id="rId61" Type="http://schemas.openxmlformats.org/officeDocument/2006/relationships/slide" Target="slides/slide58.xml"/><Relationship Id="rId62" Type="http://schemas.openxmlformats.org/officeDocument/2006/relationships/slide" Target="slides/slide59.xml"/><Relationship Id="rId63" Type="http://schemas.openxmlformats.org/officeDocument/2006/relationships/slide" Target="slides/slide60.xml"/><Relationship Id="rId64" Type="http://schemas.openxmlformats.org/officeDocument/2006/relationships/slide" Target="slides/slide61.xml"/><Relationship Id="rId65" Type="http://schemas.openxmlformats.org/officeDocument/2006/relationships/slide" Target="slides/slide62.xml"/><Relationship Id="rId66" Type="http://schemas.openxmlformats.org/officeDocument/2006/relationships/slide" Target="slides/slide63.xml"/><Relationship Id="rId67" Type="http://schemas.openxmlformats.org/officeDocument/2006/relationships/slide" Target="slides/slide64.xml"/><Relationship Id="rId68" Type="http://schemas.openxmlformats.org/officeDocument/2006/relationships/slide" Target="slides/slide65.xml"/><Relationship Id="rId69" Type="http://schemas.openxmlformats.org/officeDocument/2006/relationships/slide" Target="slides/slide66.xml"/><Relationship Id="rId80" Type="http://schemas.openxmlformats.org/officeDocument/2006/relationships/slide" Target="slides/slide77.xml"/><Relationship Id="rId81" Type="http://schemas.openxmlformats.org/officeDocument/2006/relationships/slide" Target="slides/slide78.xml"/><Relationship Id="rId82" Type="http://schemas.openxmlformats.org/officeDocument/2006/relationships/slide" Target="slides/slide79.xml"/><Relationship Id="rId83" Type="http://schemas.openxmlformats.org/officeDocument/2006/relationships/slide" Target="slides/slide80.xml"/><Relationship Id="rId84" Type="http://schemas.openxmlformats.org/officeDocument/2006/relationships/slide" Target="slides/slide81.xml"/><Relationship Id="rId85" Type="http://schemas.openxmlformats.org/officeDocument/2006/relationships/slide" Target="slides/slide82.xml"/><Relationship Id="rId86" Type="http://schemas.openxmlformats.org/officeDocument/2006/relationships/slide" Target="slides/slide83.xml"/><Relationship Id="rId87" Type="http://schemas.openxmlformats.org/officeDocument/2006/relationships/slide" Target="slides/slide84.xml"/><Relationship Id="rId88" Type="http://schemas.openxmlformats.org/officeDocument/2006/relationships/slide" Target="slides/slide85.xml"/><Relationship Id="rId89" Type="http://schemas.openxmlformats.org/officeDocument/2006/relationships/slide" Target="slides/slide86.xml"/></Relationships>
</file>

<file path=ppt/_rels/viewProps.xml.rels><?xml version="1.0" encoding="UTF-8" standalone="yes"?>
<Relationships xmlns="http://schemas.openxmlformats.org/package/2006/relationships"><Relationship Id="rId1" Type="http://schemas.openxmlformats.org/officeDocument/2006/relationships/slide" Target="slides/slide4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1.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4.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5.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47.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58.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59.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47556365"/>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5298" name="Rectangle 2"/>
          <p:cNvSpPr>
            <a:spLocks noGrp="1" noRot="1" noChangeAspect="1" noChangeArrowheads="1" noTextEdit="1"/>
          </p:cNvSpPr>
          <p:nvPr>
            <p:ph type="sldImg" idx="2"/>
          </p:nvPr>
        </p:nvSpPr>
        <p:spPr bwMode="auto">
          <a:xfrm>
            <a:off x="1189038" y="598488"/>
            <a:ext cx="4622800" cy="3467100"/>
          </a:xfrm>
          <a:prstGeom prst="rect">
            <a:avLst/>
          </a:prstGeom>
          <a:noFill/>
          <a:ln w="12700">
            <a:noFill/>
            <a:miter lim="800000"/>
            <a:headEnd/>
            <a:tailEnd/>
          </a:ln>
        </p:spPr>
      </p:sp>
      <p:sp>
        <p:nvSpPr>
          <p:cNvPr id="2051" name="Rectangle 3"/>
          <p:cNvSpPr>
            <a:spLocks noGrp="1" noChangeArrowheads="1"/>
          </p:cNvSpPr>
          <p:nvPr>
            <p:ph type="body" sz="quarter" idx="3"/>
          </p:nvPr>
        </p:nvSpPr>
        <p:spPr bwMode="auto">
          <a:xfrm>
            <a:off x="525493" y="4408146"/>
            <a:ext cx="6019711" cy="4177665"/>
          </a:xfrm>
          <a:prstGeom prst="rect">
            <a:avLst/>
          </a:prstGeom>
          <a:noFill/>
          <a:ln w="12700">
            <a:solidFill>
              <a:schemeClr val="tx1"/>
            </a:solidFill>
            <a:miter lim="800000"/>
            <a:headEnd/>
            <a:tailEnd/>
          </a:ln>
          <a:effectLst/>
        </p:spPr>
        <p:txBody>
          <a:bodyPr vert="horz" wrap="square" lIns="93520" tIns="45939" rIns="93520" bIns="45939" numCol="1" anchor="t" anchorCtr="0" compatLnSpc="1">
            <a:prstTxWarp prst="textNoShape">
              <a:avLst/>
            </a:prstTxWarp>
          </a:bodyPr>
          <a:lstStyle/>
          <a:p>
            <a:pPr lvl="0"/>
            <a:r>
              <a:rPr lang="en-US" noProof="0" smtClean="0"/>
              <a:t>we want this to be in font 11 and justify.</a:t>
            </a:r>
          </a:p>
        </p:txBody>
      </p:sp>
    </p:spTree>
    <p:extLst>
      <p:ext uri="{BB962C8B-B14F-4D97-AF65-F5344CB8AC3E}">
        <p14:creationId xmlns:p14="http://schemas.microsoft.com/office/powerpoint/2010/main" val="1934733741"/>
      </p:ext>
    </p:extLst>
  </p:cSld>
  <p:clrMap bg1="lt1" tx1="dk1" bg2="lt2" tx2="dk2" accent1="accent1" accent2="accent2" accent3="accent3" accent4="accent4" accent5="accent5" accent6="accent6" hlink="hlink" folHlink="folHlink"/>
  <p:hf hdr="0" dt="0"/>
  <p:notesStyle>
    <a:lvl1pPr algn="just" rtl="0" eaLnBrk="0" fontAlgn="base" hangingPunct="0">
      <a:lnSpc>
        <a:spcPct val="90000"/>
      </a:lnSpc>
      <a:spcBef>
        <a:spcPct val="40000"/>
      </a:spcBef>
      <a:spcAft>
        <a:spcPct val="0"/>
      </a:spcAft>
      <a:defRPr sz="1100" kern="1200">
        <a:solidFill>
          <a:schemeClr val="tx1"/>
        </a:solidFill>
        <a:latin typeface="Arial" charset="0"/>
        <a:ea typeface="+mn-ea"/>
        <a:cs typeface="+mn-cs"/>
      </a:defRPr>
    </a:lvl1pPr>
    <a:lvl2pPr marL="742950" indent="-28575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1143000" indent="-2286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600200" indent="-228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2057400" indent="-2286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body" idx="1"/>
          </p:nvPr>
        </p:nvSpPr>
        <p:spPr>
          <a:noFill/>
          <a:ln w="9525">
            <a:noFill/>
          </a:ln>
        </p:spPr>
        <p:txBody>
          <a:bodyPr/>
          <a:lstStyle/>
          <a:p>
            <a:r>
              <a:rPr lang="en-US" dirty="0" smtClean="0"/>
              <a:t>Combinations to AV system, etc. 0812</a:t>
            </a:r>
          </a:p>
          <a:p>
            <a:r>
              <a:rPr lang="en-US" dirty="0" smtClean="0"/>
              <a:t>Call AV hot line at 8-777-0035</a:t>
            </a:r>
          </a:p>
        </p:txBody>
      </p:sp>
      <p:sp>
        <p:nvSpPr>
          <p:cNvPr id="56323" name="Rectangle 3"/>
          <p:cNvSpPr>
            <a:spLocks noGrp="1" noRot="1" noChangeAspect="1" noChangeArrowheads="1" noTextEdit="1"/>
          </p:cNvSpPr>
          <p:nvPr>
            <p:ph type="sldImg"/>
          </p:nvPr>
        </p:nvSpPr>
        <p:spPr/>
      </p:sp>
    </p:spTree>
    <p:extLst>
      <p:ext uri="{BB962C8B-B14F-4D97-AF65-F5344CB8AC3E}">
        <p14:creationId xmlns:p14="http://schemas.microsoft.com/office/powerpoint/2010/main" val="6410542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Slide Image Placeholder 1"/>
          <p:cNvSpPr>
            <a:spLocks noGrp="1" noRot="1" noChangeAspect="1" noTextEdit="1"/>
          </p:cNvSpPr>
          <p:nvPr>
            <p:ph type="sldImg"/>
          </p:nvPr>
        </p:nvSpPr>
        <p:spPr/>
      </p:sp>
      <p:sp>
        <p:nvSpPr>
          <p:cNvPr id="15363"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pPr algn="l" defTabSz="463550" eaLnBrk="1" hangingPunct="1">
              <a:lnSpc>
                <a:spcPct val="100000"/>
              </a:lnSpc>
              <a:spcBef>
                <a:spcPct val="0"/>
              </a:spcBef>
            </a:pPr>
            <a:r>
              <a:rPr lang="en-US" altLang="en-US"/>
              <a:t>image source probably Intel, available at many places</a:t>
            </a:r>
          </a:p>
          <a:p>
            <a:pPr defTabSz="463550"/>
            <a:endParaRPr lang="en-US" altLang="en-US"/>
          </a:p>
        </p:txBody>
      </p:sp>
      <p:sp>
        <p:nvSpPr>
          <p:cNvPr id="15364" name="Slide Number Placeholder 3"/>
          <p:cNvSpPr>
            <a:spLocks noGrp="1"/>
          </p:cNvSpPr>
          <p:nvPr>
            <p:ph type="sldNum" sz="quarter" idx="4294967295"/>
          </p:nvPr>
        </p:nvSpPr>
        <p:spPr bwMode="auto">
          <a:xfrm>
            <a:off x="3956050" y="8818563"/>
            <a:ext cx="3027363" cy="4635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958" tIns="46479" rIns="92958" bIns="46479"/>
          <a:lstStyle>
            <a:lvl1pPr algn="just">
              <a:lnSpc>
                <a:spcPct val="90000"/>
              </a:lnSpc>
              <a:spcBef>
                <a:spcPct val="40000"/>
              </a:spcBef>
              <a:defRPr sz="1100">
                <a:solidFill>
                  <a:schemeClr val="tx1"/>
                </a:solidFill>
                <a:latin typeface="Arial" charset="0"/>
              </a:defRPr>
            </a:lvl1pPr>
            <a:lvl2pPr marL="742950" indent="-285750">
              <a:spcBef>
                <a:spcPct val="30000"/>
              </a:spcBef>
              <a:defRPr sz="1200">
                <a:solidFill>
                  <a:schemeClr val="tx1"/>
                </a:solidFill>
                <a:latin typeface="Times New Roman" charset="0"/>
              </a:defRPr>
            </a:lvl2pPr>
            <a:lvl3pPr marL="1143000" indent="-228600">
              <a:spcBef>
                <a:spcPct val="30000"/>
              </a:spcBef>
              <a:defRPr sz="1200">
                <a:solidFill>
                  <a:schemeClr val="tx1"/>
                </a:solidFill>
                <a:latin typeface="Times New Roman" charset="0"/>
              </a:defRPr>
            </a:lvl3pPr>
            <a:lvl4pPr marL="1600200" indent="-228600">
              <a:spcBef>
                <a:spcPct val="30000"/>
              </a:spcBef>
              <a:defRPr sz="1200">
                <a:solidFill>
                  <a:schemeClr val="tx1"/>
                </a:solidFill>
                <a:latin typeface="Times New Roman" charset="0"/>
              </a:defRPr>
            </a:lvl4pPr>
            <a:lvl5pPr marL="2057400" indent="-228600">
              <a:spcBef>
                <a:spcPct val="30000"/>
              </a:spcBef>
              <a:defRPr sz="1200">
                <a:solidFill>
                  <a:schemeClr val="tx1"/>
                </a:solidFill>
                <a:latin typeface="Times New Roman" charset="0"/>
              </a:defRPr>
            </a:lvl5pPr>
            <a:lvl6pPr marL="2514600" indent="-228600" eaLnBrk="0" fontAlgn="base" hangingPunct="0">
              <a:spcBef>
                <a:spcPct val="30000"/>
              </a:spcBef>
              <a:spcAft>
                <a:spcPct val="0"/>
              </a:spcAft>
              <a:defRPr sz="1200">
                <a:solidFill>
                  <a:schemeClr val="tx1"/>
                </a:solidFill>
                <a:latin typeface="Times New Roman" charset="0"/>
              </a:defRPr>
            </a:lvl6pPr>
            <a:lvl7pPr marL="2971800" indent="-228600" eaLnBrk="0" fontAlgn="base" hangingPunct="0">
              <a:spcBef>
                <a:spcPct val="30000"/>
              </a:spcBef>
              <a:spcAft>
                <a:spcPct val="0"/>
              </a:spcAft>
              <a:defRPr sz="1200">
                <a:solidFill>
                  <a:schemeClr val="tx1"/>
                </a:solidFill>
                <a:latin typeface="Times New Roman" charset="0"/>
              </a:defRPr>
            </a:lvl7pPr>
            <a:lvl8pPr marL="3429000" indent="-228600" eaLnBrk="0" fontAlgn="base" hangingPunct="0">
              <a:spcBef>
                <a:spcPct val="30000"/>
              </a:spcBef>
              <a:spcAft>
                <a:spcPct val="0"/>
              </a:spcAft>
              <a:defRPr sz="1200">
                <a:solidFill>
                  <a:schemeClr val="tx1"/>
                </a:solidFill>
                <a:latin typeface="Times New Roman" charset="0"/>
              </a:defRPr>
            </a:lvl8pPr>
            <a:lvl9pPr marL="3886200" indent="-228600" eaLnBrk="0" fontAlgn="base" hangingPunct="0">
              <a:spcBef>
                <a:spcPct val="30000"/>
              </a:spcBef>
              <a:spcAft>
                <a:spcPct val="0"/>
              </a:spcAft>
              <a:defRPr sz="1200">
                <a:solidFill>
                  <a:schemeClr val="tx1"/>
                </a:solidFill>
                <a:latin typeface="Times New Roman" charset="0"/>
              </a:defRPr>
            </a:lvl9pPr>
          </a:lstStyle>
          <a:p>
            <a:pPr algn="l">
              <a:lnSpc>
                <a:spcPct val="100000"/>
              </a:lnSpc>
              <a:spcBef>
                <a:spcPct val="0"/>
              </a:spcBef>
            </a:pPr>
            <a:fld id="{E9673040-07BB-1E46-95F7-6CD308F32241}" type="slidenum">
              <a:rPr lang="en-US" altLang="en-US" sz="1800">
                <a:solidFill>
                  <a:schemeClr val="accent1"/>
                </a:solidFill>
              </a:rPr>
              <a:pPr algn="l">
                <a:lnSpc>
                  <a:spcPct val="100000"/>
                </a:lnSpc>
                <a:spcBef>
                  <a:spcPct val="0"/>
                </a:spcBef>
              </a:pPr>
              <a:t>18</a:t>
            </a:fld>
            <a:endParaRPr lang="en-US" altLang="en-US" sz="1800">
              <a:solidFill>
                <a:schemeClr val="accent1"/>
              </a:solidFill>
            </a:endParaRPr>
          </a:p>
        </p:txBody>
      </p:sp>
    </p:spTree>
    <p:extLst>
      <p:ext uri="{BB962C8B-B14F-4D97-AF65-F5344CB8AC3E}">
        <p14:creationId xmlns:p14="http://schemas.microsoft.com/office/powerpoint/2010/main" val="2761208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Rot="1" noChangeAspect="1" noChangeArrowheads="1" noTextEdit="1"/>
          </p:cNvSpPr>
          <p:nvPr>
            <p:ph type="sldImg"/>
          </p:nvPr>
        </p:nvSpPr>
        <p:spPr>
          <a:xfrm>
            <a:off x="1181100" y="703263"/>
            <a:ext cx="4622800" cy="3467100"/>
          </a:xfrm>
          <a:ln w="12700" cap="flat">
            <a:solidFill>
              <a:schemeClr val="tx1"/>
            </a:solidFill>
            <a:miter lim="800000"/>
            <a:headEnd/>
            <a:tailEnd/>
          </a:ln>
        </p:spPr>
      </p:sp>
      <p:sp>
        <p:nvSpPr>
          <p:cNvPr id="20483" name="Rectangle 3"/>
          <p:cNvSpPr>
            <a:spLocks noGrp="1" noChangeArrowheads="1"/>
          </p:cNvSpPr>
          <p:nvPr>
            <p:ph type="body" idx="1"/>
          </p:nvPr>
        </p:nvSpPr>
        <p:spPr>
          <a:xfrm>
            <a:off x="931863" y="4410075"/>
            <a:ext cx="5121275" cy="4176713"/>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FAA26D3D-D897-4be2-8F04-BA451C77F1D7}">
              <ma14:placeholderFlag xmlns:ma14="http://schemas.microsoft.com/office/mac/drawingml/2011/main" val="1"/>
            </a:ext>
          </a:extLst>
        </p:spPr>
        <p:txBody>
          <a:bodyPr lIns="91985" tIns="45185" rIns="91985" bIns="45185"/>
          <a:lstStyle/>
          <a:p>
            <a:endParaRPr lang="zh-CN" altLang="en-US"/>
          </a:p>
        </p:txBody>
      </p:sp>
    </p:spTree>
    <p:extLst>
      <p:ext uri="{BB962C8B-B14F-4D97-AF65-F5344CB8AC3E}">
        <p14:creationId xmlns:p14="http://schemas.microsoft.com/office/powerpoint/2010/main" val="19437761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Rot="1" noChangeAspect="1" noChangeArrowheads="1" noTextEdit="1"/>
          </p:cNvSpPr>
          <p:nvPr>
            <p:ph type="sldImg"/>
          </p:nvPr>
        </p:nvSpPr>
        <p:spPr/>
      </p:sp>
      <p:sp>
        <p:nvSpPr>
          <p:cNvPr id="22531"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ko-KR" altLang="en-US">
              <a:ea typeface="굴림" charset="-127"/>
            </a:endParaRPr>
          </a:p>
        </p:txBody>
      </p:sp>
    </p:spTree>
    <p:extLst>
      <p:ext uri="{BB962C8B-B14F-4D97-AF65-F5344CB8AC3E}">
        <p14:creationId xmlns:p14="http://schemas.microsoft.com/office/powerpoint/2010/main" val="1625480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body" idx="1"/>
          </p:nvPr>
        </p:nvSpPr>
        <p:spPr>
          <a:xfrm>
            <a:off x="525463" y="4410075"/>
            <a:ext cx="6019800" cy="4176713"/>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1758" tIns="45074" rIns="91758" bIns="45074"/>
          <a:lstStyle/>
          <a:p>
            <a:r>
              <a:rPr lang="en-US" altLang="zh-CN"/>
              <a:t>For lecture</a:t>
            </a:r>
          </a:p>
        </p:txBody>
      </p:sp>
      <p:sp>
        <p:nvSpPr>
          <p:cNvPr id="24579" name="Rectangle 3"/>
          <p:cNvSpPr>
            <a:spLocks noGrp="1" noRot="1" noChangeAspect="1" noChangeArrowheads="1" noTextEdit="1"/>
          </p:cNvSpPr>
          <p:nvPr>
            <p:ph type="sldImg"/>
          </p:nvPr>
        </p:nvSpPr>
        <p:spPr>
          <a:xfrm>
            <a:off x="1187450" y="596900"/>
            <a:ext cx="4622800" cy="3467100"/>
          </a:xfrm>
          <a:noFill/>
        </p:spPr>
      </p:sp>
    </p:spTree>
    <p:extLst>
      <p:ext uri="{BB962C8B-B14F-4D97-AF65-F5344CB8AC3E}">
        <p14:creationId xmlns:p14="http://schemas.microsoft.com/office/powerpoint/2010/main" val="10559177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358564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4736034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330555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1459726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Rot="1" noChangeAspect="1" noChangeArrowheads="1" noTextEdit="1"/>
          </p:cNvSpPr>
          <p:nvPr>
            <p:ph type="sldImg"/>
          </p:nvPr>
        </p:nvSpPr>
        <p:spPr/>
      </p:sp>
      <p:sp>
        <p:nvSpPr>
          <p:cNvPr id="61443" name="Rectangle 3"/>
          <p:cNvSpPr>
            <a:spLocks noGrp="1" noChangeArrowheads="1"/>
          </p:cNvSpPr>
          <p:nvPr>
            <p:ph type="body" idx="1"/>
          </p:nvPr>
        </p:nvSpPr>
        <p:spPr>
          <a:noFill/>
        </p:spPr>
        <p:txBody>
          <a:bodyPr/>
          <a:lstStyle/>
          <a:p>
            <a:r>
              <a:rPr lang="en-US" altLang="zh-CN" dirty="0" smtClean="0"/>
              <a:t>Computer only understands zeros and ones – instructions of 0’s and 1’s</a:t>
            </a:r>
          </a:p>
          <a:p>
            <a:endParaRPr lang="en-US" altLang="zh-CN" dirty="0" smtClean="0"/>
          </a:p>
          <a:p>
            <a:r>
              <a:rPr lang="en-US" altLang="zh-CN" dirty="0" smtClean="0"/>
              <a:t>Early programmers found representing machine instructions in a symbolic notation – assembly language</a:t>
            </a:r>
          </a:p>
          <a:p>
            <a:r>
              <a:rPr lang="en-US" altLang="zh-CN" dirty="0" smtClean="0"/>
              <a:t>And developed programs that translate from assembler to machine code</a:t>
            </a:r>
          </a:p>
          <a:p>
            <a:endParaRPr lang="en-US" altLang="zh-CN" dirty="0" smtClean="0"/>
          </a:p>
          <a:p>
            <a:r>
              <a:rPr lang="en-US" altLang="zh-CN" dirty="0" smtClean="0"/>
              <a:t>Eventually, programmers found working even in assembler too tedious so migrated to higher-level languages and developed compilers that would translate from the higher-level languages to assembler</a:t>
            </a:r>
          </a:p>
          <a:p>
            <a:endParaRPr lang="zh-CN" altLang="en-US" dirty="0" smtClean="0"/>
          </a:p>
        </p:txBody>
      </p:sp>
    </p:spTree>
    <p:extLst>
      <p:ext uri="{BB962C8B-B14F-4D97-AF65-F5344CB8AC3E}">
        <p14:creationId xmlns:p14="http://schemas.microsoft.com/office/powerpoint/2010/main" val="18310067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p:cNvSpPr>
            <a:spLocks noGrp="1" noRot="1" noChangeAspect="1" noChangeArrowheads="1" noTextEdit="1"/>
          </p:cNvSpPr>
          <p:nvPr>
            <p:ph type="sldImg"/>
          </p:nvPr>
        </p:nvSpPr>
        <p:spPr>
          <a:xfrm>
            <a:off x="1193800" y="598488"/>
            <a:ext cx="4618038" cy="3465512"/>
          </a:xfrm>
          <a:solidFill>
            <a:srgbClr val="FFFFFF"/>
          </a:solidFill>
          <a:ln w="12700">
            <a:solidFill>
              <a:srgbClr val="000000"/>
            </a:solidFill>
            <a:miter lim="800000"/>
            <a:headEnd/>
            <a:tailEnd/>
          </a:ln>
        </p:spPr>
      </p:sp>
      <p:sp>
        <p:nvSpPr>
          <p:cNvPr id="112643" name="Rectangle 3"/>
          <p:cNvSpPr>
            <a:spLocks noGrp="1" noChangeArrowheads="1"/>
          </p:cNvSpPr>
          <p:nvPr>
            <p:ph type="body" idx="1"/>
          </p:nvPr>
        </p:nvSpPr>
        <p:spPr>
          <a:solidFill>
            <a:srgbClr val="FFFFFF"/>
          </a:solidFill>
          <a:ln>
            <a:solidFill>
              <a:srgbClr val="000000"/>
            </a:solidFill>
          </a:ln>
        </p:spPr>
        <p:txBody>
          <a:bodyPr lIns="92723" tIns="46364" rIns="92723" bIns="46364"/>
          <a:lstStyle/>
          <a:p>
            <a:r>
              <a:rPr lang="en-US" altLang="zh-CN"/>
              <a:t>For lecture:</a:t>
            </a:r>
          </a:p>
          <a:p>
            <a:endParaRPr lang="en-US" altLang="zh-CN"/>
          </a:p>
          <a:p>
            <a:r>
              <a:rPr lang="en-US" altLang="zh-CN"/>
              <a:t>Sll: shift left logical</a:t>
            </a:r>
          </a:p>
        </p:txBody>
      </p:sp>
    </p:spTree>
    <p:extLst>
      <p:ext uri="{BB962C8B-B14F-4D97-AF65-F5344CB8AC3E}">
        <p14:creationId xmlns:p14="http://schemas.microsoft.com/office/powerpoint/2010/main" val="6302815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60238291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3308" tIns="45836" rIns="93308" bIns="45836"/>
          <a:lstStyle/>
          <a:p>
            <a:r>
              <a:rPr lang="en-US" altLang="zh-CN"/>
              <a:t>1. The input devices bring the object code and input data from the outside world into the computer.</a:t>
            </a:r>
          </a:p>
        </p:txBody>
      </p:sp>
      <p:sp>
        <p:nvSpPr>
          <p:cNvPr id="114691" name="Rectangle 3"/>
          <p:cNvSpPr>
            <a:spLocks noGrp="1" noRot="1" noChangeAspect="1" noChangeArrowheads="1" noTextEdit="1"/>
          </p:cNvSpPr>
          <p:nvPr>
            <p:ph type="sldImg"/>
          </p:nvPr>
        </p:nvSpPr>
        <p:spPr>
          <a:xfrm>
            <a:off x="1193800" y="598488"/>
            <a:ext cx="4618038" cy="3465512"/>
          </a:xfrm>
          <a:noFill/>
        </p:spPr>
      </p:sp>
    </p:spTree>
    <p:extLst>
      <p:ext uri="{BB962C8B-B14F-4D97-AF65-F5344CB8AC3E}">
        <p14:creationId xmlns:p14="http://schemas.microsoft.com/office/powerpoint/2010/main" val="9616067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2"/>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3308" tIns="45836" rIns="93308" bIns="45836"/>
          <a:lstStyle/>
          <a:p>
            <a:r>
              <a:rPr lang="en-US" altLang="zh-CN"/>
              <a:t>2. These data are kept in the computer’s memory  until ...</a:t>
            </a:r>
          </a:p>
          <a:p>
            <a:endParaRPr lang="en-US" altLang="zh-CN"/>
          </a:p>
          <a:p>
            <a:r>
              <a:rPr lang="en-US" altLang="zh-CN"/>
              <a:t>Note that memory holds both INSTRUCTIONS and DATA   and you can’t tell the difference.  They are both just 32 bit strings of zeros and ones.</a:t>
            </a:r>
          </a:p>
        </p:txBody>
      </p:sp>
      <p:sp>
        <p:nvSpPr>
          <p:cNvPr id="116739" name="Rectangle 3"/>
          <p:cNvSpPr>
            <a:spLocks noGrp="1" noRot="1" noChangeAspect="1" noChangeArrowheads="1" noTextEdit="1"/>
          </p:cNvSpPr>
          <p:nvPr>
            <p:ph type="sldImg"/>
          </p:nvPr>
        </p:nvSpPr>
        <p:spPr>
          <a:xfrm>
            <a:off x="1193800" y="598488"/>
            <a:ext cx="4618038" cy="3465512"/>
          </a:xfrm>
          <a:noFill/>
        </p:spPr>
      </p:sp>
    </p:spTree>
    <p:extLst>
      <p:ext uri="{BB962C8B-B14F-4D97-AF65-F5344CB8AC3E}">
        <p14:creationId xmlns:p14="http://schemas.microsoft.com/office/powerpoint/2010/main" val="177261200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2"/>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3308" tIns="45836" rIns="93308" bIns="45836"/>
          <a:lstStyle/>
          <a:p>
            <a:r>
              <a:rPr lang="en-US" altLang="zh-CN"/>
              <a:t>3. The processor request and process them.</a:t>
            </a:r>
          </a:p>
        </p:txBody>
      </p:sp>
      <p:sp>
        <p:nvSpPr>
          <p:cNvPr id="118787" name="Rectangle 3"/>
          <p:cNvSpPr>
            <a:spLocks noGrp="1" noRot="1" noChangeAspect="1" noChangeArrowheads="1" noTextEdit="1"/>
          </p:cNvSpPr>
          <p:nvPr>
            <p:ph type="sldImg"/>
          </p:nvPr>
        </p:nvSpPr>
        <p:spPr>
          <a:xfrm>
            <a:off x="1193800" y="598488"/>
            <a:ext cx="4618038" cy="3465512"/>
          </a:xfrm>
          <a:noFill/>
        </p:spPr>
      </p:sp>
    </p:spTree>
    <p:extLst>
      <p:ext uri="{BB962C8B-B14F-4D97-AF65-F5344CB8AC3E}">
        <p14:creationId xmlns:p14="http://schemas.microsoft.com/office/powerpoint/2010/main" val="15376717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2"/>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3308" tIns="45836" rIns="93308" bIns="45836"/>
          <a:lstStyle/>
          <a:p>
            <a:r>
              <a:rPr lang="en-US" altLang="zh-CN"/>
              <a:t>3. The processor control decodes the instruction in order to figure out what to tell the datapath to do</a:t>
            </a:r>
          </a:p>
        </p:txBody>
      </p:sp>
      <p:sp>
        <p:nvSpPr>
          <p:cNvPr id="120835" name="Rectangle 3"/>
          <p:cNvSpPr>
            <a:spLocks noGrp="1" noRot="1" noChangeAspect="1" noChangeArrowheads="1" noTextEdit="1"/>
          </p:cNvSpPr>
          <p:nvPr>
            <p:ph type="sldImg"/>
          </p:nvPr>
        </p:nvSpPr>
        <p:spPr>
          <a:xfrm>
            <a:off x="1193800" y="598488"/>
            <a:ext cx="4618038" cy="3465512"/>
          </a:xfrm>
          <a:noFill/>
        </p:spPr>
      </p:sp>
    </p:spTree>
    <p:extLst>
      <p:ext uri="{BB962C8B-B14F-4D97-AF65-F5344CB8AC3E}">
        <p14:creationId xmlns:p14="http://schemas.microsoft.com/office/powerpoint/2010/main" val="139390863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2"/>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3308" tIns="45836" rIns="93308" bIns="45836"/>
          <a:lstStyle/>
          <a:p>
            <a:r>
              <a:rPr lang="en-US" altLang="zh-CN"/>
              <a:t>4. The operation of the datapath is controlled by the processor’s controller.</a:t>
            </a:r>
          </a:p>
          <a:p>
            <a:endParaRPr lang="zh-CN" altLang="en-US"/>
          </a:p>
        </p:txBody>
      </p:sp>
      <p:sp>
        <p:nvSpPr>
          <p:cNvPr id="122883" name="Rectangle 3"/>
          <p:cNvSpPr>
            <a:spLocks noGrp="1" noRot="1" noChangeAspect="1" noChangeArrowheads="1" noTextEdit="1"/>
          </p:cNvSpPr>
          <p:nvPr>
            <p:ph type="sldImg"/>
          </p:nvPr>
        </p:nvSpPr>
        <p:spPr>
          <a:xfrm>
            <a:off x="1193800" y="598488"/>
            <a:ext cx="4618038" cy="3465512"/>
          </a:xfrm>
          <a:noFill/>
        </p:spPr>
      </p:sp>
    </p:spTree>
    <p:extLst>
      <p:ext uri="{BB962C8B-B14F-4D97-AF65-F5344CB8AC3E}">
        <p14:creationId xmlns:p14="http://schemas.microsoft.com/office/powerpoint/2010/main" val="41963739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2"/>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3308" tIns="45836" rIns="93308" bIns="45836"/>
          <a:lstStyle/>
          <a:p>
            <a:r>
              <a:rPr lang="en-US" altLang="zh-CN"/>
              <a:t>For handout</a:t>
            </a:r>
          </a:p>
          <a:p>
            <a:endParaRPr lang="en-US" altLang="zh-CN"/>
          </a:p>
          <a:p>
            <a:r>
              <a:rPr lang="en-US" altLang="zh-CN"/>
              <a:t>3. What happens next (next instruction is fetched/how to tell where that instruction is located in memory/…)</a:t>
            </a:r>
          </a:p>
        </p:txBody>
      </p:sp>
      <p:sp>
        <p:nvSpPr>
          <p:cNvPr id="124931" name="Rectangle 3"/>
          <p:cNvSpPr>
            <a:spLocks noGrp="1" noRot="1" noChangeAspect="1" noChangeArrowheads="1" noTextEdit="1"/>
          </p:cNvSpPr>
          <p:nvPr>
            <p:ph type="sldImg"/>
          </p:nvPr>
        </p:nvSpPr>
        <p:spPr>
          <a:xfrm>
            <a:off x="1193800" y="598488"/>
            <a:ext cx="4618038" cy="3465512"/>
          </a:xfrm>
          <a:noFill/>
        </p:spPr>
      </p:sp>
    </p:spTree>
    <p:extLst>
      <p:ext uri="{BB962C8B-B14F-4D97-AF65-F5344CB8AC3E}">
        <p14:creationId xmlns:p14="http://schemas.microsoft.com/office/powerpoint/2010/main" val="106812527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3308" tIns="45836" rIns="93308" bIns="45836"/>
          <a:lstStyle/>
          <a:p>
            <a:r>
              <a:rPr lang="en-US" altLang="zh-CN"/>
              <a:t>For lecture</a:t>
            </a:r>
          </a:p>
          <a:p>
            <a:endParaRPr lang="en-US" altLang="zh-CN"/>
          </a:p>
          <a:p>
            <a:r>
              <a:rPr lang="en-US" altLang="zh-CN"/>
              <a:t>3. What happens next (next instruction is fetched/how to tell where that instruction is located in memory/…)</a:t>
            </a:r>
          </a:p>
        </p:txBody>
      </p:sp>
      <p:sp>
        <p:nvSpPr>
          <p:cNvPr id="126979" name="Rectangle 3"/>
          <p:cNvSpPr>
            <a:spLocks noGrp="1" noRot="1" noChangeAspect="1" noChangeArrowheads="1" noTextEdit="1"/>
          </p:cNvSpPr>
          <p:nvPr>
            <p:ph type="sldImg"/>
          </p:nvPr>
        </p:nvSpPr>
        <p:spPr>
          <a:xfrm>
            <a:off x="1193800" y="598488"/>
            <a:ext cx="4618038" cy="3465512"/>
          </a:xfrm>
          <a:noFill/>
        </p:spPr>
      </p:sp>
    </p:spTree>
    <p:extLst>
      <p:ext uri="{BB962C8B-B14F-4D97-AF65-F5344CB8AC3E}">
        <p14:creationId xmlns:p14="http://schemas.microsoft.com/office/powerpoint/2010/main" val="141618457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2"/>
          <p:cNvSpPr>
            <a:spLocks noGrp="1" noRot="1" noChangeAspect="1" noChangeArrowheads="1" noTextEdit="1"/>
          </p:cNvSpPr>
          <p:nvPr>
            <p:ph type="sldImg"/>
          </p:nvPr>
        </p:nvSpPr>
        <p:spPr/>
      </p:sp>
      <p:sp>
        <p:nvSpPr>
          <p:cNvPr id="129027"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r>
              <a:rPr lang="en-US" altLang="zh-CN"/>
              <a:t>For handout</a:t>
            </a:r>
          </a:p>
        </p:txBody>
      </p:sp>
    </p:spTree>
    <p:extLst>
      <p:ext uri="{BB962C8B-B14F-4D97-AF65-F5344CB8AC3E}">
        <p14:creationId xmlns:p14="http://schemas.microsoft.com/office/powerpoint/2010/main" val="26654798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2"/>
          <p:cNvSpPr>
            <a:spLocks noGrp="1" noRot="1" noChangeAspect="1" noChangeArrowheads="1" noTextEdit="1"/>
          </p:cNvSpPr>
          <p:nvPr>
            <p:ph type="sldImg"/>
          </p:nvPr>
        </p:nvSpPr>
        <p:spPr/>
      </p:sp>
      <p:sp>
        <p:nvSpPr>
          <p:cNvPr id="131075"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r>
              <a:rPr lang="en-US" altLang="zh-CN"/>
              <a:t>For lecture</a:t>
            </a:r>
          </a:p>
        </p:txBody>
      </p:sp>
    </p:spTree>
    <p:extLst>
      <p:ext uri="{BB962C8B-B14F-4D97-AF65-F5344CB8AC3E}">
        <p14:creationId xmlns:p14="http://schemas.microsoft.com/office/powerpoint/2010/main" val="211807276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2"/>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3308" tIns="45836" rIns="93308" bIns="45836"/>
          <a:lstStyle/>
          <a:p>
            <a:r>
              <a:rPr lang="en-US" altLang="zh-CN"/>
              <a:t>5. The data to be output are kept in the computer’s memory  until ...</a:t>
            </a:r>
          </a:p>
        </p:txBody>
      </p:sp>
      <p:sp>
        <p:nvSpPr>
          <p:cNvPr id="133123" name="Rectangle 3"/>
          <p:cNvSpPr>
            <a:spLocks noGrp="1" noRot="1" noChangeAspect="1" noChangeArrowheads="1" noTextEdit="1"/>
          </p:cNvSpPr>
          <p:nvPr>
            <p:ph type="sldImg"/>
          </p:nvPr>
        </p:nvSpPr>
        <p:spPr>
          <a:xfrm>
            <a:off x="1193800" y="598488"/>
            <a:ext cx="4618038" cy="3465512"/>
          </a:xfrm>
          <a:noFill/>
        </p:spPr>
      </p:sp>
    </p:spTree>
    <p:extLst>
      <p:ext uri="{BB962C8B-B14F-4D97-AF65-F5344CB8AC3E}">
        <p14:creationId xmlns:p14="http://schemas.microsoft.com/office/powerpoint/2010/main" val="2324204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Rot="1" noChangeAspect="1" noChangeArrowheads="1" noTextEdit="1"/>
          </p:cNvSpPr>
          <p:nvPr>
            <p:ph type="sldImg"/>
          </p:nvPr>
        </p:nvSpPr>
        <p:spPr/>
      </p:sp>
      <p:sp>
        <p:nvSpPr>
          <p:cNvPr id="26627"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zh-CN"/>
          </a:p>
        </p:txBody>
      </p:sp>
    </p:spTree>
    <p:extLst>
      <p:ext uri="{BB962C8B-B14F-4D97-AF65-F5344CB8AC3E}">
        <p14:creationId xmlns:p14="http://schemas.microsoft.com/office/powerpoint/2010/main" val="75007952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2"/>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3308" tIns="45836" rIns="93308" bIns="45836"/>
          <a:lstStyle/>
          <a:p>
            <a:r>
              <a:rPr lang="en-US" altLang="zh-CN"/>
              <a:t>6. The output device outputs the data in the memory to the output medium.</a:t>
            </a:r>
          </a:p>
        </p:txBody>
      </p:sp>
      <p:sp>
        <p:nvSpPr>
          <p:cNvPr id="135171" name="Rectangle 3"/>
          <p:cNvSpPr>
            <a:spLocks noGrp="1" noRot="1" noChangeAspect="1" noChangeArrowheads="1" noTextEdit="1"/>
          </p:cNvSpPr>
          <p:nvPr>
            <p:ph type="sldImg"/>
          </p:nvPr>
        </p:nvSpPr>
        <p:spPr>
          <a:xfrm>
            <a:off x="1193800" y="598488"/>
            <a:ext cx="4618038" cy="3465512"/>
          </a:xfrm>
          <a:noFill/>
        </p:spPr>
      </p:sp>
    </p:spTree>
    <p:extLst>
      <p:ext uri="{BB962C8B-B14F-4D97-AF65-F5344CB8AC3E}">
        <p14:creationId xmlns:p14="http://schemas.microsoft.com/office/powerpoint/2010/main" val="55000164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85959017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Slide Image Placeholder 1"/>
          <p:cNvSpPr>
            <a:spLocks noGrp="1" noRot="1" noChangeAspect="1" noTextEdit="1"/>
          </p:cNvSpPr>
          <p:nvPr>
            <p:ph type="sldImg"/>
          </p:nvPr>
        </p:nvSpPr>
        <p:spPr/>
      </p:sp>
      <p:sp>
        <p:nvSpPr>
          <p:cNvPr id="140291"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r>
              <a:rPr lang="en-AU" altLang="en-US"/>
              <a:t>Abstraction does not eliminate complexity, but masks it or transfers it.</a:t>
            </a:r>
          </a:p>
          <a:p>
            <a:endParaRPr lang="en-AU" altLang="en-US"/>
          </a:p>
          <a:p>
            <a:r>
              <a:rPr lang="en-AU" altLang="en-US"/>
              <a:t>There must be a conservation law here, somewhere.</a:t>
            </a:r>
          </a:p>
          <a:p>
            <a:endParaRPr lang="en-US" altLang="en-US"/>
          </a:p>
        </p:txBody>
      </p:sp>
      <p:sp>
        <p:nvSpPr>
          <p:cNvPr id="140292" name="Slide Number Placeholder 3"/>
          <p:cNvSpPr>
            <a:spLocks noGrp="1"/>
          </p:cNvSpPr>
          <p:nvPr>
            <p:ph type="sldNum" sz="quarter" idx="4294967295"/>
          </p:nvPr>
        </p:nvSpPr>
        <p:spPr bwMode="auto">
          <a:xfrm>
            <a:off x="3956050" y="8818563"/>
            <a:ext cx="3027363" cy="4635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958" tIns="46479" rIns="92958" bIns="46479"/>
          <a:lstStyle>
            <a:lvl1pPr algn="just">
              <a:lnSpc>
                <a:spcPct val="90000"/>
              </a:lnSpc>
              <a:spcBef>
                <a:spcPct val="40000"/>
              </a:spcBef>
              <a:defRPr sz="1100">
                <a:solidFill>
                  <a:schemeClr val="tx1"/>
                </a:solidFill>
                <a:latin typeface="Arial" charset="0"/>
              </a:defRPr>
            </a:lvl1pPr>
            <a:lvl2pPr marL="742950" indent="-285750">
              <a:spcBef>
                <a:spcPct val="30000"/>
              </a:spcBef>
              <a:defRPr sz="1200">
                <a:solidFill>
                  <a:schemeClr val="tx1"/>
                </a:solidFill>
                <a:latin typeface="Times New Roman" charset="0"/>
              </a:defRPr>
            </a:lvl2pPr>
            <a:lvl3pPr marL="1143000" indent="-228600">
              <a:spcBef>
                <a:spcPct val="30000"/>
              </a:spcBef>
              <a:defRPr sz="1200">
                <a:solidFill>
                  <a:schemeClr val="tx1"/>
                </a:solidFill>
                <a:latin typeface="Times New Roman" charset="0"/>
              </a:defRPr>
            </a:lvl3pPr>
            <a:lvl4pPr marL="1600200" indent="-228600">
              <a:spcBef>
                <a:spcPct val="30000"/>
              </a:spcBef>
              <a:defRPr sz="1200">
                <a:solidFill>
                  <a:schemeClr val="tx1"/>
                </a:solidFill>
                <a:latin typeface="Times New Roman" charset="0"/>
              </a:defRPr>
            </a:lvl4pPr>
            <a:lvl5pPr marL="2057400" indent="-228600">
              <a:spcBef>
                <a:spcPct val="30000"/>
              </a:spcBef>
              <a:defRPr sz="1200">
                <a:solidFill>
                  <a:schemeClr val="tx1"/>
                </a:solidFill>
                <a:latin typeface="Times New Roman" charset="0"/>
              </a:defRPr>
            </a:lvl5pPr>
            <a:lvl6pPr marL="2514600" indent="-228600" eaLnBrk="0" fontAlgn="base" hangingPunct="0">
              <a:spcBef>
                <a:spcPct val="30000"/>
              </a:spcBef>
              <a:spcAft>
                <a:spcPct val="0"/>
              </a:spcAft>
              <a:defRPr sz="1200">
                <a:solidFill>
                  <a:schemeClr val="tx1"/>
                </a:solidFill>
                <a:latin typeface="Times New Roman" charset="0"/>
              </a:defRPr>
            </a:lvl6pPr>
            <a:lvl7pPr marL="2971800" indent="-228600" eaLnBrk="0" fontAlgn="base" hangingPunct="0">
              <a:spcBef>
                <a:spcPct val="30000"/>
              </a:spcBef>
              <a:spcAft>
                <a:spcPct val="0"/>
              </a:spcAft>
              <a:defRPr sz="1200">
                <a:solidFill>
                  <a:schemeClr val="tx1"/>
                </a:solidFill>
                <a:latin typeface="Times New Roman" charset="0"/>
              </a:defRPr>
            </a:lvl7pPr>
            <a:lvl8pPr marL="3429000" indent="-228600" eaLnBrk="0" fontAlgn="base" hangingPunct="0">
              <a:spcBef>
                <a:spcPct val="30000"/>
              </a:spcBef>
              <a:spcAft>
                <a:spcPct val="0"/>
              </a:spcAft>
              <a:defRPr sz="1200">
                <a:solidFill>
                  <a:schemeClr val="tx1"/>
                </a:solidFill>
                <a:latin typeface="Times New Roman" charset="0"/>
              </a:defRPr>
            </a:lvl8pPr>
            <a:lvl9pPr marL="3886200" indent="-228600" eaLnBrk="0" fontAlgn="base" hangingPunct="0">
              <a:spcBef>
                <a:spcPct val="30000"/>
              </a:spcBef>
              <a:spcAft>
                <a:spcPct val="0"/>
              </a:spcAft>
              <a:defRPr sz="1200">
                <a:solidFill>
                  <a:schemeClr val="tx1"/>
                </a:solidFill>
                <a:latin typeface="Times New Roman" charset="0"/>
              </a:defRPr>
            </a:lvl9pPr>
          </a:lstStyle>
          <a:p>
            <a:pPr algn="l">
              <a:lnSpc>
                <a:spcPct val="100000"/>
              </a:lnSpc>
              <a:spcBef>
                <a:spcPct val="0"/>
              </a:spcBef>
            </a:pPr>
            <a:fld id="{ACE4D4AD-C85B-B242-A310-99D040880D45}" type="slidenum">
              <a:rPr lang="en-US" altLang="en-US" sz="1800">
                <a:solidFill>
                  <a:schemeClr val="accent1"/>
                </a:solidFill>
              </a:rPr>
              <a:pPr algn="l">
                <a:lnSpc>
                  <a:spcPct val="100000"/>
                </a:lnSpc>
                <a:spcBef>
                  <a:spcPct val="0"/>
                </a:spcBef>
              </a:pPr>
              <a:t>41</a:t>
            </a:fld>
            <a:endParaRPr lang="en-US" altLang="en-US" sz="1800">
              <a:solidFill>
                <a:schemeClr val="accent1"/>
              </a:solidFill>
            </a:endParaRPr>
          </a:p>
        </p:txBody>
      </p:sp>
    </p:spTree>
    <p:extLst>
      <p:ext uri="{BB962C8B-B14F-4D97-AF65-F5344CB8AC3E}">
        <p14:creationId xmlns:p14="http://schemas.microsoft.com/office/powerpoint/2010/main" val="186061410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Slide Image Placeholder 1"/>
          <p:cNvSpPr>
            <a:spLocks noGrp="1" noRot="1" noChangeAspect="1" noTextEdit="1"/>
          </p:cNvSpPr>
          <p:nvPr>
            <p:ph type="sldImg"/>
          </p:nvPr>
        </p:nvSpPr>
        <p:spPr/>
      </p:sp>
      <p:sp>
        <p:nvSpPr>
          <p:cNvPr id="142339"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r>
              <a:rPr lang="en-US" altLang="en-US" dirty="0"/>
              <a:t>PH Sec. 1.3</a:t>
            </a:r>
          </a:p>
          <a:p>
            <a:endParaRPr lang="en-US" altLang="en-US" dirty="0"/>
          </a:p>
          <a:p>
            <a:r>
              <a:rPr lang="en-US" altLang="en-US" dirty="0"/>
              <a:t>Protocol = a well-defined sequence of instructions and events, usually used for communication between components.</a:t>
            </a:r>
          </a:p>
          <a:p>
            <a:r>
              <a:rPr lang="en-US" altLang="en-US" dirty="0"/>
              <a:t>For example, a function-call and function-return interface is a protocol.</a:t>
            </a:r>
          </a:p>
          <a:p>
            <a:endParaRPr lang="en-US" altLang="en-US" dirty="0"/>
          </a:p>
        </p:txBody>
      </p:sp>
      <p:sp>
        <p:nvSpPr>
          <p:cNvPr id="142340" name="Slide Number Placeholder 3"/>
          <p:cNvSpPr>
            <a:spLocks noGrp="1"/>
          </p:cNvSpPr>
          <p:nvPr>
            <p:ph type="sldNum" sz="quarter" idx="4294967295"/>
          </p:nvPr>
        </p:nvSpPr>
        <p:spPr bwMode="auto">
          <a:xfrm>
            <a:off x="3956050" y="8818563"/>
            <a:ext cx="3027363" cy="4635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958" tIns="46479" rIns="92958" bIns="46479"/>
          <a:lstStyle>
            <a:lvl1pPr algn="just">
              <a:lnSpc>
                <a:spcPct val="90000"/>
              </a:lnSpc>
              <a:spcBef>
                <a:spcPct val="40000"/>
              </a:spcBef>
              <a:defRPr sz="1100">
                <a:solidFill>
                  <a:schemeClr val="tx1"/>
                </a:solidFill>
                <a:latin typeface="Arial" charset="0"/>
              </a:defRPr>
            </a:lvl1pPr>
            <a:lvl2pPr marL="742950" indent="-285750">
              <a:spcBef>
                <a:spcPct val="30000"/>
              </a:spcBef>
              <a:defRPr sz="1200">
                <a:solidFill>
                  <a:schemeClr val="tx1"/>
                </a:solidFill>
                <a:latin typeface="Times New Roman" charset="0"/>
              </a:defRPr>
            </a:lvl2pPr>
            <a:lvl3pPr marL="1143000" indent="-228600">
              <a:spcBef>
                <a:spcPct val="30000"/>
              </a:spcBef>
              <a:defRPr sz="1200">
                <a:solidFill>
                  <a:schemeClr val="tx1"/>
                </a:solidFill>
                <a:latin typeface="Times New Roman" charset="0"/>
              </a:defRPr>
            </a:lvl3pPr>
            <a:lvl4pPr marL="1600200" indent="-228600">
              <a:spcBef>
                <a:spcPct val="30000"/>
              </a:spcBef>
              <a:defRPr sz="1200">
                <a:solidFill>
                  <a:schemeClr val="tx1"/>
                </a:solidFill>
                <a:latin typeface="Times New Roman" charset="0"/>
              </a:defRPr>
            </a:lvl4pPr>
            <a:lvl5pPr marL="2057400" indent="-228600">
              <a:spcBef>
                <a:spcPct val="30000"/>
              </a:spcBef>
              <a:defRPr sz="1200">
                <a:solidFill>
                  <a:schemeClr val="tx1"/>
                </a:solidFill>
                <a:latin typeface="Times New Roman" charset="0"/>
              </a:defRPr>
            </a:lvl5pPr>
            <a:lvl6pPr marL="2514600" indent="-228600" eaLnBrk="0" fontAlgn="base" hangingPunct="0">
              <a:spcBef>
                <a:spcPct val="30000"/>
              </a:spcBef>
              <a:spcAft>
                <a:spcPct val="0"/>
              </a:spcAft>
              <a:defRPr sz="1200">
                <a:solidFill>
                  <a:schemeClr val="tx1"/>
                </a:solidFill>
                <a:latin typeface="Times New Roman" charset="0"/>
              </a:defRPr>
            </a:lvl6pPr>
            <a:lvl7pPr marL="2971800" indent="-228600" eaLnBrk="0" fontAlgn="base" hangingPunct="0">
              <a:spcBef>
                <a:spcPct val="30000"/>
              </a:spcBef>
              <a:spcAft>
                <a:spcPct val="0"/>
              </a:spcAft>
              <a:defRPr sz="1200">
                <a:solidFill>
                  <a:schemeClr val="tx1"/>
                </a:solidFill>
                <a:latin typeface="Times New Roman" charset="0"/>
              </a:defRPr>
            </a:lvl7pPr>
            <a:lvl8pPr marL="3429000" indent="-228600" eaLnBrk="0" fontAlgn="base" hangingPunct="0">
              <a:spcBef>
                <a:spcPct val="30000"/>
              </a:spcBef>
              <a:spcAft>
                <a:spcPct val="0"/>
              </a:spcAft>
              <a:defRPr sz="1200">
                <a:solidFill>
                  <a:schemeClr val="tx1"/>
                </a:solidFill>
                <a:latin typeface="Times New Roman" charset="0"/>
              </a:defRPr>
            </a:lvl8pPr>
            <a:lvl9pPr marL="3886200" indent="-228600" eaLnBrk="0" fontAlgn="base" hangingPunct="0">
              <a:spcBef>
                <a:spcPct val="30000"/>
              </a:spcBef>
              <a:spcAft>
                <a:spcPct val="0"/>
              </a:spcAft>
              <a:defRPr sz="1200">
                <a:solidFill>
                  <a:schemeClr val="tx1"/>
                </a:solidFill>
                <a:latin typeface="Times New Roman" charset="0"/>
              </a:defRPr>
            </a:lvl9pPr>
          </a:lstStyle>
          <a:p>
            <a:pPr algn="l">
              <a:lnSpc>
                <a:spcPct val="100000"/>
              </a:lnSpc>
              <a:spcBef>
                <a:spcPct val="0"/>
              </a:spcBef>
            </a:pPr>
            <a:fld id="{71B41CA3-49F3-2A46-8975-2E7162277F15}" type="slidenum">
              <a:rPr lang="en-US" altLang="en-US" sz="1800">
                <a:solidFill>
                  <a:schemeClr val="accent1"/>
                </a:solidFill>
              </a:rPr>
              <a:pPr algn="l">
                <a:lnSpc>
                  <a:spcPct val="100000"/>
                </a:lnSpc>
                <a:spcBef>
                  <a:spcPct val="0"/>
                </a:spcBef>
              </a:pPr>
              <a:t>42</a:t>
            </a:fld>
            <a:endParaRPr lang="en-US" altLang="en-US" sz="1800">
              <a:solidFill>
                <a:schemeClr val="accent1"/>
              </a:solidFill>
            </a:endParaRPr>
          </a:p>
        </p:txBody>
      </p:sp>
    </p:spTree>
    <p:extLst>
      <p:ext uri="{BB962C8B-B14F-4D97-AF65-F5344CB8AC3E}">
        <p14:creationId xmlns:p14="http://schemas.microsoft.com/office/powerpoint/2010/main" val="149593988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2"/>
          <p:cNvSpPr>
            <a:spLocks noGrp="1" noChangeArrowheads="1"/>
          </p:cNvSpPr>
          <p:nvPr>
            <p:ph type="body" idx="1"/>
          </p:nvPr>
        </p:nvSpPr>
        <p:spPr>
          <a:xfrm>
            <a:off x="525463" y="4410075"/>
            <a:ext cx="6019800" cy="4176713"/>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1976" tIns="45182" rIns="91976" bIns="45182"/>
          <a:lstStyle/>
          <a:p>
            <a:r>
              <a:rPr lang="en-US" altLang="ko-KR">
                <a:ea typeface="굴림" charset="-127"/>
              </a:rPr>
              <a:t>Lecture:</a:t>
            </a:r>
          </a:p>
          <a:p>
            <a:endParaRPr lang="en-US" altLang="ko-KR">
              <a:ea typeface="굴림" charset="-127"/>
            </a:endParaRPr>
          </a:p>
          <a:p>
            <a:r>
              <a:rPr lang="en-US" altLang="ko-KR">
                <a:ea typeface="굴림" charset="-127"/>
              </a:rPr>
              <a:t>MIPS originally meant “Microprocessor without Interlocked Pipelined Stages”.</a:t>
            </a:r>
          </a:p>
          <a:p>
            <a:r>
              <a:rPr lang="en-US" altLang="ko-KR">
                <a:ea typeface="굴림" charset="-127"/>
              </a:rPr>
              <a:t>It is a little endian, word addressable, 3-address, fixed-length ISA.</a:t>
            </a:r>
          </a:p>
          <a:p>
            <a:r>
              <a:rPr lang="en-US" altLang="ko-KR">
                <a:ea typeface="굴림" charset="-127"/>
              </a:rPr>
              <a:t>Called a LOAD and STORE architecture since only load and store can access memory.</a:t>
            </a:r>
          </a:p>
          <a:p>
            <a:r>
              <a:rPr lang="en-US" altLang="ko-KR">
                <a:ea typeface="굴림" charset="-127"/>
              </a:rPr>
              <a:t>All other instructions use registers for operands.</a:t>
            </a:r>
          </a:p>
          <a:p>
            <a:endParaRPr lang="ko-KR" altLang="en-US">
              <a:ea typeface="굴림" charset="-127"/>
            </a:endParaRPr>
          </a:p>
        </p:txBody>
      </p:sp>
      <p:sp>
        <p:nvSpPr>
          <p:cNvPr id="137219" name="Rectangle 3"/>
          <p:cNvSpPr>
            <a:spLocks noGrp="1" noRot="1" noChangeAspect="1" noChangeArrowheads="1" noTextEdit="1"/>
          </p:cNvSpPr>
          <p:nvPr>
            <p:ph type="sldImg"/>
          </p:nvPr>
        </p:nvSpPr>
        <p:spPr>
          <a:xfrm>
            <a:off x="1190625" y="596900"/>
            <a:ext cx="4622800" cy="3467100"/>
          </a:xfrm>
        </p:spPr>
      </p:sp>
    </p:spTree>
    <p:extLst>
      <p:ext uri="{BB962C8B-B14F-4D97-AF65-F5344CB8AC3E}">
        <p14:creationId xmlns:p14="http://schemas.microsoft.com/office/powerpoint/2010/main" val="167356956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Slide Image Placeholder 1"/>
          <p:cNvSpPr>
            <a:spLocks noGrp="1" noRot="1" noChangeAspect="1" noTextEdit="1"/>
          </p:cNvSpPr>
          <p:nvPr>
            <p:ph type="sldImg"/>
          </p:nvPr>
        </p:nvSpPr>
        <p:spPr/>
      </p:sp>
      <p:sp>
        <p:nvSpPr>
          <p:cNvPr id="145411"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r>
              <a:rPr lang="en-US" altLang="zh-CN"/>
              <a:t>PH Sec. 1.2</a:t>
            </a:r>
          </a:p>
          <a:p>
            <a:endParaRPr lang="en-US" altLang="zh-CN"/>
          </a:p>
          <a:p>
            <a:r>
              <a:rPr lang="en-US" altLang="zh-CN"/>
              <a:t>The downside of the final bullet is that very few programmers actually understand, in a deep way, what happens when their programs run.</a:t>
            </a:r>
          </a:p>
          <a:p>
            <a:endParaRPr lang="en-US" altLang="zh-CN"/>
          </a:p>
          <a:p>
            <a:endParaRPr lang="en-US" altLang="en-US"/>
          </a:p>
        </p:txBody>
      </p:sp>
      <p:sp>
        <p:nvSpPr>
          <p:cNvPr id="145412" name="Slide Number Placeholder 3"/>
          <p:cNvSpPr>
            <a:spLocks noGrp="1"/>
          </p:cNvSpPr>
          <p:nvPr>
            <p:ph type="sldNum" sz="quarter" idx="4294967295"/>
          </p:nvPr>
        </p:nvSpPr>
        <p:spPr bwMode="auto">
          <a:xfrm>
            <a:off x="3956050" y="8818563"/>
            <a:ext cx="3027363" cy="4635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958" tIns="46479" rIns="92958" bIns="46479"/>
          <a:lstStyle>
            <a:lvl1pPr algn="just">
              <a:lnSpc>
                <a:spcPct val="90000"/>
              </a:lnSpc>
              <a:spcBef>
                <a:spcPct val="40000"/>
              </a:spcBef>
              <a:defRPr sz="1100">
                <a:solidFill>
                  <a:schemeClr val="tx1"/>
                </a:solidFill>
                <a:latin typeface="Arial" charset="0"/>
              </a:defRPr>
            </a:lvl1pPr>
            <a:lvl2pPr marL="742950" indent="-285750">
              <a:spcBef>
                <a:spcPct val="30000"/>
              </a:spcBef>
              <a:defRPr sz="1200">
                <a:solidFill>
                  <a:schemeClr val="tx1"/>
                </a:solidFill>
                <a:latin typeface="Times New Roman" charset="0"/>
              </a:defRPr>
            </a:lvl2pPr>
            <a:lvl3pPr marL="1143000" indent="-228600">
              <a:spcBef>
                <a:spcPct val="30000"/>
              </a:spcBef>
              <a:defRPr sz="1200">
                <a:solidFill>
                  <a:schemeClr val="tx1"/>
                </a:solidFill>
                <a:latin typeface="Times New Roman" charset="0"/>
              </a:defRPr>
            </a:lvl3pPr>
            <a:lvl4pPr marL="1600200" indent="-228600">
              <a:spcBef>
                <a:spcPct val="30000"/>
              </a:spcBef>
              <a:defRPr sz="1200">
                <a:solidFill>
                  <a:schemeClr val="tx1"/>
                </a:solidFill>
                <a:latin typeface="Times New Roman" charset="0"/>
              </a:defRPr>
            </a:lvl4pPr>
            <a:lvl5pPr marL="2057400" indent="-228600">
              <a:spcBef>
                <a:spcPct val="30000"/>
              </a:spcBef>
              <a:defRPr sz="1200">
                <a:solidFill>
                  <a:schemeClr val="tx1"/>
                </a:solidFill>
                <a:latin typeface="Times New Roman" charset="0"/>
              </a:defRPr>
            </a:lvl5pPr>
            <a:lvl6pPr marL="2514600" indent="-228600" eaLnBrk="0" fontAlgn="base" hangingPunct="0">
              <a:spcBef>
                <a:spcPct val="30000"/>
              </a:spcBef>
              <a:spcAft>
                <a:spcPct val="0"/>
              </a:spcAft>
              <a:defRPr sz="1200">
                <a:solidFill>
                  <a:schemeClr val="tx1"/>
                </a:solidFill>
                <a:latin typeface="Times New Roman" charset="0"/>
              </a:defRPr>
            </a:lvl6pPr>
            <a:lvl7pPr marL="2971800" indent="-228600" eaLnBrk="0" fontAlgn="base" hangingPunct="0">
              <a:spcBef>
                <a:spcPct val="30000"/>
              </a:spcBef>
              <a:spcAft>
                <a:spcPct val="0"/>
              </a:spcAft>
              <a:defRPr sz="1200">
                <a:solidFill>
                  <a:schemeClr val="tx1"/>
                </a:solidFill>
                <a:latin typeface="Times New Roman" charset="0"/>
              </a:defRPr>
            </a:lvl7pPr>
            <a:lvl8pPr marL="3429000" indent="-228600" eaLnBrk="0" fontAlgn="base" hangingPunct="0">
              <a:spcBef>
                <a:spcPct val="30000"/>
              </a:spcBef>
              <a:spcAft>
                <a:spcPct val="0"/>
              </a:spcAft>
              <a:defRPr sz="1200">
                <a:solidFill>
                  <a:schemeClr val="tx1"/>
                </a:solidFill>
                <a:latin typeface="Times New Roman" charset="0"/>
              </a:defRPr>
            </a:lvl8pPr>
            <a:lvl9pPr marL="3886200" indent="-228600" eaLnBrk="0" fontAlgn="base" hangingPunct="0">
              <a:spcBef>
                <a:spcPct val="30000"/>
              </a:spcBef>
              <a:spcAft>
                <a:spcPct val="0"/>
              </a:spcAft>
              <a:defRPr sz="1200">
                <a:solidFill>
                  <a:schemeClr val="tx1"/>
                </a:solidFill>
                <a:latin typeface="Times New Roman" charset="0"/>
              </a:defRPr>
            </a:lvl9pPr>
          </a:lstStyle>
          <a:p>
            <a:pPr algn="l">
              <a:lnSpc>
                <a:spcPct val="100000"/>
              </a:lnSpc>
              <a:spcBef>
                <a:spcPct val="0"/>
              </a:spcBef>
            </a:pPr>
            <a:fld id="{E0B28341-0640-094E-8E7E-5D7A7391BAF2}" type="slidenum">
              <a:rPr lang="en-US" altLang="en-US" sz="1800">
                <a:solidFill>
                  <a:schemeClr val="accent1"/>
                </a:solidFill>
              </a:rPr>
              <a:pPr algn="l">
                <a:lnSpc>
                  <a:spcPct val="100000"/>
                </a:lnSpc>
                <a:spcBef>
                  <a:spcPct val="0"/>
                </a:spcBef>
              </a:pPr>
              <a:t>45</a:t>
            </a:fld>
            <a:endParaRPr lang="en-US" altLang="en-US" sz="1800">
              <a:solidFill>
                <a:schemeClr val="accent1"/>
              </a:solidFill>
            </a:endParaRPr>
          </a:p>
        </p:txBody>
      </p:sp>
    </p:spTree>
    <p:extLst>
      <p:ext uri="{BB962C8B-B14F-4D97-AF65-F5344CB8AC3E}">
        <p14:creationId xmlns:p14="http://schemas.microsoft.com/office/powerpoint/2010/main" val="117130474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Rock's Law</a:t>
            </a:r>
          </a:p>
          <a:p>
            <a:pPr lvl="1"/>
            <a:r>
              <a:rPr lang="en-US" dirty="0" smtClean="0"/>
              <a:t>The cost of capital equipment to build semiconductors will double every four years. </a:t>
            </a:r>
          </a:p>
          <a:p>
            <a:pPr lvl="1"/>
            <a:r>
              <a:rPr lang="en-US" dirty="0" smtClean="0"/>
              <a:t>Arthur Rock organized the money to start Intel in 1968; he invented the term "venture capital". </a:t>
            </a:r>
          </a:p>
        </p:txBody>
      </p:sp>
    </p:spTree>
    <p:extLst>
      <p:ext uri="{BB962C8B-B14F-4D97-AF65-F5344CB8AC3E}">
        <p14:creationId xmlns:p14="http://schemas.microsoft.com/office/powerpoint/2010/main" val="20212261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4294967295"/>
          </p:nvPr>
        </p:nvSpPr>
        <p:spPr bwMode="auto">
          <a:xfrm>
            <a:off x="3956550" y="8817904"/>
            <a:ext cx="3026833" cy="464185"/>
          </a:xfrm>
          <a:prstGeom prst="rect">
            <a:avLst/>
          </a:prstGeom>
          <a:noFill/>
          <a:ln>
            <a:miter lim="800000"/>
            <a:headEnd/>
            <a:tailEnd/>
          </a:ln>
        </p:spPr>
        <p:txBody>
          <a:bodyPr lIns="92950" tIns="46475" rIns="92950" bIns="46475"/>
          <a:lstStyle/>
          <a:p>
            <a:fld id="{39E467A1-68FD-48AD-AAE1-362AE7E57548}" type="slidenum">
              <a:rPr lang="en-US"/>
              <a:pPr/>
              <a:t>48</a:t>
            </a:fld>
            <a:endParaRPr lang="en-US"/>
          </a:p>
        </p:txBody>
      </p:sp>
      <p:sp>
        <p:nvSpPr>
          <p:cNvPr id="65539" name="Rectangle 2"/>
          <p:cNvSpPr>
            <a:spLocks noGrp="1" noRot="1" noChangeAspect="1" noChangeArrowheads="1" noTextEdit="1"/>
          </p:cNvSpPr>
          <p:nvPr>
            <p:ph type="sldImg"/>
          </p:nvPr>
        </p:nvSpPr>
        <p:spPr/>
      </p:sp>
      <p:sp>
        <p:nvSpPr>
          <p:cNvPr id="65540" name="Rectangle 3"/>
          <p:cNvSpPr>
            <a:spLocks noGrp="1" noChangeArrowheads="1"/>
          </p:cNvSpPr>
          <p:nvPr>
            <p:ph type="body" idx="1"/>
          </p:nvPr>
        </p:nvSpPr>
        <p:spPr>
          <a:noFill/>
        </p:spPr>
        <p:txBody>
          <a:bodyPr/>
          <a:lstStyle/>
          <a:p>
            <a:pPr algn="l"/>
            <a:r>
              <a:rPr lang="en-US" dirty="0" smtClean="0"/>
              <a:t>International Technology Roadmap for Semiconductors  http://www.itrs.net/Links/2011ITRS/Home2011.htm </a:t>
            </a:r>
          </a:p>
          <a:p>
            <a:endParaRPr lang="en-US" dirty="0" smtClean="0"/>
          </a:p>
          <a:p>
            <a:r>
              <a:rPr lang="en-US" dirty="0" smtClean="0"/>
              <a:t>Transistor count in ITRS is in Functions/chip at introduction (in </a:t>
            </a:r>
            <a:r>
              <a:rPr lang="en-US" dirty="0" err="1" smtClean="0"/>
              <a:t>Mtransistors</a:t>
            </a:r>
            <a:r>
              <a:rPr lang="en-US" dirty="0" smtClean="0"/>
              <a:t>), so doesn’t include transistors</a:t>
            </a:r>
            <a:r>
              <a:rPr lang="en-US" baseline="0" dirty="0" smtClean="0"/>
              <a:t> in the caches.  To avoid having this discussion I just left </a:t>
            </a:r>
            <a:r>
              <a:rPr lang="en-US" baseline="0" dirty="0" err="1" smtClean="0"/>
              <a:t>tran</a:t>
            </a:r>
            <a:r>
              <a:rPr lang="en-US" baseline="0" dirty="0" smtClean="0"/>
              <a:t> count as BT and made the numbers consistent with the </a:t>
            </a:r>
            <a:r>
              <a:rPr lang="en-US" baseline="0" dirty="0" err="1" smtClean="0"/>
              <a:t>Poluson</a:t>
            </a:r>
            <a:r>
              <a:rPr lang="en-US" baseline="0" dirty="0" smtClean="0"/>
              <a:t> numbers a few slides later.</a:t>
            </a:r>
            <a:endParaRPr lang="en-US" dirty="0" smtClean="0"/>
          </a:p>
        </p:txBody>
      </p:sp>
    </p:spTree>
    <p:extLst>
      <p:ext uri="{BB962C8B-B14F-4D97-AF65-F5344CB8AC3E}">
        <p14:creationId xmlns:p14="http://schemas.microsoft.com/office/powerpoint/2010/main" val="190314439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48370787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From 1980 to 2000</a:t>
            </a:r>
            <a:r>
              <a:rPr lang="en-US" baseline="0" dirty="0" smtClean="0"/>
              <a:t> – performance was seven times faster than what would have been possible with just technology (including improved circuit design) – due to architectural innovations</a:t>
            </a:r>
            <a:endParaRPr lang="en-US" dirty="0"/>
          </a:p>
        </p:txBody>
      </p:sp>
    </p:spTree>
    <p:extLst>
      <p:ext uri="{BB962C8B-B14F-4D97-AF65-F5344CB8AC3E}">
        <p14:creationId xmlns:p14="http://schemas.microsoft.com/office/powerpoint/2010/main" val="4554243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Rot="1" noChangeAspect="1" noChangeArrowheads="1" noTextEdit="1"/>
          </p:cNvSpPr>
          <p:nvPr>
            <p:ph type="sldImg"/>
          </p:nvPr>
        </p:nvSpPr>
        <p:spPr/>
      </p:sp>
      <p:sp>
        <p:nvSpPr>
          <p:cNvPr id="26627"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zh-CN"/>
          </a:p>
        </p:txBody>
      </p:sp>
    </p:spTree>
    <p:extLst>
      <p:ext uri="{BB962C8B-B14F-4D97-AF65-F5344CB8AC3E}">
        <p14:creationId xmlns:p14="http://schemas.microsoft.com/office/powerpoint/2010/main" val="207231545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Rot="1" noChangeAspect="1" noChangeArrowheads="1" noTextEdit="1"/>
          </p:cNvSpPr>
          <p:nvPr>
            <p:ph type="sldImg"/>
          </p:nvPr>
        </p:nvSpPr>
        <p:spPr/>
      </p:sp>
      <p:sp>
        <p:nvSpPr>
          <p:cNvPr id="66563" name="Rectangle 3"/>
          <p:cNvSpPr>
            <a:spLocks noGrp="1" noChangeArrowheads="1"/>
          </p:cNvSpPr>
          <p:nvPr>
            <p:ph type="body" idx="1"/>
          </p:nvPr>
        </p:nvSpPr>
        <p:spPr>
          <a:noFill/>
        </p:spPr>
        <p:txBody>
          <a:bodyPr/>
          <a:lstStyle/>
          <a:p>
            <a:r>
              <a:rPr lang="en-US" smtClean="0"/>
              <a:t>Memories have quadrupled capacity every 3 years (up until 1996) – a 60% increase per year for 20 years.  Now is doubling in capacity every two to three years.</a:t>
            </a:r>
          </a:p>
        </p:txBody>
      </p:sp>
    </p:spTree>
    <p:extLst>
      <p:ext uri="{BB962C8B-B14F-4D97-AF65-F5344CB8AC3E}">
        <p14:creationId xmlns:p14="http://schemas.microsoft.com/office/powerpoint/2010/main" val="68484513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Slide Image Placeholder 1"/>
          <p:cNvSpPr>
            <a:spLocks noGrp="1" noRot="1" noChangeAspect="1" noTextEdit="1"/>
          </p:cNvSpPr>
          <p:nvPr>
            <p:ph type="sldImg"/>
          </p:nvPr>
        </p:nvSpPr>
        <p:spPr/>
      </p:sp>
      <p:sp>
        <p:nvSpPr>
          <p:cNvPr id="67587" name="Notes Placeholder 2"/>
          <p:cNvSpPr>
            <a:spLocks noGrp="1"/>
          </p:cNvSpPr>
          <p:nvPr>
            <p:ph type="body" idx="1"/>
          </p:nvPr>
        </p:nvSpPr>
        <p:spPr>
          <a:noFill/>
        </p:spPr>
        <p:txBody>
          <a:bodyPr/>
          <a:lstStyle/>
          <a:p>
            <a:pPr defTabSz="929579">
              <a:defRPr/>
            </a:pPr>
            <a:r>
              <a:rPr lang="en-US" b="0" dirty="0" smtClean="0"/>
              <a:t>Numbers at the bottom are</a:t>
            </a:r>
            <a:r>
              <a:rPr lang="en-US" b="0" baseline="0" dirty="0" smtClean="0"/>
              <a:t> for the 286 -&gt; Prescott,  ??? = x31 (increase in power from the chart)</a:t>
            </a:r>
          </a:p>
          <a:p>
            <a:pPr defTabSz="929579">
              <a:defRPr/>
            </a:pPr>
            <a:endParaRPr lang="en-US" b="1" baseline="0" dirty="0" smtClean="0"/>
          </a:p>
          <a:p>
            <a:pPr defTabSz="929579">
              <a:defRPr/>
            </a:pPr>
            <a:r>
              <a:rPr lang="en-US" b="1" dirty="0" smtClean="0"/>
              <a:t>FIGURE 1.15 Clock rate and Power for Intel x86 microprocessors over eight generations and 25 years.</a:t>
            </a:r>
            <a:r>
              <a:rPr lang="en-US" dirty="0" smtClean="0"/>
              <a:t> The Pentium 4 made a dramatic jump in clock rate and power but less so in performance. The Prescott thermal problems led to the abandonment of the Pentium 4 line. The Core 2 line reverts to a simpler pipeline with lower clock rates and multiple processors per chip. </a:t>
            </a:r>
          </a:p>
          <a:p>
            <a:pPr defTabSz="929579">
              <a:defRPr/>
            </a:pPr>
            <a:endParaRPr lang="en-US" dirty="0" smtClean="0"/>
          </a:p>
          <a:p>
            <a:r>
              <a:rPr lang="en-US" dirty="0" smtClean="0"/>
              <a:t>Packaging issues for laptop and desktop PC set the “power” limit at 100 Watts.</a:t>
            </a:r>
          </a:p>
        </p:txBody>
      </p:sp>
    </p:spTree>
    <p:extLst>
      <p:ext uri="{BB962C8B-B14F-4D97-AF65-F5344CB8AC3E}">
        <p14:creationId xmlns:p14="http://schemas.microsoft.com/office/powerpoint/2010/main" val="182738690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30839669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Slide Image Placeholder 1"/>
          <p:cNvSpPr>
            <a:spLocks noGrp="1" noRot="1" noChangeAspect="1" noTextEdit="1"/>
          </p:cNvSpPr>
          <p:nvPr>
            <p:ph type="sldImg"/>
          </p:nvPr>
        </p:nvSpPr>
        <p:spPr/>
      </p:sp>
      <p:sp>
        <p:nvSpPr>
          <p:cNvPr id="68611" name="Notes Placeholder 2"/>
          <p:cNvSpPr>
            <a:spLocks noGrp="1"/>
          </p:cNvSpPr>
          <p:nvPr>
            <p:ph type="body" idx="1"/>
          </p:nvPr>
        </p:nvSpPr>
        <p:spPr>
          <a:noFill/>
        </p:spPr>
        <p:txBody>
          <a:bodyPr/>
          <a:lstStyle/>
          <a:p>
            <a:r>
              <a:rPr lang="en-US" dirty="0" err="1" smtClean="0"/>
              <a:t>Multicore</a:t>
            </a:r>
            <a:r>
              <a:rPr lang="en-US" dirty="0" smtClean="0"/>
              <a:t> issues</a:t>
            </a:r>
          </a:p>
          <a:p>
            <a:r>
              <a:rPr lang="en-US" dirty="0" smtClean="0"/>
              <a:t>Hard for programmers to write explicitly parallel programs - task scheduling with load balancing and minimal communication and synchronization overhead.</a:t>
            </a:r>
          </a:p>
        </p:txBody>
      </p:sp>
    </p:spTree>
    <p:extLst>
      <p:ext uri="{BB962C8B-B14F-4D97-AF65-F5344CB8AC3E}">
        <p14:creationId xmlns:p14="http://schemas.microsoft.com/office/powerpoint/2010/main" val="52164230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Slide Image Placeholder 1"/>
          <p:cNvSpPr>
            <a:spLocks noGrp="1" noRot="1" noChangeAspect="1" noTextEdit="1"/>
          </p:cNvSpPr>
          <p:nvPr>
            <p:ph type="sldImg"/>
          </p:nvPr>
        </p:nvSpPr>
        <p:spPr/>
      </p:sp>
      <p:sp>
        <p:nvSpPr>
          <p:cNvPr id="64515" name="Notes Placeholder 2"/>
          <p:cNvSpPr>
            <a:spLocks noGrp="1"/>
          </p:cNvSpPr>
          <p:nvPr>
            <p:ph type="body" idx="1"/>
          </p:nvPr>
        </p:nvSpPr>
        <p:spPr>
          <a:noFill/>
        </p:spPr>
        <p:txBody>
          <a:bodyPr/>
          <a:lstStyle/>
          <a:p>
            <a:endParaRPr lang="en-US" smtClean="0"/>
          </a:p>
        </p:txBody>
      </p:sp>
    </p:spTree>
    <p:extLst>
      <p:ext uri="{BB962C8B-B14F-4D97-AF65-F5344CB8AC3E}">
        <p14:creationId xmlns:p14="http://schemas.microsoft.com/office/powerpoint/2010/main" val="121404030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Intel claims that Itanium is a four billion dollar business and more than 80% of world's top 100 companies utilize Itanium.</a:t>
            </a:r>
          </a:p>
          <a:p>
            <a:endParaRPr lang="en-US" dirty="0" smtClean="0"/>
          </a:p>
          <a:p>
            <a:r>
              <a:rPr lang="en-US" dirty="0" smtClean="0"/>
              <a:t>http://www.engadget.com/2011/08/22/intel-talks-up-next-gen-itanium-32nm-8-core-poulson/</a:t>
            </a:r>
            <a:endParaRPr lang="en-US" dirty="0"/>
          </a:p>
        </p:txBody>
      </p:sp>
    </p:spTree>
    <p:extLst>
      <p:ext uri="{BB962C8B-B14F-4D97-AF65-F5344CB8AC3E}">
        <p14:creationId xmlns:p14="http://schemas.microsoft.com/office/powerpoint/2010/main" val="113334321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defTabSz="929579"/>
            <a:r>
              <a:rPr lang="en-US" dirty="0" smtClean="0"/>
              <a:t>Hard for programmers to write explicitly parallel programs - task scheduling with load balancing and minimal communication and synchronization overhead.</a:t>
            </a:r>
          </a:p>
        </p:txBody>
      </p:sp>
    </p:spTree>
    <p:extLst>
      <p:ext uri="{BB962C8B-B14F-4D97-AF65-F5344CB8AC3E}">
        <p14:creationId xmlns:p14="http://schemas.microsoft.com/office/powerpoint/2010/main" val="206696606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Intel – Intel i7 – laptops, PCs, Intel Xeon based server rack, Intel </a:t>
            </a:r>
            <a:r>
              <a:rPr lang="en-US" dirty="0" err="1" smtClean="0"/>
              <a:t>ultrabook</a:t>
            </a:r>
            <a:r>
              <a:rPr lang="en-US" baseline="0" dirty="0" smtClean="0"/>
              <a:t> convertible, </a:t>
            </a:r>
            <a:r>
              <a:rPr lang="en-US" dirty="0" smtClean="0"/>
              <a:t>Motorola RAZR, </a:t>
            </a:r>
            <a:r>
              <a:rPr lang="en-US" dirty="0" err="1" smtClean="0"/>
              <a:t>Intle</a:t>
            </a:r>
            <a:r>
              <a:rPr lang="en-US" dirty="0" smtClean="0"/>
              <a:t> XOLO/Orange</a:t>
            </a:r>
          </a:p>
          <a:p>
            <a:endParaRPr lang="en-US" dirty="0" smtClean="0"/>
          </a:p>
          <a:p>
            <a:r>
              <a:rPr lang="en-US" dirty="0" smtClean="0"/>
              <a:t>Printer</a:t>
            </a:r>
            <a:r>
              <a:rPr lang="en-US" baseline="0" dirty="0" smtClean="0"/>
              <a:t> circuit board,</a:t>
            </a:r>
          </a:p>
          <a:p>
            <a:r>
              <a:rPr lang="en-US" dirty="0" smtClean="0"/>
              <a:t>Samsung Galaxy SII, SIII, Note</a:t>
            </a:r>
          </a:p>
          <a:p>
            <a:r>
              <a:rPr lang="en-US" dirty="0" err="1" smtClean="0"/>
              <a:t>iphone</a:t>
            </a:r>
            <a:r>
              <a:rPr lang="en-US" dirty="0" smtClean="0"/>
              <a:t> 5, Google Nexus 10, Samsung’s Chrome Book</a:t>
            </a:r>
          </a:p>
          <a:p>
            <a:endParaRPr lang="en-US" dirty="0" smtClean="0"/>
          </a:p>
          <a:p>
            <a:r>
              <a:rPr lang="en-US" dirty="0" smtClean="0"/>
              <a:t>BTW,</a:t>
            </a:r>
          </a:p>
          <a:p>
            <a:pPr marL="0" marR="0" indent="0" algn="just" defTabSz="914400" rtl="0" eaLnBrk="0" fontAlgn="base" latinLnBrk="0" hangingPunct="0">
              <a:lnSpc>
                <a:spcPct val="90000"/>
              </a:lnSpc>
              <a:spcBef>
                <a:spcPct val="40000"/>
              </a:spcBef>
              <a:spcAft>
                <a:spcPct val="0"/>
              </a:spcAft>
              <a:buClrTx/>
              <a:buSzTx/>
              <a:buFontTx/>
              <a:buNone/>
              <a:tabLst/>
              <a:defRPr/>
            </a:pPr>
            <a:r>
              <a:rPr lang="en-US" dirty="0" smtClean="0"/>
              <a:t> </a:t>
            </a:r>
            <a:r>
              <a:rPr lang="en-US" dirty="0" err="1" smtClean="0"/>
              <a:t>intel</a:t>
            </a:r>
            <a:r>
              <a:rPr lang="en-US" dirty="0" smtClean="0"/>
              <a:t> i7 has 4 cores. Some processors have</a:t>
            </a:r>
            <a:r>
              <a:rPr lang="en-US" baseline="0" dirty="0" smtClean="0"/>
              <a:t> 8, 16 cores. </a:t>
            </a:r>
            <a:r>
              <a:rPr lang="en-US" dirty="0" smtClean="0"/>
              <a:t>Samsung </a:t>
            </a:r>
            <a:r>
              <a:rPr lang="en-US" dirty="0" err="1" smtClean="0"/>
              <a:t>releasd</a:t>
            </a:r>
            <a:r>
              <a:rPr lang="en-US" baseline="0" dirty="0" smtClean="0"/>
              <a:t> </a:t>
            </a:r>
            <a:r>
              <a:rPr lang="en-US" baseline="0" dirty="0" err="1" smtClean="0"/>
              <a:t>Exynos</a:t>
            </a:r>
            <a:r>
              <a:rPr lang="en-US" baseline="0" dirty="0" smtClean="0"/>
              <a:t> 5 – an eight core smart phone!</a:t>
            </a:r>
            <a:endParaRPr lang="en-US" dirty="0" smtClean="0"/>
          </a:p>
          <a:p>
            <a:endParaRPr lang="en-US" baseline="0" dirty="0" smtClean="0"/>
          </a:p>
          <a:p>
            <a:r>
              <a:rPr lang="en-US" baseline="0" dirty="0" smtClean="0"/>
              <a:t> Any one heard of 5 cores ? Why not tri-core or </a:t>
            </a:r>
            <a:r>
              <a:rPr lang="en-US" baseline="0" dirty="0" err="1" smtClean="0"/>
              <a:t>penta</a:t>
            </a:r>
            <a:r>
              <a:rPr lang="en-US" baseline="0" dirty="0" smtClean="0"/>
              <a:t>-core systems or </a:t>
            </a:r>
            <a:r>
              <a:rPr lang="en-US" baseline="0" dirty="0" err="1" smtClean="0"/>
              <a:t>hecta</a:t>
            </a:r>
            <a:r>
              <a:rPr lang="en-US" baseline="0" dirty="0" smtClean="0"/>
              <a:t>-cores ?</a:t>
            </a:r>
          </a:p>
          <a:p>
            <a:endParaRPr lang="en-US" baseline="0" dirty="0" smtClean="0"/>
          </a:p>
          <a:p>
            <a:endParaRPr lang="en-US" dirty="0"/>
          </a:p>
        </p:txBody>
      </p:sp>
    </p:spTree>
    <p:extLst>
      <p:ext uri="{BB962C8B-B14F-4D97-AF65-F5344CB8AC3E}">
        <p14:creationId xmlns:p14="http://schemas.microsoft.com/office/powerpoint/2010/main" val="193065164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Rot="1" noChangeAspect="1" noChangeArrowheads="1" noTextEdit="1"/>
          </p:cNvSpPr>
          <p:nvPr>
            <p:ph type="sldImg"/>
          </p:nvPr>
        </p:nvSpPr>
        <p:spPr/>
      </p:sp>
      <p:sp>
        <p:nvSpPr>
          <p:cNvPr id="69635" name="Rectangle 3"/>
          <p:cNvSpPr>
            <a:spLocks noGrp="1" noChangeArrowheads="1"/>
          </p:cNvSpPr>
          <p:nvPr>
            <p:ph type="body" idx="1"/>
          </p:nvPr>
        </p:nvSpPr>
        <p:spPr>
          <a:noFill/>
        </p:spPr>
        <p:txBody>
          <a:bodyPr/>
          <a:lstStyle/>
          <a:p>
            <a:r>
              <a:rPr lang="en-US" dirty="0" smtClean="0"/>
              <a:t>Or smallest/lightest</a:t>
            </a:r>
          </a:p>
          <a:p>
            <a:r>
              <a:rPr lang="en-US" dirty="0" smtClean="0"/>
              <a:t>Most reliable/durable (in space)</a:t>
            </a:r>
          </a:p>
        </p:txBody>
      </p:sp>
    </p:spTree>
    <p:extLst>
      <p:ext uri="{BB962C8B-B14F-4D97-AF65-F5344CB8AC3E}">
        <p14:creationId xmlns:p14="http://schemas.microsoft.com/office/powerpoint/2010/main" val="148452411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Job</a:t>
            </a:r>
            <a:r>
              <a:rPr lang="en-US" baseline="0" dirty="0" smtClean="0"/>
              <a:t> completion time.  Or, Job turn around time.</a:t>
            </a:r>
          </a:p>
          <a:p>
            <a:endParaRPr lang="en-US" baseline="0" dirty="0" smtClean="0"/>
          </a:p>
          <a:p>
            <a:r>
              <a:rPr lang="en-US" baseline="0" dirty="0" smtClean="0"/>
              <a:t>Throughput. How efficient my data center is working. Put yourself in the shoes of an entrepreneur. You have a startup and you are expecting your customers to submit a job.</a:t>
            </a:r>
          </a:p>
          <a:p>
            <a:endParaRPr lang="en-US" baseline="0" dirty="0" smtClean="0"/>
          </a:p>
          <a:p>
            <a:r>
              <a:rPr lang="en-US" baseline="0" dirty="0" smtClean="0"/>
              <a:t>Overprovision for worst case traffic;;  </a:t>
            </a:r>
            <a:r>
              <a:rPr lang="en-US" baseline="0" dirty="0" smtClean="0">
                <a:sym typeface="Wingdings" pitchFamily="2" charset="2"/>
              </a:rPr>
              <a:t> mainly for flash crowd.</a:t>
            </a:r>
            <a:endParaRPr lang="en-US" baseline="0" dirty="0" smtClean="0"/>
          </a:p>
          <a:p>
            <a:endParaRPr lang="en-US" baseline="0" dirty="0" smtClean="0"/>
          </a:p>
          <a:p>
            <a:r>
              <a:rPr lang="en-US" baseline="0" dirty="0" smtClean="0"/>
              <a:t>It boils down to this trade off : are you willing to provide higher bandwidth (meaning less throughput) as the cost of (</a:t>
            </a:r>
            <a:r>
              <a:rPr lang="en-US" baseline="0" dirty="0" err="1" smtClean="0"/>
              <a:t>power+cooling+maintenance</a:t>
            </a:r>
            <a:r>
              <a:rPr lang="en-US" baseline="0" dirty="0" smtClean="0"/>
              <a:t>) for customers to have really fast response time, or, are you going to be very conservative and aim for maximum throughput at the cost of losing customers ? </a:t>
            </a:r>
          </a:p>
          <a:p>
            <a:r>
              <a:rPr lang="en-US" baseline="0" dirty="0" smtClean="0"/>
              <a:t>This is the decision that major companies – </a:t>
            </a:r>
            <a:r>
              <a:rPr lang="en-US" baseline="0" dirty="0" err="1" smtClean="0"/>
              <a:t>google</a:t>
            </a:r>
            <a:r>
              <a:rPr lang="en-US" baseline="0" dirty="0" smtClean="0"/>
              <a:t>, amazon, </a:t>
            </a:r>
            <a:r>
              <a:rPr lang="en-US" baseline="0" dirty="0" err="1" smtClean="0"/>
              <a:t>facebook</a:t>
            </a:r>
            <a:r>
              <a:rPr lang="en-US" baseline="0" dirty="0" smtClean="0"/>
              <a:t>, Microsoft Azure </a:t>
            </a:r>
          </a:p>
        </p:txBody>
      </p:sp>
    </p:spTree>
    <p:extLst>
      <p:ext uri="{BB962C8B-B14F-4D97-AF65-F5344CB8AC3E}">
        <p14:creationId xmlns:p14="http://schemas.microsoft.com/office/powerpoint/2010/main" val="2451184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Rot="1" noChangeAspect="1" noChangeArrowheads="1" noTextEdit="1"/>
          </p:cNvSpPr>
          <p:nvPr>
            <p:ph type="sldImg"/>
          </p:nvPr>
        </p:nvSpPr>
        <p:spPr/>
      </p:sp>
      <p:sp>
        <p:nvSpPr>
          <p:cNvPr id="26627"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zh-CN"/>
          </a:p>
        </p:txBody>
      </p:sp>
    </p:spTree>
    <p:extLst>
      <p:ext uri="{BB962C8B-B14F-4D97-AF65-F5344CB8AC3E}">
        <p14:creationId xmlns:p14="http://schemas.microsoft.com/office/powerpoint/2010/main" val="123539422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Rot="1" noChangeAspect="1" noChangeArrowheads="1" noTextEdit="1"/>
          </p:cNvSpPr>
          <p:nvPr>
            <p:ph type="sldImg"/>
          </p:nvPr>
        </p:nvSpPr>
        <p:spPr/>
      </p:sp>
      <p:sp>
        <p:nvSpPr>
          <p:cNvPr id="70659" name="Rectangle 3"/>
          <p:cNvSpPr>
            <a:spLocks noGrp="1" noChangeArrowheads="1"/>
          </p:cNvSpPr>
          <p:nvPr>
            <p:ph type="body" idx="1"/>
          </p:nvPr>
        </p:nvSpPr>
        <p:spPr>
          <a:noFill/>
        </p:spPr>
        <p:txBody>
          <a:bodyPr/>
          <a:lstStyle/>
          <a:p>
            <a:r>
              <a:rPr lang="en-US" dirty="0" smtClean="0"/>
              <a:t>Increasing performance requires decreasing execution time</a:t>
            </a:r>
          </a:p>
          <a:p>
            <a:endParaRPr lang="en-US" dirty="0" smtClean="0"/>
          </a:p>
          <a:p>
            <a:r>
              <a:rPr lang="en-US" dirty="0" smtClean="0"/>
              <a:t>If exe time = 10</a:t>
            </a:r>
            <a:r>
              <a:rPr lang="en-US" baseline="0" dirty="0" smtClean="0"/>
              <a:t> </a:t>
            </a:r>
            <a:r>
              <a:rPr lang="en-US" baseline="0" dirty="0" err="1" smtClean="0"/>
              <a:t>secs</a:t>
            </a:r>
            <a:r>
              <a:rPr lang="en-US" baseline="0" dirty="0" smtClean="0"/>
              <a:t>.</a:t>
            </a:r>
          </a:p>
          <a:p>
            <a:r>
              <a:rPr lang="en-US" baseline="0" dirty="0" err="1" smtClean="0"/>
              <a:t>Perfx</a:t>
            </a:r>
            <a:r>
              <a:rPr lang="en-US" baseline="0" dirty="0" smtClean="0"/>
              <a:t> = 1/10 = 0.1</a:t>
            </a:r>
          </a:p>
          <a:p>
            <a:endParaRPr lang="en-US" baseline="0" dirty="0" smtClean="0"/>
          </a:p>
          <a:p>
            <a:r>
              <a:rPr lang="en-US" baseline="0" dirty="0" smtClean="0"/>
              <a:t>If exe time = 20 </a:t>
            </a:r>
            <a:r>
              <a:rPr lang="en-US" baseline="0" dirty="0" err="1" smtClean="0"/>
              <a:t>secs</a:t>
            </a:r>
            <a:r>
              <a:rPr lang="en-US" baseline="0" dirty="0" smtClean="0"/>
              <a:t>/</a:t>
            </a:r>
          </a:p>
          <a:p>
            <a:r>
              <a:rPr lang="en-US" baseline="0" dirty="0" err="1" smtClean="0"/>
              <a:t>Perfy</a:t>
            </a:r>
            <a:r>
              <a:rPr lang="en-US" baseline="0" dirty="0" smtClean="0"/>
              <a:t> = 1/20 = 0.05</a:t>
            </a:r>
          </a:p>
          <a:p>
            <a:endParaRPr lang="en-US" baseline="0" dirty="0" smtClean="0"/>
          </a:p>
          <a:p>
            <a:r>
              <a:rPr lang="en-US" baseline="0" dirty="0" err="1" smtClean="0"/>
              <a:t>Perfx</a:t>
            </a:r>
            <a:r>
              <a:rPr lang="en-US" baseline="0" dirty="0" smtClean="0"/>
              <a:t>/</a:t>
            </a:r>
            <a:r>
              <a:rPr lang="en-US" baseline="0" dirty="0" err="1" smtClean="0"/>
              <a:t>perfy</a:t>
            </a:r>
            <a:r>
              <a:rPr lang="en-US" baseline="0" dirty="0" smtClean="0"/>
              <a:t> = 0.1/0.05 = 2</a:t>
            </a:r>
          </a:p>
          <a:p>
            <a:r>
              <a:rPr lang="en-US" baseline="0" dirty="0" err="1" smtClean="0"/>
              <a:t>Exey</a:t>
            </a:r>
            <a:r>
              <a:rPr lang="en-US" baseline="0" dirty="0" smtClean="0"/>
              <a:t>/</a:t>
            </a:r>
            <a:r>
              <a:rPr lang="en-US" baseline="0" dirty="0" err="1" smtClean="0"/>
              <a:t>exex</a:t>
            </a:r>
            <a:r>
              <a:rPr lang="en-US" baseline="0" dirty="0" smtClean="0"/>
              <a:t> = 20/10 = 2</a:t>
            </a:r>
          </a:p>
          <a:p>
            <a:endParaRPr lang="en-US" baseline="0" dirty="0" smtClean="0"/>
          </a:p>
          <a:p>
            <a:r>
              <a:rPr lang="en-US" dirty="0" smtClean="0"/>
              <a:t>Improve performance =</a:t>
            </a:r>
            <a:r>
              <a:rPr lang="en-US" baseline="0" dirty="0" smtClean="0"/>
              <a:t> increase the </a:t>
            </a:r>
            <a:r>
              <a:rPr lang="en-US" baseline="0" dirty="0" err="1" smtClean="0"/>
              <a:t>perf</a:t>
            </a:r>
            <a:r>
              <a:rPr lang="en-US" baseline="0" dirty="0" smtClean="0"/>
              <a:t> = make the system faster.</a:t>
            </a:r>
          </a:p>
          <a:p>
            <a:r>
              <a:rPr lang="en-US" baseline="0" dirty="0" smtClean="0"/>
              <a:t>Improve execution time = decrease the execution time = making the system faster.</a:t>
            </a:r>
            <a:endParaRPr lang="en-US" dirty="0" smtClean="0"/>
          </a:p>
        </p:txBody>
      </p:sp>
    </p:spTree>
    <p:extLst>
      <p:ext uri="{BB962C8B-B14F-4D97-AF65-F5344CB8AC3E}">
        <p14:creationId xmlns:p14="http://schemas.microsoft.com/office/powerpoint/2010/main" val="104730098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82701528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9158970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6340617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 sec = 1 </a:t>
            </a:r>
            <a:r>
              <a:rPr lang="en-US" dirty="0" err="1" smtClean="0"/>
              <a:t>hz</a:t>
            </a:r>
            <a:endParaRPr lang="en-US" dirty="0" smtClean="0"/>
          </a:p>
          <a:p>
            <a:r>
              <a:rPr lang="en-US" dirty="0" smtClean="0"/>
              <a:t>0.1 sec = 10hz</a:t>
            </a:r>
          </a:p>
          <a:p>
            <a:r>
              <a:rPr lang="en-US" dirty="0" smtClean="0"/>
              <a:t>.25ns</a:t>
            </a:r>
            <a:r>
              <a:rPr lang="en-US" baseline="0" dirty="0" smtClean="0"/>
              <a:t> = 1/0.25*10^-9 = 4*10^9Hz = 4Ghz</a:t>
            </a:r>
          </a:p>
          <a:p>
            <a:endParaRPr lang="en-US" baseline="0" dirty="0" smtClean="0"/>
          </a:p>
          <a:p>
            <a:r>
              <a:rPr lang="en-US" baseline="0" dirty="0" smtClean="0"/>
              <a:t>Rising edge, falling edge.</a:t>
            </a:r>
          </a:p>
          <a:p>
            <a:endParaRPr lang="en-US" baseline="0" dirty="0" smtClean="0"/>
          </a:p>
          <a:p>
            <a:r>
              <a:rPr lang="en-US" dirty="0" smtClean="0"/>
              <a:t>5stage execution : Called multiple cycle execution.</a:t>
            </a:r>
          </a:p>
          <a:p>
            <a:endParaRPr lang="en-US" dirty="0" smtClean="0"/>
          </a:p>
          <a:p>
            <a:r>
              <a:rPr lang="en-US" dirty="0" smtClean="0"/>
              <a:t>What is single cycle execution</a:t>
            </a:r>
            <a:r>
              <a:rPr lang="en-US" baseline="0" dirty="0" smtClean="0"/>
              <a:t> ?  Not used.</a:t>
            </a:r>
          </a:p>
          <a:p>
            <a:endParaRPr lang="en-US" baseline="0" dirty="0" smtClean="0"/>
          </a:p>
        </p:txBody>
      </p:sp>
    </p:spTree>
    <p:extLst>
      <p:ext uri="{BB962C8B-B14F-4D97-AF65-F5344CB8AC3E}">
        <p14:creationId xmlns:p14="http://schemas.microsoft.com/office/powerpoint/2010/main" val="397500789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Rot="1" noChangeAspect="1" noChangeArrowheads="1" noTextEdit="1"/>
          </p:cNvSpPr>
          <p:nvPr>
            <p:ph type="sldImg"/>
          </p:nvPr>
        </p:nvSpPr>
        <p:spPr/>
      </p:sp>
      <p:sp>
        <p:nvSpPr>
          <p:cNvPr id="72707" name="Rectangle 3"/>
          <p:cNvSpPr>
            <a:spLocks noGrp="1" noChangeArrowheads="1"/>
          </p:cNvSpPr>
          <p:nvPr>
            <p:ph type="body" idx="1"/>
          </p:nvPr>
        </p:nvSpPr>
        <p:spPr>
          <a:noFill/>
        </p:spPr>
        <p:txBody>
          <a:bodyPr/>
          <a:lstStyle/>
          <a:p>
            <a:r>
              <a:rPr lang="en-US" smtClean="0"/>
              <a:t>A clock cycle is the basic unit of time to execute one operation/pipeline stage/etc.</a:t>
            </a:r>
          </a:p>
        </p:txBody>
      </p:sp>
    </p:spTree>
    <p:extLst>
      <p:ext uri="{BB962C8B-B14F-4D97-AF65-F5344CB8AC3E}">
        <p14:creationId xmlns:p14="http://schemas.microsoft.com/office/powerpoint/2010/main" val="10793448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Rot="1" noChangeAspect="1" noChangeArrowheads="1" noTextEdit="1"/>
          </p:cNvSpPr>
          <p:nvPr>
            <p:ph type="sldImg"/>
          </p:nvPr>
        </p:nvSpPr>
        <p:spPr/>
      </p:sp>
      <p:sp>
        <p:nvSpPr>
          <p:cNvPr id="71683" name="Rectangle 3"/>
          <p:cNvSpPr>
            <a:spLocks noGrp="1" noChangeArrowheads="1"/>
          </p:cNvSpPr>
          <p:nvPr>
            <p:ph type="body" idx="1"/>
          </p:nvPr>
        </p:nvSpPr>
        <p:spPr>
          <a:noFill/>
        </p:spPr>
        <p:txBody>
          <a:bodyPr/>
          <a:lstStyle/>
          <a:p>
            <a:r>
              <a:rPr lang="en-US" smtClean="0"/>
              <a:t>Many techniques that decrease the number of clock cycles also increase the clock cycle time</a:t>
            </a:r>
          </a:p>
        </p:txBody>
      </p:sp>
    </p:spTree>
    <p:extLst>
      <p:ext uri="{BB962C8B-B14F-4D97-AF65-F5344CB8AC3E}">
        <p14:creationId xmlns:p14="http://schemas.microsoft.com/office/powerpoint/2010/main" val="132916371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For class handout</a:t>
            </a:r>
            <a:endParaRPr lang="en-US" dirty="0"/>
          </a:p>
        </p:txBody>
      </p:sp>
    </p:spTree>
    <p:extLst>
      <p:ext uri="{BB962C8B-B14F-4D97-AF65-F5344CB8AC3E}">
        <p14:creationId xmlns:p14="http://schemas.microsoft.com/office/powerpoint/2010/main" val="112962829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For lecture</a:t>
            </a:r>
            <a:endParaRPr lang="en-US" dirty="0"/>
          </a:p>
        </p:txBody>
      </p:sp>
    </p:spTree>
    <p:extLst>
      <p:ext uri="{BB962C8B-B14F-4D97-AF65-F5344CB8AC3E}">
        <p14:creationId xmlns:p14="http://schemas.microsoft.com/office/powerpoint/2010/main" val="190734819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5260721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Rot="1" noChangeAspect="1" noChangeArrowheads="1" noTextEdit="1"/>
          </p:cNvSpPr>
          <p:nvPr>
            <p:ph type="sldImg"/>
          </p:nvPr>
        </p:nvSpPr>
        <p:spPr/>
      </p:sp>
      <p:sp>
        <p:nvSpPr>
          <p:cNvPr id="26627"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zh-CN"/>
          </a:p>
        </p:txBody>
      </p:sp>
    </p:spTree>
    <p:extLst>
      <p:ext uri="{BB962C8B-B14F-4D97-AF65-F5344CB8AC3E}">
        <p14:creationId xmlns:p14="http://schemas.microsoft.com/office/powerpoint/2010/main" val="193454918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Rot="1" noChangeAspect="1" noChangeArrowheads="1" noTextEdit="1"/>
          </p:cNvSpPr>
          <p:nvPr>
            <p:ph type="sldImg"/>
          </p:nvPr>
        </p:nvSpPr>
        <p:spPr/>
      </p:sp>
      <p:sp>
        <p:nvSpPr>
          <p:cNvPr id="73731" name="Rectangle 3"/>
          <p:cNvSpPr>
            <a:spLocks noGrp="1" noChangeArrowheads="1"/>
          </p:cNvSpPr>
          <p:nvPr>
            <p:ph type="body" idx="1"/>
          </p:nvPr>
        </p:nvSpPr>
        <p:spPr>
          <a:noFill/>
        </p:spPr>
        <p:txBody>
          <a:bodyPr/>
          <a:lstStyle/>
          <a:p>
            <a:r>
              <a:rPr lang="en-US" dirty="0" smtClean="0"/>
              <a:t>Note that instruction count is dynamic – i.e., its not the number of lines in the code, but THE NUMBER OF INSTRUCTIONS EXECUTED</a:t>
            </a:r>
          </a:p>
          <a:p>
            <a:endParaRPr lang="en-US" dirty="0" smtClean="0"/>
          </a:p>
          <a:p>
            <a:r>
              <a:rPr lang="en-US" dirty="0" smtClean="0"/>
              <a:t>CPI </a:t>
            </a:r>
            <a:r>
              <a:rPr lang="en-US" dirty="0" smtClean="0">
                <a:sym typeface="Wingdings" pitchFamily="2" charset="2"/>
              </a:rPr>
              <a:t> varies with ISA</a:t>
            </a:r>
          </a:p>
          <a:p>
            <a:r>
              <a:rPr lang="en-US" dirty="0" smtClean="0">
                <a:sym typeface="Wingdings" pitchFamily="2" charset="2"/>
              </a:rPr>
              <a:t>With same ISA, with different architecture;</a:t>
            </a:r>
          </a:p>
          <a:p>
            <a:endParaRPr lang="en-US" dirty="0" smtClean="0"/>
          </a:p>
        </p:txBody>
      </p:sp>
    </p:spTree>
    <p:extLst>
      <p:ext uri="{BB962C8B-B14F-4D97-AF65-F5344CB8AC3E}">
        <p14:creationId xmlns:p14="http://schemas.microsoft.com/office/powerpoint/2010/main" val="67712669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For class handout</a:t>
            </a:r>
            <a:endParaRPr lang="en-US" dirty="0"/>
          </a:p>
        </p:txBody>
      </p:sp>
    </p:spTree>
    <p:extLst>
      <p:ext uri="{BB962C8B-B14F-4D97-AF65-F5344CB8AC3E}">
        <p14:creationId xmlns:p14="http://schemas.microsoft.com/office/powerpoint/2010/main" val="95243337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For lecture</a:t>
            </a:r>
            <a:endParaRPr lang="en-US" dirty="0"/>
          </a:p>
        </p:txBody>
      </p:sp>
    </p:spTree>
    <p:extLst>
      <p:ext uri="{BB962C8B-B14F-4D97-AF65-F5344CB8AC3E}">
        <p14:creationId xmlns:p14="http://schemas.microsoft.com/office/powerpoint/2010/main" val="20466250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62771550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00589972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Rot="1" noChangeAspect="1" noChangeArrowheads="1" noTextEdit="1"/>
          </p:cNvSpPr>
          <p:nvPr>
            <p:ph type="sldImg"/>
          </p:nvPr>
        </p:nvSpPr>
        <p:spPr/>
      </p:sp>
      <p:sp>
        <p:nvSpPr>
          <p:cNvPr id="76803" name="Rectangle 3"/>
          <p:cNvSpPr>
            <a:spLocks noGrp="1" noChangeArrowheads="1"/>
          </p:cNvSpPr>
          <p:nvPr>
            <p:ph type="body" idx="1"/>
          </p:nvPr>
        </p:nvSpPr>
        <p:spPr>
          <a:noFill/>
        </p:spPr>
        <p:txBody>
          <a:bodyPr/>
          <a:lstStyle/>
          <a:p>
            <a:r>
              <a:rPr lang="en-US" smtClean="0"/>
              <a:t>For lecture</a:t>
            </a:r>
          </a:p>
        </p:txBody>
      </p:sp>
    </p:spTree>
    <p:extLst>
      <p:ext uri="{BB962C8B-B14F-4D97-AF65-F5344CB8AC3E}">
        <p14:creationId xmlns:p14="http://schemas.microsoft.com/office/powerpoint/2010/main" val="2007104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Rot="1" noChangeAspect="1" noChangeArrowheads="1" noTextEdit="1"/>
          </p:cNvSpPr>
          <p:nvPr>
            <p:ph type="sldImg"/>
          </p:nvPr>
        </p:nvSpPr>
        <p:spPr/>
      </p:sp>
      <p:sp>
        <p:nvSpPr>
          <p:cNvPr id="74755" name="Rectangle 3"/>
          <p:cNvSpPr>
            <a:spLocks noGrp="1" noChangeArrowheads="1"/>
          </p:cNvSpPr>
          <p:nvPr>
            <p:ph type="body" idx="1"/>
          </p:nvPr>
        </p:nvSpPr>
        <p:spPr>
          <a:noFill/>
        </p:spPr>
        <p:txBody>
          <a:bodyPr/>
          <a:lstStyle/>
          <a:p>
            <a:r>
              <a:rPr lang="en-US" dirty="0" smtClean="0"/>
              <a:t>For class handout</a:t>
            </a:r>
          </a:p>
        </p:txBody>
      </p:sp>
    </p:spTree>
    <p:extLst>
      <p:ext uri="{BB962C8B-B14F-4D97-AF65-F5344CB8AC3E}">
        <p14:creationId xmlns:p14="http://schemas.microsoft.com/office/powerpoint/2010/main" val="17917115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Rot="1" noChangeAspect="1" noChangeArrowheads="1" noTextEdit="1"/>
          </p:cNvSpPr>
          <p:nvPr>
            <p:ph type="sldImg"/>
          </p:nvPr>
        </p:nvSpPr>
        <p:spPr/>
      </p:sp>
      <p:sp>
        <p:nvSpPr>
          <p:cNvPr id="75779" name="Rectangle 3"/>
          <p:cNvSpPr>
            <a:spLocks noGrp="1" noChangeArrowheads="1"/>
          </p:cNvSpPr>
          <p:nvPr>
            <p:ph type="body" idx="1"/>
          </p:nvPr>
        </p:nvSpPr>
        <p:spPr>
          <a:noFill/>
        </p:spPr>
        <p:txBody>
          <a:bodyPr/>
          <a:lstStyle/>
          <a:p>
            <a:r>
              <a:rPr lang="en-US" dirty="0" smtClean="0"/>
              <a:t>For lecture</a:t>
            </a:r>
          </a:p>
          <a:p>
            <a:r>
              <a:rPr lang="en-US" dirty="0" err="1" smtClean="0"/>
              <a:t>Prog</a:t>
            </a:r>
            <a:r>
              <a:rPr lang="en-US" baseline="0" dirty="0" smtClean="0"/>
              <a:t> Language – affects IC since statements in the language are translated to processor instructions (which determines IC).  May also affect CPI because of its features (e.g., a language with heavy support for data abstractions will require indirect calls (that use higher CPI instructions)</a:t>
            </a:r>
          </a:p>
          <a:p>
            <a:endParaRPr lang="en-US" baseline="0" dirty="0" smtClean="0"/>
          </a:p>
          <a:p>
            <a:r>
              <a:rPr lang="en-US" baseline="0" dirty="0" smtClean="0"/>
              <a:t>Algorithm – May also affect the CPI by favoring slower or faster instructions, e.g., floating-point which have higher CPIs</a:t>
            </a:r>
          </a:p>
          <a:p>
            <a:endParaRPr lang="en-US" baseline="0" dirty="0" smtClean="0"/>
          </a:p>
          <a:p>
            <a:r>
              <a:rPr lang="en-US" baseline="0" dirty="0" smtClean="0"/>
              <a:t>Pointers  -- are pointers optimal for performance ?</a:t>
            </a:r>
          </a:p>
          <a:p>
            <a:r>
              <a:rPr lang="en-US" baseline="0" dirty="0" smtClean="0"/>
              <a:t>Consider example -- </a:t>
            </a:r>
          </a:p>
          <a:p>
            <a:r>
              <a:rPr lang="en-US" dirty="0" smtClean="0"/>
              <a:t>#include &lt;</a:t>
            </a:r>
            <a:r>
              <a:rPr lang="en-US" dirty="0" err="1" smtClean="0"/>
              <a:t>stdio.h</a:t>
            </a:r>
            <a:r>
              <a:rPr lang="en-US" dirty="0" smtClean="0"/>
              <a:t>&gt; </a:t>
            </a:r>
          </a:p>
          <a:p>
            <a:r>
              <a:rPr lang="en-US" dirty="0" smtClean="0"/>
              <a:t>void </a:t>
            </a:r>
            <a:r>
              <a:rPr lang="en-US" dirty="0" err="1" smtClean="0"/>
              <a:t>my_int_func</a:t>
            </a:r>
            <a:r>
              <a:rPr lang="en-US" dirty="0" smtClean="0"/>
              <a:t>(</a:t>
            </a:r>
            <a:r>
              <a:rPr lang="en-US" dirty="0" err="1" smtClean="0"/>
              <a:t>int</a:t>
            </a:r>
            <a:r>
              <a:rPr lang="en-US" dirty="0" smtClean="0"/>
              <a:t> x) </a:t>
            </a:r>
          </a:p>
          <a:p>
            <a:r>
              <a:rPr lang="en-US" dirty="0" smtClean="0"/>
              <a:t>{ </a:t>
            </a:r>
          </a:p>
          <a:p>
            <a:r>
              <a:rPr lang="en-US" dirty="0" err="1" smtClean="0"/>
              <a:t>printf</a:t>
            </a:r>
            <a:r>
              <a:rPr lang="en-US" dirty="0" smtClean="0"/>
              <a:t>( "%d\n", x ); </a:t>
            </a:r>
          </a:p>
          <a:p>
            <a:r>
              <a:rPr lang="en-US" dirty="0" smtClean="0"/>
              <a:t>} </a:t>
            </a:r>
          </a:p>
          <a:p>
            <a:endParaRPr lang="en-US" dirty="0" smtClean="0"/>
          </a:p>
          <a:p>
            <a:r>
              <a:rPr lang="en-US" dirty="0" err="1" smtClean="0"/>
              <a:t>int</a:t>
            </a:r>
            <a:r>
              <a:rPr lang="en-US" dirty="0" smtClean="0"/>
              <a:t> main() </a:t>
            </a:r>
          </a:p>
          <a:p>
            <a:r>
              <a:rPr lang="en-US" dirty="0" smtClean="0"/>
              <a:t>{ </a:t>
            </a:r>
          </a:p>
          <a:p>
            <a:r>
              <a:rPr lang="en-US" dirty="0" smtClean="0"/>
              <a:t>void (*foo)(</a:t>
            </a:r>
            <a:r>
              <a:rPr lang="en-US" dirty="0" err="1" smtClean="0"/>
              <a:t>int</a:t>
            </a:r>
            <a:r>
              <a:rPr lang="en-US" dirty="0" smtClean="0"/>
              <a:t>); /* the ampersand is actually optional */ </a:t>
            </a:r>
          </a:p>
          <a:p>
            <a:r>
              <a:rPr lang="en-US" dirty="0" smtClean="0"/>
              <a:t>Call 100 times foo = &amp;</a:t>
            </a:r>
            <a:r>
              <a:rPr lang="en-US" dirty="0" err="1" smtClean="0"/>
              <a:t>my_int_func</a:t>
            </a:r>
            <a:r>
              <a:rPr lang="en-US" dirty="0" smtClean="0"/>
              <a:t>; </a:t>
            </a:r>
          </a:p>
          <a:p>
            <a:r>
              <a:rPr lang="en-US" dirty="0" smtClean="0"/>
              <a:t>return 0; </a:t>
            </a:r>
          </a:p>
          <a:p>
            <a:r>
              <a:rPr lang="en-US" dirty="0" smtClean="0"/>
              <a:t>}</a:t>
            </a:r>
          </a:p>
          <a:p>
            <a:endParaRPr lang="en-US" dirty="0" smtClean="0"/>
          </a:p>
          <a:p>
            <a:r>
              <a:rPr lang="en-US" dirty="0" err="1" smtClean="0"/>
              <a:t>Correspoding</a:t>
            </a:r>
            <a:r>
              <a:rPr lang="en-US" baseline="0" dirty="0" smtClean="0"/>
              <a:t> assembler instructions:</a:t>
            </a:r>
            <a:endParaRPr lang="en-US" dirty="0" smtClean="0"/>
          </a:p>
          <a:p>
            <a:r>
              <a:rPr lang="en-US" dirty="0" smtClean="0"/>
              <a:t>=</a:t>
            </a:r>
            <a:r>
              <a:rPr lang="en-US" dirty="0" smtClean="0">
                <a:sym typeface="Wingdings" pitchFamily="2" charset="2"/>
              </a:rPr>
              <a:t></a:t>
            </a:r>
          </a:p>
          <a:p>
            <a:r>
              <a:rPr lang="en-US" sz="1100" kern="1200" dirty="0" smtClean="0">
                <a:solidFill>
                  <a:schemeClr val="tx1"/>
                </a:solidFill>
                <a:effectLst/>
                <a:latin typeface="Arial" charset="0"/>
                <a:ea typeface="+mn-ea"/>
                <a:cs typeface="+mn-cs"/>
              </a:rPr>
              <a:t>// Direct call do-it-many-times </a:t>
            </a:r>
          </a:p>
          <a:p>
            <a:r>
              <a:rPr lang="en-US" sz="1100" kern="1200" dirty="0" smtClean="0">
                <a:solidFill>
                  <a:schemeClr val="tx1"/>
                </a:solidFill>
                <a:effectLst/>
                <a:latin typeface="Arial" charset="0"/>
                <a:ea typeface="+mn-ea"/>
                <a:cs typeface="+mn-cs"/>
              </a:rPr>
              <a:t>call 0x12345678 </a:t>
            </a:r>
          </a:p>
          <a:p>
            <a:r>
              <a:rPr lang="en-US" sz="1100" kern="1200" dirty="0" smtClean="0">
                <a:solidFill>
                  <a:schemeClr val="tx1"/>
                </a:solidFill>
                <a:effectLst/>
                <a:latin typeface="Arial" charset="0"/>
                <a:ea typeface="+mn-ea"/>
                <a:cs typeface="+mn-cs"/>
              </a:rPr>
              <a:t>// Indirect call do-it-many-times </a:t>
            </a:r>
          </a:p>
          <a:p>
            <a:r>
              <a:rPr lang="en-US" sz="1100" kern="1200" dirty="0" smtClean="0">
                <a:solidFill>
                  <a:schemeClr val="tx1"/>
                </a:solidFill>
                <a:effectLst/>
                <a:latin typeface="Arial" charset="0"/>
                <a:ea typeface="+mn-ea"/>
                <a:cs typeface="+mn-cs"/>
              </a:rPr>
              <a:t>call </a:t>
            </a:r>
            <a:r>
              <a:rPr lang="en-US" sz="1100" kern="1200" dirty="0" err="1" smtClean="0">
                <a:solidFill>
                  <a:schemeClr val="tx1"/>
                </a:solidFill>
                <a:effectLst/>
                <a:latin typeface="Arial" charset="0"/>
                <a:ea typeface="+mn-ea"/>
                <a:cs typeface="+mn-cs"/>
              </a:rPr>
              <a:t>dword</a:t>
            </a:r>
            <a:r>
              <a:rPr lang="en-US" sz="1100" kern="1200" dirty="0" smtClean="0">
                <a:solidFill>
                  <a:schemeClr val="tx1"/>
                </a:solidFill>
                <a:effectLst/>
                <a:latin typeface="Arial" charset="0"/>
                <a:ea typeface="+mn-ea"/>
                <a:cs typeface="+mn-cs"/>
              </a:rPr>
              <a:t> </a:t>
            </a:r>
            <a:r>
              <a:rPr lang="en-US" sz="1100" kern="1200" dirty="0" err="1" smtClean="0">
                <a:solidFill>
                  <a:schemeClr val="tx1"/>
                </a:solidFill>
                <a:effectLst/>
                <a:latin typeface="Arial" charset="0"/>
                <a:ea typeface="+mn-ea"/>
                <a:cs typeface="+mn-cs"/>
              </a:rPr>
              <a:t>ptr</a:t>
            </a:r>
            <a:r>
              <a:rPr lang="en-US" sz="1100" kern="1200" dirty="0" smtClean="0">
                <a:solidFill>
                  <a:schemeClr val="tx1"/>
                </a:solidFill>
                <a:effectLst/>
                <a:latin typeface="Arial" charset="0"/>
                <a:ea typeface="+mn-ea"/>
                <a:cs typeface="+mn-cs"/>
              </a:rPr>
              <a:t> [0x67890ABC]</a:t>
            </a:r>
            <a:endParaRPr lang="en-US" dirty="0" smtClean="0"/>
          </a:p>
          <a:p>
            <a:endParaRPr lang="en-US" dirty="0" smtClean="0"/>
          </a:p>
          <a:p>
            <a:r>
              <a:rPr lang="en-US" dirty="0" smtClean="0"/>
              <a:t>Compiler : </a:t>
            </a:r>
            <a:r>
              <a:rPr lang="en-US" dirty="0" err="1" smtClean="0"/>
              <a:t>mov</a:t>
            </a:r>
            <a:r>
              <a:rPr lang="en-US" baseline="0" dirty="0" smtClean="0"/>
              <a:t> </a:t>
            </a:r>
            <a:r>
              <a:rPr lang="en-US" baseline="0" dirty="0" err="1" smtClean="0"/>
              <a:t>eax</a:t>
            </a:r>
            <a:r>
              <a:rPr lang="en-US" baseline="0" dirty="0" smtClean="0"/>
              <a:t>, 0x12345678</a:t>
            </a:r>
          </a:p>
          <a:p>
            <a:endParaRPr lang="en-US" baseline="0" dirty="0" smtClean="0"/>
          </a:p>
          <a:p>
            <a:r>
              <a:rPr lang="en-US" sz="1100" b="0" i="0" kern="1200" dirty="0" smtClean="0">
                <a:solidFill>
                  <a:schemeClr val="tx1"/>
                </a:solidFill>
                <a:effectLst/>
                <a:latin typeface="Arial" charset="0"/>
                <a:ea typeface="+mn-ea"/>
                <a:cs typeface="+mn-cs"/>
              </a:rPr>
              <a:t>Of course, there's always a question of whether your compiler is smart enough to optimize things like that...</a:t>
            </a:r>
            <a:endParaRPr lang="en-US" dirty="0" smtClean="0"/>
          </a:p>
        </p:txBody>
      </p:sp>
    </p:spTree>
    <p:extLst>
      <p:ext uri="{BB962C8B-B14F-4D97-AF65-F5344CB8AC3E}">
        <p14:creationId xmlns:p14="http://schemas.microsoft.com/office/powerpoint/2010/main" val="55756260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81723804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Slide Image Placeholder 1"/>
          <p:cNvSpPr>
            <a:spLocks noGrp="1" noRot="1" noChangeAspect="1" noTextEdit="1"/>
          </p:cNvSpPr>
          <p:nvPr>
            <p:ph type="sldImg"/>
          </p:nvPr>
        </p:nvSpPr>
        <p:spPr/>
      </p:sp>
      <p:sp>
        <p:nvSpPr>
          <p:cNvPr id="77827" name="Notes Placeholder 2"/>
          <p:cNvSpPr>
            <a:spLocks noGrp="1"/>
          </p:cNvSpPr>
          <p:nvPr>
            <p:ph type="body" idx="1"/>
          </p:nvPr>
        </p:nvSpPr>
        <p:spPr>
          <a:noFill/>
        </p:spPr>
        <p:txBody>
          <a:bodyPr/>
          <a:lstStyle/>
          <a:p>
            <a:r>
              <a:rPr lang="en-US" dirty="0" smtClean="0"/>
              <a:t>Not number of</a:t>
            </a:r>
            <a:r>
              <a:rPr lang="en-US" baseline="0" dirty="0" smtClean="0"/>
              <a:t> lines in a program.. But </a:t>
            </a:r>
            <a:r>
              <a:rPr lang="en-US" baseline="0" dirty="0" err="1" smtClean="0"/>
              <a:t>instr</a:t>
            </a:r>
            <a:r>
              <a:rPr lang="en-US" baseline="0" dirty="0" smtClean="0"/>
              <a:t> count. But, </a:t>
            </a:r>
            <a:r>
              <a:rPr lang="en-US" baseline="0" dirty="0" err="1" smtClean="0"/>
              <a:t>mcf</a:t>
            </a:r>
            <a:r>
              <a:rPr lang="en-US" baseline="0" dirty="0" smtClean="0"/>
              <a:t> – high because of v high memory operations.</a:t>
            </a:r>
          </a:p>
          <a:p>
            <a:endParaRPr lang="en-US" baseline="0" dirty="0" smtClean="0"/>
          </a:p>
          <a:p>
            <a:r>
              <a:rPr lang="en-US" baseline="0" dirty="0" smtClean="0"/>
              <a:t>Same number of IC, but diff CPI – because of difference in ratio of types of instructions and data access patterns (cache misses)</a:t>
            </a:r>
          </a:p>
          <a:p>
            <a:endParaRPr lang="en-US" baseline="0" dirty="0" smtClean="0"/>
          </a:p>
          <a:p>
            <a:r>
              <a:rPr lang="en-US" dirty="0" smtClean="0"/>
              <a:t>Perl – interpreted string processing</a:t>
            </a:r>
          </a:p>
          <a:p>
            <a:r>
              <a:rPr lang="en-US" dirty="0" smtClean="0"/>
              <a:t>Bzip2 – block-sorting compression</a:t>
            </a:r>
          </a:p>
          <a:p>
            <a:r>
              <a:rPr lang="en-US" dirty="0" err="1" smtClean="0"/>
              <a:t>Gcc</a:t>
            </a:r>
            <a:r>
              <a:rPr lang="en-US" dirty="0" smtClean="0"/>
              <a:t> – GNU C compiler</a:t>
            </a:r>
          </a:p>
          <a:p>
            <a:r>
              <a:rPr lang="en-US" dirty="0" err="1" smtClean="0"/>
              <a:t>Mcf</a:t>
            </a:r>
            <a:r>
              <a:rPr lang="en-US" dirty="0" smtClean="0"/>
              <a:t> – combinatorial optimization</a:t>
            </a:r>
          </a:p>
          <a:p>
            <a:r>
              <a:rPr lang="en-US" dirty="0" smtClean="0"/>
              <a:t>Go – Go came (AI)</a:t>
            </a:r>
          </a:p>
          <a:p>
            <a:r>
              <a:rPr lang="en-US" dirty="0" err="1" smtClean="0"/>
              <a:t>Hmmer</a:t>
            </a:r>
            <a:r>
              <a:rPr lang="en-US" dirty="0" smtClean="0"/>
              <a:t> – search gene sequence</a:t>
            </a:r>
          </a:p>
          <a:p>
            <a:r>
              <a:rPr lang="en-US" dirty="0" err="1" smtClean="0"/>
              <a:t>Sjeng</a:t>
            </a:r>
            <a:r>
              <a:rPr lang="en-US" dirty="0" smtClean="0"/>
              <a:t> – chess game (AI)</a:t>
            </a:r>
          </a:p>
          <a:p>
            <a:r>
              <a:rPr lang="en-US" dirty="0" err="1" smtClean="0"/>
              <a:t>Libquantum</a:t>
            </a:r>
            <a:r>
              <a:rPr lang="en-US" dirty="0" smtClean="0"/>
              <a:t> – quantum computer simulation</a:t>
            </a:r>
          </a:p>
          <a:p>
            <a:r>
              <a:rPr lang="en-US" dirty="0" smtClean="0"/>
              <a:t>H264avc – video compression</a:t>
            </a:r>
          </a:p>
          <a:p>
            <a:r>
              <a:rPr lang="en-US" dirty="0" err="1" smtClean="0"/>
              <a:t>Omnetpp</a:t>
            </a:r>
            <a:r>
              <a:rPr lang="en-US" dirty="0" smtClean="0"/>
              <a:t> – discrete event simulation library</a:t>
            </a:r>
          </a:p>
          <a:p>
            <a:r>
              <a:rPr lang="en-US" dirty="0" err="1" smtClean="0"/>
              <a:t>Astar</a:t>
            </a:r>
            <a:r>
              <a:rPr lang="en-US" dirty="0" smtClean="0"/>
              <a:t> – games/path finding</a:t>
            </a:r>
          </a:p>
          <a:p>
            <a:r>
              <a:rPr lang="en-US" dirty="0" err="1" smtClean="0"/>
              <a:t>Xalancbmk</a:t>
            </a:r>
            <a:r>
              <a:rPr lang="en-US" dirty="0" smtClean="0"/>
              <a:t> – XML parsing</a:t>
            </a:r>
          </a:p>
        </p:txBody>
      </p:sp>
    </p:spTree>
    <p:extLst>
      <p:ext uri="{BB962C8B-B14F-4D97-AF65-F5344CB8AC3E}">
        <p14:creationId xmlns:p14="http://schemas.microsoft.com/office/powerpoint/2010/main" val="16110047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Rot="1" noChangeAspect="1" noChangeArrowheads="1" noTextEdit="1"/>
          </p:cNvSpPr>
          <p:nvPr>
            <p:ph type="sldImg"/>
          </p:nvPr>
        </p:nvSpPr>
        <p:spPr/>
      </p:sp>
      <p:sp>
        <p:nvSpPr>
          <p:cNvPr id="26627"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zh-CN"/>
          </a:p>
        </p:txBody>
      </p:sp>
    </p:spTree>
    <p:extLst>
      <p:ext uri="{BB962C8B-B14F-4D97-AF65-F5344CB8AC3E}">
        <p14:creationId xmlns:p14="http://schemas.microsoft.com/office/powerpoint/2010/main" val="164017445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98262489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100/2 (2x faster) is 50</a:t>
            </a:r>
            <a:r>
              <a:rPr lang="en-US" baseline="0" dirty="0" smtClean="0"/>
              <a:t> == 20 seconds/n + 80 seconds (everything but the multiplies)</a:t>
            </a:r>
          </a:p>
          <a:p>
            <a:endParaRPr lang="en-US" baseline="0" dirty="0" smtClean="0"/>
          </a:p>
          <a:p>
            <a:r>
              <a:rPr lang="en-US" baseline="0" dirty="0" smtClean="0"/>
              <a:t>-30 == 80/n   CAN’T BE DONE</a:t>
            </a:r>
          </a:p>
          <a:p>
            <a:endParaRPr lang="en-US" baseline="0" dirty="0" smtClean="0"/>
          </a:p>
          <a:p>
            <a:r>
              <a:rPr lang="en-US" baseline="0" dirty="0" smtClean="0"/>
              <a:t>If the rest are adds, then we can improve the </a:t>
            </a:r>
            <a:r>
              <a:rPr lang="en-US" baseline="0" smtClean="0"/>
              <a:t>add operations as:</a:t>
            </a:r>
            <a:endParaRPr lang="en-US" baseline="0" dirty="0" smtClean="0"/>
          </a:p>
          <a:p>
            <a:endParaRPr lang="en-US" baseline="0" dirty="0" smtClean="0"/>
          </a:p>
          <a:p>
            <a:r>
              <a:rPr lang="en-US" baseline="0" dirty="0" smtClean="0"/>
              <a:t>50 == 80/n + 20</a:t>
            </a:r>
          </a:p>
          <a:p>
            <a:r>
              <a:rPr lang="en-US" baseline="0" dirty="0" smtClean="0"/>
              <a:t>30 == 80/n, so n = 80/30 so 2.67 times faster</a:t>
            </a:r>
            <a:endParaRPr lang="en-US" dirty="0"/>
          </a:p>
        </p:txBody>
      </p:sp>
    </p:spTree>
    <p:extLst>
      <p:ext uri="{BB962C8B-B14F-4D97-AF65-F5344CB8AC3E}">
        <p14:creationId xmlns:p14="http://schemas.microsoft.com/office/powerpoint/2010/main" val="130008378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33230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 we</a:t>
            </a:r>
            <a:r>
              <a:rPr lang="en-US" baseline="0" dirty="0" smtClean="0"/>
              <a:t> are using only two of the three performance factors (IC not there in the final formula).  Problems with MIPS</a:t>
            </a:r>
          </a:p>
          <a:p>
            <a:pPr marL="228600" indent="-228600">
              <a:buAutoNum type="arabicPeriod"/>
            </a:pPr>
            <a:r>
              <a:rPr lang="en-US" baseline="0" dirty="0" smtClean="0"/>
              <a:t>MIPS specifies instruction execution rate but does not take into account capabilities on the instructions.  IC will differ between two different ISAs</a:t>
            </a:r>
          </a:p>
          <a:p>
            <a:pPr marL="228600" indent="-228600">
              <a:buAutoNum type="arabicPeriod"/>
            </a:pPr>
            <a:r>
              <a:rPr lang="en-US" baseline="0" dirty="0" smtClean="0"/>
              <a:t>MIPS varies between programs on the same computer, since they can (and will) have different average CPIs (depending on how many instructions they have in each class for each program), e.g., look at CPIs for Barcelona</a:t>
            </a:r>
          </a:p>
          <a:p>
            <a:pPr marL="228600" indent="-228600">
              <a:buAutoNum type="arabicPeriod"/>
            </a:pPr>
            <a:r>
              <a:rPr lang="en-US" baseline="0" dirty="0" smtClean="0"/>
              <a:t>If a new program executes more instructions, but each instruction is faster (smaller CPI), the MIPS can vary independently from performance!</a:t>
            </a:r>
          </a:p>
          <a:p>
            <a:pPr marL="228600" indent="-228600">
              <a:buAutoNum type="arabicPeriod"/>
            </a:pPr>
            <a:endParaRPr lang="en-US" baseline="0" dirty="0" smtClean="0"/>
          </a:p>
        </p:txBody>
      </p:sp>
    </p:spTree>
    <p:extLst>
      <p:ext uri="{BB962C8B-B14F-4D97-AF65-F5344CB8AC3E}">
        <p14:creationId xmlns:p14="http://schemas.microsoft.com/office/powerpoint/2010/main" val="196410856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2712598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Rot="1" noChangeAspect="1" noChangeArrowheads="1" noTextEdit="1"/>
          </p:cNvSpPr>
          <p:nvPr>
            <p:ph type="sldImg"/>
          </p:nvPr>
        </p:nvSpPr>
        <p:spPr>
          <a:xfrm>
            <a:off x="1138238" y="690563"/>
            <a:ext cx="4700587" cy="3524250"/>
          </a:xfrm>
          <a:solidFill>
            <a:srgbClr val="FFFFFF"/>
          </a:solidFill>
          <a:ln>
            <a:solidFill>
              <a:srgbClr val="000000"/>
            </a:solidFill>
          </a:ln>
        </p:spPr>
      </p:sp>
      <p:sp>
        <p:nvSpPr>
          <p:cNvPr id="59395" name="Rectangle 3"/>
          <p:cNvSpPr>
            <a:spLocks noGrp="1" noChangeArrowheads="1"/>
          </p:cNvSpPr>
          <p:nvPr>
            <p:ph type="body" idx="1"/>
          </p:nvPr>
        </p:nvSpPr>
        <p:spPr>
          <a:xfrm>
            <a:off x="920016" y="4443605"/>
            <a:ext cx="5133651" cy="4137371"/>
          </a:xfrm>
          <a:solidFill>
            <a:srgbClr val="FFFFFF"/>
          </a:solidFill>
        </p:spPr>
        <p:txBody>
          <a:bodyPr lIns="92950" tIns="46475" rIns="92950" bIns="46475"/>
          <a:lstStyle/>
          <a:p>
            <a:r>
              <a:rPr lang="en-US" smtClean="0"/>
              <a:t>if you have never used a Unix system - you have that to learn as well!</a:t>
            </a:r>
          </a:p>
        </p:txBody>
      </p:sp>
    </p:spTree>
    <p:extLst>
      <p:ext uri="{BB962C8B-B14F-4D97-AF65-F5344CB8AC3E}">
        <p14:creationId xmlns:p14="http://schemas.microsoft.com/office/powerpoint/2010/main" val="19627007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Slide Image Placeholder 1"/>
          <p:cNvSpPr>
            <a:spLocks noGrp="1" noRot="1" noChangeAspect="1" noTextEdit="1"/>
          </p:cNvSpPr>
          <p:nvPr>
            <p:ph type="sldImg"/>
          </p:nvPr>
        </p:nvSpPr>
        <p:spPr>
          <a:xfrm>
            <a:off x="1190625" y="598488"/>
            <a:ext cx="4621213" cy="3465512"/>
          </a:xfrm>
        </p:spPr>
      </p:sp>
      <p:sp>
        <p:nvSpPr>
          <p:cNvPr id="10243"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r>
              <a:rPr lang="en-US" altLang="en-US"/>
              <a:t>TV – MIPS and atom</a:t>
            </a:r>
          </a:p>
          <a:p>
            <a:r>
              <a:rPr lang="en-US" altLang="en-US"/>
              <a:t>Bluray players – MIPS</a:t>
            </a:r>
          </a:p>
          <a:p>
            <a:r>
              <a:rPr lang="en-US" altLang="en-US"/>
              <a:t>Xbox 360 – Microsoft XCGPU</a:t>
            </a:r>
          </a:p>
          <a:p>
            <a:r>
              <a:rPr lang="en-US" altLang="en-US"/>
              <a:t>Playstation 3 – Sony Toshiba IBM (STI) Cell</a:t>
            </a:r>
          </a:p>
        </p:txBody>
      </p:sp>
      <p:sp>
        <p:nvSpPr>
          <p:cNvPr id="10244" name="Slide Number Placeholder 3"/>
          <p:cNvSpPr>
            <a:spLocks noGrp="1"/>
          </p:cNvSpPr>
          <p:nvPr>
            <p:ph type="sldNum" sz="quarter" idx="4294967295"/>
          </p:nvPr>
        </p:nvSpPr>
        <p:spPr bwMode="auto">
          <a:xfrm>
            <a:off x="3956050" y="8816975"/>
            <a:ext cx="3027363" cy="46513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just">
              <a:lnSpc>
                <a:spcPct val="90000"/>
              </a:lnSpc>
              <a:spcBef>
                <a:spcPct val="40000"/>
              </a:spcBef>
              <a:defRPr sz="1100">
                <a:solidFill>
                  <a:schemeClr val="tx1"/>
                </a:solidFill>
                <a:latin typeface="Arial" charset="0"/>
              </a:defRPr>
            </a:lvl1pPr>
            <a:lvl2pPr marL="742950" indent="-285750">
              <a:spcBef>
                <a:spcPct val="30000"/>
              </a:spcBef>
              <a:defRPr sz="1200">
                <a:solidFill>
                  <a:schemeClr val="tx1"/>
                </a:solidFill>
                <a:latin typeface="Times New Roman" charset="0"/>
              </a:defRPr>
            </a:lvl2pPr>
            <a:lvl3pPr marL="1143000" indent="-228600">
              <a:spcBef>
                <a:spcPct val="30000"/>
              </a:spcBef>
              <a:defRPr sz="1200">
                <a:solidFill>
                  <a:schemeClr val="tx1"/>
                </a:solidFill>
                <a:latin typeface="Times New Roman" charset="0"/>
              </a:defRPr>
            </a:lvl3pPr>
            <a:lvl4pPr marL="1600200" indent="-228600">
              <a:spcBef>
                <a:spcPct val="30000"/>
              </a:spcBef>
              <a:defRPr sz="1200">
                <a:solidFill>
                  <a:schemeClr val="tx1"/>
                </a:solidFill>
                <a:latin typeface="Times New Roman" charset="0"/>
              </a:defRPr>
            </a:lvl4pPr>
            <a:lvl5pPr marL="2057400" indent="-228600">
              <a:spcBef>
                <a:spcPct val="30000"/>
              </a:spcBef>
              <a:defRPr sz="1200">
                <a:solidFill>
                  <a:schemeClr val="tx1"/>
                </a:solidFill>
                <a:latin typeface="Times New Roman" charset="0"/>
              </a:defRPr>
            </a:lvl5pPr>
            <a:lvl6pPr marL="2514600" indent="-228600" eaLnBrk="0" fontAlgn="base" hangingPunct="0">
              <a:spcBef>
                <a:spcPct val="30000"/>
              </a:spcBef>
              <a:spcAft>
                <a:spcPct val="0"/>
              </a:spcAft>
              <a:defRPr sz="1200">
                <a:solidFill>
                  <a:schemeClr val="tx1"/>
                </a:solidFill>
                <a:latin typeface="Times New Roman" charset="0"/>
              </a:defRPr>
            </a:lvl6pPr>
            <a:lvl7pPr marL="2971800" indent="-228600" eaLnBrk="0" fontAlgn="base" hangingPunct="0">
              <a:spcBef>
                <a:spcPct val="30000"/>
              </a:spcBef>
              <a:spcAft>
                <a:spcPct val="0"/>
              </a:spcAft>
              <a:defRPr sz="1200">
                <a:solidFill>
                  <a:schemeClr val="tx1"/>
                </a:solidFill>
                <a:latin typeface="Times New Roman" charset="0"/>
              </a:defRPr>
            </a:lvl7pPr>
            <a:lvl8pPr marL="3429000" indent="-228600" eaLnBrk="0" fontAlgn="base" hangingPunct="0">
              <a:spcBef>
                <a:spcPct val="30000"/>
              </a:spcBef>
              <a:spcAft>
                <a:spcPct val="0"/>
              </a:spcAft>
              <a:defRPr sz="1200">
                <a:solidFill>
                  <a:schemeClr val="tx1"/>
                </a:solidFill>
                <a:latin typeface="Times New Roman" charset="0"/>
              </a:defRPr>
            </a:lvl8pPr>
            <a:lvl9pPr marL="3886200" indent="-228600" eaLnBrk="0" fontAlgn="base" hangingPunct="0">
              <a:spcBef>
                <a:spcPct val="30000"/>
              </a:spcBef>
              <a:spcAft>
                <a:spcPct val="0"/>
              </a:spcAft>
              <a:defRPr sz="1200">
                <a:solidFill>
                  <a:schemeClr val="tx1"/>
                </a:solidFill>
                <a:latin typeface="Times New Roman" charset="0"/>
              </a:defRPr>
            </a:lvl9pPr>
          </a:lstStyle>
          <a:p>
            <a:pPr algn="l">
              <a:lnSpc>
                <a:spcPct val="100000"/>
              </a:lnSpc>
              <a:spcBef>
                <a:spcPct val="0"/>
              </a:spcBef>
            </a:pPr>
            <a:fld id="{280AB163-B05C-B940-9EA2-0AFFBAC7F918}" type="slidenum">
              <a:rPr lang="en-US" altLang="en-US" sz="1800">
                <a:solidFill>
                  <a:schemeClr val="accent1"/>
                </a:solidFill>
              </a:rPr>
              <a:pPr algn="l">
                <a:lnSpc>
                  <a:spcPct val="100000"/>
                </a:lnSpc>
                <a:spcBef>
                  <a:spcPct val="0"/>
                </a:spcBef>
              </a:pPr>
              <a:t>14</a:t>
            </a:fld>
            <a:endParaRPr lang="en-US" altLang="en-US" sz="1800">
              <a:solidFill>
                <a:schemeClr val="accent1"/>
              </a:solidFill>
            </a:endParaRPr>
          </a:p>
        </p:txBody>
      </p:sp>
    </p:spTree>
    <p:extLst>
      <p:ext uri="{BB962C8B-B14F-4D97-AF65-F5344CB8AC3E}">
        <p14:creationId xmlns:p14="http://schemas.microsoft.com/office/powerpoint/2010/main" val="12977313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dirty="0" smtClean="0"/>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6" name="Slide Number Placeholder 5"/>
          <p:cNvSpPr>
            <a:spLocks noGrp="1"/>
          </p:cNvSpPr>
          <p:nvPr>
            <p:ph type="sldNum" sz="quarter" idx="10"/>
          </p:nvPr>
        </p:nvSpPr>
        <p:spPr/>
        <p:txBody>
          <a:bodyPr/>
          <a:lstStyle/>
          <a:p>
            <a:fld id="{5DE0CC70-9BD5-7543-A524-72E5137DC4FD}" type="slidenum">
              <a:rPr lang="en-US" smtClean="0"/>
              <a:t>‹#›</a:t>
            </a:fld>
            <a:endParaRPr lang="en-US"/>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sz="quarter" idx="10"/>
          </p:nvPr>
        </p:nvSpPr>
        <p:spPr/>
        <p:txBody>
          <a:bodyPr/>
          <a:lstStyle/>
          <a:p>
            <a:fld id="{5DE0CC70-9BD5-7543-A524-72E5137DC4FD}" type="slidenum">
              <a:rPr lang="en-US" smtClean="0"/>
              <a:t>‹#›</a:t>
            </a:fld>
            <a:endParaRPr lang="en-US"/>
          </a:p>
        </p:txBody>
      </p:sp>
    </p:spTree>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0"/>
          </p:nvPr>
        </p:nvSpPr>
        <p:spPr/>
        <p:txBody>
          <a:bodyPr/>
          <a:lstStyle/>
          <a:p>
            <a:fld id="{5DE0CC70-9BD5-7543-A524-72E5137DC4FD}" type="slidenum">
              <a:rPr lang="en-US" smtClean="0"/>
              <a:t>‹#›</a:t>
            </a:fld>
            <a:endParaRPr lang="en-US"/>
          </a:p>
        </p:txBody>
      </p:sp>
    </p:spTree>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48450" y="304800"/>
            <a:ext cx="2038350" cy="300355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533400" y="304800"/>
            <a:ext cx="5962650" cy="300355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0"/>
          </p:nvPr>
        </p:nvSpPr>
        <p:spPr/>
        <p:txBody>
          <a:bodyPr/>
          <a:lstStyle/>
          <a:p>
            <a:fld id="{5DE0CC70-9BD5-7543-A524-72E5137DC4FD}" type="slidenum">
              <a:rPr lang="en-US" smtClean="0"/>
              <a:t>‹#›</a:t>
            </a:fld>
            <a:endParaRPr lang="en-US"/>
          </a:p>
        </p:txBody>
      </p:sp>
    </p:spTree>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chart" preserve="1">
  <p:cSld name="Title and Chart">
    <p:spTree>
      <p:nvGrpSpPr>
        <p:cNvPr id="1" name=""/>
        <p:cNvGrpSpPr/>
        <p:nvPr/>
      </p:nvGrpSpPr>
      <p:grpSpPr>
        <a:xfrm>
          <a:off x="0" y="0"/>
          <a:ext cx="0" cy="0"/>
          <a:chOff x="0" y="0"/>
          <a:chExt cx="0" cy="0"/>
        </a:xfrm>
      </p:grpSpPr>
      <p:sp>
        <p:nvSpPr>
          <p:cNvPr id="2" name="Title 1"/>
          <p:cNvSpPr>
            <a:spLocks noGrp="1"/>
          </p:cNvSpPr>
          <p:nvPr>
            <p:ph type="title"/>
          </p:nvPr>
        </p:nvSpPr>
        <p:spPr>
          <a:xfrm>
            <a:off x="533400" y="304800"/>
            <a:ext cx="8153400" cy="422275"/>
          </a:xfrm>
        </p:spPr>
        <p:txBody>
          <a:bodyPr/>
          <a:lstStyle/>
          <a:p>
            <a:r>
              <a:rPr lang="en-US" smtClean="0"/>
              <a:t>Click to edit Master title style</a:t>
            </a:r>
            <a:endParaRPr lang="en-US"/>
          </a:p>
        </p:txBody>
      </p:sp>
      <p:sp>
        <p:nvSpPr>
          <p:cNvPr id="3" name="Chart Placeholder 2"/>
          <p:cNvSpPr>
            <a:spLocks noGrp="1"/>
          </p:cNvSpPr>
          <p:nvPr>
            <p:ph type="chart" idx="1"/>
          </p:nvPr>
        </p:nvSpPr>
        <p:spPr>
          <a:xfrm>
            <a:off x="533400" y="914400"/>
            <a:ext cx="8153400" cy="2393950"/>
          </a:xfrm>
        </p:spPr>
        <p:txBody>
          <a:bodyPr/>
          <a:lstStyle/>
          <a:p>
            <a:pPr lvl="0"/>
            <a:endParaRPr lang="en-US" noProof="0" smtClean="0"/>
          </a:p>
        </p:txBody>
      </p:sp>
      <p:sp>
        <p:nvSpPr>
          <p:cNvPr id="4" name="Slide Number Placeholder 3"/>
          <p:cNvSpPr>
            <a:spLocks noGrp="1"/>
          </p:cNvSpPr>
          <p:nvPr>
            <p:ph type="sldNum" sz="quarter" idx="10"/>
          </p:nvPr>
        </p:nvSpPr>
        <p:spPr/>
        <p:txBody>
          <a:bodyPr/>
          <a:lstStyle/>
          <a:p>
            <a:fld id="{5DE0CC70-9BD5-7543-A524-72E5137DC4FD}" type="slidenum">
              <a:rPr lang="en-US" smtClean="0"/>
              <a:t>‹#›</a:t>
            </a:fld>
            <a:endParaRPr lang="en-US"/>
          </a:p>
        </p:txBody>
      </p:sp>
    </p:spTree>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33400" y="304800"/>
            <a:ext cx="8153400" cy="422275"/>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533400" y="914400"/>
            <a:ext cx="4000500" cy="239395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86300" y="914400"/>
            <a:ext cx="4000500" cy="239395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4"/>
          <p:cNvSpPr>
            <a:spLocks noGrp="1"/>
          </p:cNvSpPr>
          <p:nvPr>
            <p:ph type="sldNum" sz="quarter" idx="10"/>
          </p:nvPr>
        </p:nvSpPr>
        <p:spPr/>
        <p:txBody>
          <a:bodyPr/>
          <a:lstStyle/>
          <a:p>
            <a:fld id="{5DE0CC70-9BD5-7543-A524-72E5137DC4FD}" type="slidenum">
              <a:rPr lang="en-US" smtClean="0"/>
              <a:t>‹#›</a:t>
            </a:fld>
            <a:endParaRPr lang="en-US"/>
          </a:p>
        </p:txBody>
      </p:sp>
    </p:spTree>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p:txBody>
          <a:bodyPr/>
          <a:lstStyle/>
          <a:p>
            <a:fld id="{5DE0CC70-9BD5-7543-A524-72E5137DC4FD}" type="slidenum">
              <a:rPr lang="en-US" smtClean="0"/>
              <a:t>‹#›</a:t>
            </a:fld>
            <a:endParaRPr lang="en-US"/>
          </a:p>
        </p:txBody>
      </p:sp>
    </p:spTree>
    <p:extLst>
      <p:ext uri="{BB962C8B-B14F-4D97-AF65-F5344CB8AC3E}">
        <p14:creationId xmlns:p14="http://schemas.microsoft.com/office/powerpoint/2010/main" val="81052658"/>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a:xfrm>
            <a:off x="628650" y="6356350"/>
            <a:ext cx="2057400" cy="365125"/>
          </a:xfrm>
          <a:prstGeom prst="rect">
            <a:avLst/>
          </a:prstGeom>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5FD6FB8-7834-7D49-B54B-F715DBAE56F1}" type="slidenum">
              <a:rPr lang="en-US" smtClean="0"/>
              <a:t>‹#›</a:t>
            </a:fld>
            <a:endParaRPr lang="en-US"/>
          </a:p>
        </p:txBody>
      </p:sp>
    </p:spTree>
    <p:extLst>
      <p:ext uri="{BB962C8B-B14F-4D97-AF65-F5344CB8AC3E}">
        <p14:creationId xmlns:p14="http://schemas.microsoft.com/office/powerpoint/2010/main" val="765458753"/>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628650" y="6356350"/>
            <a:ext cx="2057400" cy="365125"/>
          </a:xfrm>
          <a:prstGeom prst="rect">
            <a:avLst/>
          </a:prstGeom>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5FD6FB8-7834-7D49-B54B-F715DBAE56F1}" type="slidenum">
              <a:rPr lang="en-US" smtClean="0"/>
              <a:t>‹#›</a:t>
            </a:fld>
            <a:endParaRPr lang="en-US"/>
          </a:p>
        </p:txBody>
      </p:sp>
    </p:spTree>
    <p:extLst>
      <p:ext uri="{BB962C8B-B14F-4D97-AF65-F5344CB8AC3E}">
        <p14:creationId xmlns:p14="http://schemas.microsoft.com/office/powerpoint/2010/main" val="1638216141"/>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8"/>
            <a:ext cx="78867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623888" y="4589463"/>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628650" y="6356350"/>
            <a:ext cx="2057400" cy="365125"/>
          </a:xfrm>
          <a:prstGeom prst="rect">
            <a:avLst/>
          </a:prstGeom>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5FD6FB8-7834-7D49-B54B-F715DBAE56F1}" type="slidenum">
              <a:rPr lang="en-US" smtClean="0"/>
              <a:t>‹#›</a:t>
            </a:fld>
            <a:endParaRPr lang="en-US"/>
          </a:p>
        </p:txBody>
      </p:sp>
    </p:spTree>
    <p:extLst>
      <p:ext uri="{BB962C8B-B14F-4D97-AF65-F5344CB8AC3E}">
        <p14:creationId xmlns:p14="http://schemas.microsoft.com/office/powerpoint/2010/main" val="610843600"/>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28650" y="1825625"/>
            <a:ext cx="386715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825625"/>
            <a:ext cx="386715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628650" y="6356350"/>
            <a:ext cx="2057400" cy="365125"/>
          </a:xfrm>
          <a:prstGeom prst="rect">
            <a:avLst/>
          </a:prstGeom>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5FD6FB8-7834-7D49-B54B-F715DBAE56F1}" type="slidenum">
              <a:rPr lang="en-US" smtClean="0"/>
              <a:t>‹#›</a:t>
            </a:fld>
            <a:endParaRPr lang="en-US"/>
          </a:p>
        </p:txBody>
      </p:sp>
    </p:spTree>
    <p:extLst>
      <p:ext uri="{BB962C8B-B14F-4D97-AF65-F5344CB8AC3E}">
        <p14:creationId xmlns:p14="http://schemas.microsoft.com/office/powerpoint/2010/main" val="1476552540"/>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p:txBody>
          <a:bodyPr/>
          <a:lstStyle/>
          <a:p>
            <a:fld id="{5DE0CC70-9BD5-7543-A524-72E5137DC4FD}" type="slidenum">
              <a:rPr lang="en-US" smtClean="0"/>
              <a:t>‹#›</a:t>
            </a:fld>
            <a:endParaRPr lang="en-US"/>
          </a:p>
        </p:txBody>
      </p:sp>
    </p:spTree>
    <p:extLst>
      <p:ext uri="{BB962C8B-B14F-4D97-AF65-F5344CB8AC3E}">
        <p14:creationId xmlns:p14="http://schemas.microsoft.com/office/powerpoint/2010/main" val="970293687"/>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365125"/>
            <a:ext cx="78867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30238" y="2505075"/>
            <a:ext cx="386873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7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a:xfrm>
            <a:off x="628650" y="6356350"/>
            <a:ext cx="2057400" cy="365125"/>
          </a:xfrm>
          <a:prstGeom prst="rect">
            <a:avLst/>
          </a:prstGeom>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5FD6FB8-7834-7D49-B54B-F715DBAE56F1}" type="slidenum">
              <a:rPr lang="en-US" smtClean="0"/>
              <a:t>‹#›</a:t>
            </a:fld>
            <a:endParaRPr lang="en-US"/>
          </a:p>
        </p:txBody>
      </p:sp>
    </p:spTree>
    <p:extLst>
      <p:ext uri="{BB962C8B-B14F-4D97-AF65-F5344CB8AC3E}">
        <p14:creationId xmlns:p14="http://schemas.microsoft.com/office/powerpoint/2010/main" val="97515048"/>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a:xfrm>
            <a:off x="628650" y="6356350"/>
            <a:ext cx="2057400" cy="365125"/>
          </a:xfrm>
          <a:prstGeom prst="rect">
            <a:avLst/>
          </a:prstGeom>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5FD6FB8-7834-7D49-B54B-F715DBAE56F1}" type="slidenum">
              <a:rPr lang="en-US" smtClean="0"/>
              <a:t>‹#›</a:t>
            </a:fld>
            <a:endParaRPr lang="en-US"/>
          </a:p>
        </p:txBody>
      </p:sp>
    </p:spTree>
    <p:extLst>
      <p:ext uri="{BB962C8B-B14F-4D97-AF65-F5344CB8AC3E}">
        <p14:creationId xmlns:p14="http://schemas.microsoft.com/office/powerpoint/2010/main" val="405389075"/>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28650" y="6356350"/>
            <a:ext cx="2057400" cy="365125"/>
          </a:xfrm>
          <a:prstGeom prst="rect">
            <a:avLst/>
          </a:prstGeom>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5FD6FB8-7834-7D49-B54B-F715DBAE56F1}" type="slidenum">
              <a:rPr lang="en-US" smtClean="0"/>
              <a:t>‹#›</a:t>
            </a:fld>
            <a:endParaRPr lang="en-US"/>
          </a:p>
        </p:txBody>
      </p:sp>
    </p:spTree>
    <p:extLst>
      <p:ext uri="{BB962C8B-B14F-4D97-AF65-F5344CB8AC3E}">
        <p14:creationId xmlns:p14="http://schemas.microsoft.com/office/powerpoint/2010/main" val="1556055241"/>
      </p:ext>
    </p:extLst>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a:xfrm>
            <a:off x="628650" y="6356350"/>
            <a:ext cx="2057400" cy="365125"/>
          </a:xfrm>
          <a:prstGeom prst="rect">
            <a:avLst/>
          </a:prstGeom>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5FD6FB8-7834-7D49-B54B-F715DBAE56F1}" type="slidenum">
              <a:rPr lang="en-US" smtClean="0"/>
              <a:t>‹#›</a:t>
            </a:fld>
            <a:endParaRPr lang="en-US"/>
          </a:p>
        </p:txBody>
      </p:sp>
    </p:spTree>
    <p:extLst>
      <p:ext uri="{BB962C8B-B14F-4D97-AF65-F5344CB8AC3E}">
        <p14:creationId xmlns:p14="http://schemas.microsoft.com/office/powerpoint/2010/main" val="564582321"/>
      </p:ext>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a:xfrm>
            <a:off x="628650" y="6356350"/>
            <a:ext cx="2057400" cy="365125"/>
          </a:xfrm>
          <a:prstGeom prst="rect">
            <a:avLst/>
          </a:prstGeom>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5FD6FB8-7834-7D49-B54B-F715DBAE56F1}" type="slidenum">
              <a:rPr lang="en-US" smtClean="0"/>
              <a:t>‹#›</a:t>
            </a:fld>
            <a:endParaRPr lang="en-US"/>
          </a:p>
        </p:txBody>
      </p:sp>
    </p:spTree>
    <p:extLst>
      <p:ext uri="{BB962C8B-B14F-4D97-AF65-F5344CB8AC3E}">
        <p14:creationId xmlns:p14="http://schemas.microsoft.com/office/powerpoint/2010/main" val="1352316601"/>
      </p:ext>
    </p:extLst>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628650" y="6356350"/>
            <a:ext cx="2057400" cy="365125"/>
          </a:xfrm>
          <a:prstGeom prst="rect">
            <a:avLst/>
          </a:prstGeom>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5FD6FB8-7834-7D49-B54B-F715DBAE56F1}" type="slidenum">
              <a:rPr lang="en-US" smtClean="0"/>
              <a:t>‹#›</a:t>
            </a:fld>
            <a:endParaRPr lang="en-US"/>
          </a:p>
        </p:txBody>
      </p:sp>
    </p:spTree>
    <p:extLst>
      <p:ext uri="{BB962C8B-B14F-4D97-AF65-F5344CB8AC3E}">
        <p14:creationId xmlns:p14="http://schemas.microsoft.com/office/powerpoint/2010/main" val="1565676806"/>
      </p:ext>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28650" y="365125"/>
            <a:ext cx="5762625"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628650" y="6356350"/>
            <a:ext cx="2057400" cy="365125"/>
          </a:xfrm>
          <a:prstGeom prst="rect">
            <a:avLst/>
          </a:prstGeom>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5FD6FB8-7834-7D49-B54B-F715DBAE56F1}" type="slidenum">
              <a:rPr lang="en-US" smtClean="0"/>
              <a:t>‹#›</a:t>
            </a:fld>
            <a:endParaRPr lang="en-US"/>
          </a:p>
        </p:txBody>
      </p:sp>
    </p:spTree>
    <p:extLst>
      <p:ext uri="{BB962C8B-B14F-4D97-AF65-F5344CB8AC3E}">
        <p14:creationId xmlns:p14="http://schemas.microsoft.com/office/powerpoint/2010/main" val="1212951751"/>
      </p:ext>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4D9223-CC43-4007-8255-F9F13EA03B73}" type="slidenum">
              <a:rPr lang="en-US" smtClean="0"/>
              <a:pPr/>
              <a:t>‹#›</a:t>
            </a:fld>
            <a:endParaRPr lang="en-US"/>
          </a:p>
        </p:txBody>
      </p:sp>
    </p:spTree>
    <p:extLst>
      <p:ext uri="{BB962C8B-B14F-4D97-AF65-F5344CB8AC3E}">
        <p14:creationId xmlns:p14="http://schemas.microsoft.com/office/powerpoint/2010/main" val="2820807241"/>
      </p:ext>
    </p:extLst>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4D9223-CC43-4007-8255-F9F13EA03B73}" type="slidenum">
              <a:rPr lang="en-US" smtClean="0"/>
              <a:pPr/>
              <a:t>‹#›</a:t>
            </a:fld>
            <a:endParaRPr lang="en-US"/>
          </a:p>
        </p:txBody>
      </p:sp>
    </p:spTree>
    <p:extLst>
      <p:ext uri="{BB962C8B-B14F-4D97-AF65-F5344CB8AC3E}">
        <p14:creationId xmlns:p14="http://schemas.microsoft.com/office/powerpoint/2010/main" val="2076376372"/>
      </p:ext>
    </p:extLst>
  </p:cSld>
  <p:clrMapOvr>
    <a:masterClrMapping/>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4D9223-CC43-4007-8255-F9F13EA03B73}" type="slidenum">
              <a:rPr lang="en-US" smtClean="0"/>
              <a:pPr/>
              <a:t>‹#›</a:t>
            </a:fld>
            <a:endParaRPr lang="en-US"/>
          </a:p>
        </p:txBody>
      </p:sp>
    </p:spTree>
    <p:extLst>
      <p:ext uri="{BB962C8B-B14F-4D97-AF65-F5344CB8AC3E}">
        <p14:creationId xmlns:p14="http://schemas.microsoft.com/office/powerpoint/2010/main" val="2878732638"/>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0"/>
          </p:nvPr>
        </p:nvSpPr>
        <p:spPr/>
        <p:txBody>
          <a:bodyPr/>
          <a:lstStyle/>
          <a:p>
            <a:fld id="{5DE0CC70-9BD5-7543-A524-72E5137DC4FD}" type="slidenum">
              <a:rPr lang="en-US" smtClean="0"/>
              <a:t>‹#›</a:t>
            </a:fld>
            <a:endParaRPr lang="en-US"/>
          </a:p>
        </p:txBody>
      </p:sp>
    </p:spTree>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4D9223-CC43-4007-8255-F9F13EA03B73}" type="slidenum">
              <a:rPr lang="en-US" smtClean="0"/>
              <a:pPr/>
              <a:t>‹#›</a:t>
            </a:fld>
            <a:endParaRPr lang="en-US"/>
          </a:p>
        </p:txBody>
      </p:sp>
    </p:spTree>
    <p:extLst>
      <p:ext uri="{BB962C8B-B14F-4D97-AF65-F5344CB8AC3E}">
        <p14:creationId xmlns:p14="http://schemas.microsoft.com/office/powerpoint/2010/main" val="3518295816"/>
      </p:ext>
    </p:extLst>
  </p:cSld>
  <p:clrMapOvr>
    <a:masterClrMapping/>
  </p:clrMapOvr>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D4D9223-CC43-4007-8255-F9F13EA03B73}" type="slidenum">
              <a:rPr lang="en-US" smtClean="0"/>
              <a:pPr/>
              <a:t>‹#›</a:t>
            </a:fld>
            <a:endParaRPr lang="en-US"/>
          </a:p>
        </p:txBody>
      </p:sp>
    </p:spTree>
    <p:extLst>
      <p:ext uri="{BB962C8B-B14F-4D97-AF65-F5344CB8AC3E}">
        <p14:creationId xmlns:p14="http://schemas.microsoft.com/office/powerpoint/2010/main" val="504837136"/>
      </p:ext>
    </p:extLst>
  </p:cSld>
  <p:clrMapOvr>
    <a:masterClrMapping/>
  </p:clrMapOvr>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D4D9223-CC43-4007-8255-F9F13EA03B73}" type="slidenum">
              <a:rPr lang="en-US" smtClean="0"/>
              <a:pPr/>
              <a:t>‹#›</a:t>
            </a:fld>
            <a:endParaRPr lang="en-US"/>
          </a:p>
        </p:txBody>
      </p:sp>
    </p:spTree>
    <p:extLst>
      <p:ext uri="{BB962C8B-B14F-4D97-AF65-F5344CB8AC3E}">
        <p14:creationId xmlns:p14="http://schemas.microsoft.com/office/powerpoint/2010/main" val="145347698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D4D9223-CC43-4007-8255-F9F13EA03B73}" type="slidenum">
              <a:rPr lang="en-US" smtClean="0"/>
              <a:pPr/>
              <a:t>‹#›</a:t>
            </a:fld>
            <a:endParaRPr lang="en-US"/>
          </a:p>
        </p:txBody>
      </p:sp>
    </p:spTree>
    <p:extLst>
      <p:ext uri="{BB962C8B-B14F-4D97-AF65-F5344CB8AC3E}">
        <p14:creationId xmlns:p14="http://schemas.microsoft.com/office/powerpoint/2010/main" val="219944421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4D9223-CC43-4007-8255-F9F13EA03B73}" type="slidenum">
              <a:rPr lang="en-US" smtClean="0"/>
              <a:pPr/>
              <a:t>‹#›</a:t>
            </a:fld>
            <a:endParaRPr lang="en-US"/>
          </a:p>
        </p:txBody>
      </p:sp>
    </p:spTree>
    <p:extLst>
      <p:ext uri="{BB962C8B-B14F-4D97-AF65-F5344CB8AC3E}">
        <p14:creationId xmlns:p14="http://schemas.microsoft.com/office/powerpoint/2010/main" val="209870296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4D9223-CC43-4007-8255-F9F13EA03B73}" type="slidenum">
              <a:rPr lang="en-US" smtClean="0"/>
              <a:pPr/>
              <a:t>‹#›</a:t>
            </a:fld>
            <a:endParaRPr lang="en-US"/>
          </a:p>
        </p:txBody>
      </p:sp>
    </p:spTree>
    <p:extLst>
      <p:ext uri="{BB962C8B-B14F-4D97-AF65-F5344CB8AC3E}">
        <p14:creationId xmlns:p14="http://schemas.microsoft.com/office/powerpoint/2010/main" val="194126708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4D9223-CC43-4007-8255-F9F13EA03B73}" type="slidenum">
              <a:rPr lang="en-US" smtClean="0"/>
              <a:pPr/>
              <a:t>‹#›</a:t>
            </a:fld>
            <a:endParaRPr lang="en-US"/>
          </a:p>
        </p:txBody>
      </p:sp>
    </p:spTree>
    <p:extLst>
      <p:ext uri="{BB962C8B-B14F-4D97-AF65-F5344CB8AC3E}">
        <p14:creationId xmlns:p14="http://schemas.microsoft.com/office/powerpoint/2010/main" val="125139811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4D9223-CC43-4007-8255-F9F13EA03B73}" type="slidenum">
              <a:rPr lang="en-US" smtClean="0"/>
              <a:pPr/>
              <a:t>‹#›</a:t>
            </a:fld>
            <a:endParaRPr lang="en-US"/>
          </a:p>
        </p:txBody>
      </p:sp>
    </p:spTree>
    <p:extLst>
      <p:ext uri="{BB962C8B-B14F-4D97-AF65-F5344CB8AC3E}">
        <p14:creationId xmlns:p14="http://schemas.microsoft.com/office/powerpoint/2010/main" val="184927789"/>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Slide Number Placeholder 3"/>
          <p:cNvSpPr>
            <a:spLocks noGrp="1"/>
          </p:cNvSpPr>
          <p:nvPr>
            <p:ph type="sldNum" sz="quarter" idx="10"/>
          </p:nvPr>
        </p:nvSpPr>
        <p:spPr/>
        <p:txBody>
          <a:bodyPr/>
          <a:lstStyle/>
          <a:p>
            <a:fld id="{5DE0CC70-9BD5-7543-A524-72E5137DC4FD}" type="slidenum">
              <a:rPr lang="en-US" smtClean="0"/>
              <a:t>‹#›</a:t>
            </a:fld>
            <a:endParaRPr lang="en-US"/>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533400" y="914400"/>
            <a:ext cx="4000500" cy="2393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86300" y="914400"/>
            <a:ext cx="4000500" cy="2393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4"/>
          <p:cNvSpPr>
            <a:spLocks noGrp="1"/>
          </p:cNvSpPr>
          <p:nvPr>
            <p:ph type="sldNum" sz="quarter" idx="10"/>
          </p:nvPr>
        </p:nvSpPr>
        <p:spPr/>
        <p:txBody>
          <a:bodyPr/>
          <a:lstStyle/>
          <a:p>
            <a:fld id="{5DE0CC70-9BD5-7543-A524-72E5137DC4FD}" type="slidenum">
              <a:rPr lang="en-US" smtClean="0"/>
              <a:t>‹#›</a:t>
            </a:fld>
            <a:endParaRPr lang="en-US"/>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6"/>
          <p:cNvSpPr>
            <a:spLocks noGrp="1"/>
          </p:cNvSpPr>
          <p:nvPr>
            <p:ph type="sldNum" sz="quarter" idx="10"/>
          </p:nvPr>
        </p:nvSpPr>
        <p:spPr/>
        <p:txBody>
          <a:bodyPr/>
          <a:lstStyle/>
          <a:p>
            <a:fld id="{5DE0CC70-9BD5-7543-A524-72E5137DC4FD}" type="slidenum">
              <a:rPr lang="en-US" smtClean="0"/>
              <a:t>‹#›</a:t>
            </a:fld>
            <a:endParaRPr lang="en-US"/>
          </a:p>
        </p:txBody>
      </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p:txBody>
          <a:bodyPr/>
          <a:lstStyle/>
          <a:p>
            <a:fld id="{5DE0CC70-9BD5-7543-A524-72E5137DC4FD}" type="slidenum">
              <a:rPr lang="en-US" smtClean="0"/>
              <a:t>‹#›</a:t>
            </a:fld>
            <a:endParaRPr lang="en-US"/>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5DE0CC70-9BD5-7543-A524-72E5137DC4FD}" type="slidenum">
              <a:rPr lang="en-US" smtClean="0"/>
              <a:t>‹#›</a:t>
            </a:fld>
            <a:endParaRPr lang="en-US"/>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sz="quarter" idx="10"/>
          </p:nvPr>
        </p:nvSpPr>
        <p:spPr/>
        <p:txBody>
          <a:bodyPr/>
          <a:lstStyle/>
          <a:p>
            <a:fld id="{5DE0CC70-9BD5-7543-A524-72E5137DC4FD}" type="slidenum">
              <a:rPr lang="en-US" smtClean="0"/>
              <a:t>‹#›</a:t>
            </a:fld>
            <a:endParaRPr lang="en-US"/>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6.xml"/><Relationship Id="rId12" Type="http://schemas.openxmlformats.org/officeDocument/2006/relationships/theme" Target="../theme/theme2.xml"/><Relationship Id="rId1" Type="http://schemas.openxmlformats.org/officeDocument/2006/relationships/slideLayout" Target="../slideLayouts/slideLayout16.xml"/><Relationship Id="rId2" Type="http://schemas.openxmlformats.org/officeDocument/2006/relationships/slideLayout" Target="../slideLayouts/slideLayout17.xml"/><Relationship Id="rId3" Type="http://schemas.openxmlformats.org/officeDocument/2006/relationships/slideLayout" Target="../slideLayouts/slideLayout18.xml"/><Relationship Id="rId4" Type="http://schemas.openxmlformats.org/officeDocument/2006/relationships/slideLayout" Target="../slideLayouts/slideLayout19.xml"/><Relationship Id="rId5" Type="http://schemas.openxmlformats.org/officeDocument/2006/relationships/slideLayout" Target="../slideLayouts/slideLayout20.xml"/><Relationship Id="rId6" Type="http://schemas.openxmlformats.org/officeDocument/2006/relationships/slideLayout" Target="../slideLayouts/slideLayout21.xml"/><Relationship Id="rId7" Type="http://schemas.openxmlformats.org/officeDocument/2006/relationships/slideLayout" Target="../slideLayouts/slideLayout22.xml"/><Relationship Id="rId8" Type="http://schemas.openxmlformats.org/officeDocument/2006/relationships/slideLayout" Target="../slideLayouts/slideLayout23.xml"/><Relationship Id="rId9" Type="http://schemas.openxmlformats.org/officeDocument/2006/relationships/slideLayout" Target="../slideLayouts/slideLayout24.xml"/><Relationship Id="rId10"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7.xml"/><Relationship Id="rId12" Type="http://schemas.openxmlformats.org/officeDocument/2006/relationships/theme" Target="../theme/theme3.xml"/><Relationship Id="rId1" Type="http://schemas.openxmlformats.org/officeDocument/2006/relationships/slideLayout" Target="../slideLayouts/slideLayout27.xml"/><Relationship Id="rId2" Type="http://schemas.openxmlformats.org/officeDocument/2006/relationships/slideLayout" Target="../slideLayouts/slideLayout28.xml"/><Relationship Id="rId3" Type="http://schemas.openxmlformats.org/officeDocument/2006/relationships/slideLayout" Target="../slideLayouts/slideLayout29.xml"/><Relationship Id="rId4" Type="http://schemas.openxmlformats.org/officeDocument/2006/relationships/slideLayout" Target="../slideLayouts/slideLayout30.xml"/><Relationship Id="rId5" Type="http://schemas.openxmlformats.org/officeDocument/2006/relationships/slideLayout" Target="../slideLayouts/slideLayout31.xml"/><Relationship Id="rId6" Type="http://schemas.openxmlformats.org/officeDocument/2006/relationships/slideLayout" Target="../slideLayouts/slideLayout32.xml"/><Relationship Id="rId7" Type="http://schemas.openxmlformats.org/officeDocument/2006/relationships/slideLayout" Target="../slideLayouts/slideLayout33.xml"/><Relationship Id="rId8" Type="http://schemas.openxmlformats.org/officeDocument/2006/relationships/slideLayout" Target="../slideLayouts/slideLayout34.xml"/><Relationship Id="rId9" Type="http://schemas.openxmlformats.org/officeDocument/2006/relationships/slideLayout" Target="../slideLayouts/slideLayout35.xml"/><Relationship Id="rId10" Type="http://schemas.openxmlformats.org/officeDocument/2006/relationships/slideLayout" Target="../slideLayouts/slideLayout3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bwMode="auto">
          <a:xfrm>
            <a:off x="533400" y="304800"/>
            <a:ext cx="8153400" cy="422275"/>
          </a:xfrm>
          <a:prstGeom prst="rect">
            <a:avLst/>
          </a:prstGeom>
          <a:noFill/>
          <a:ln w="12700">
            <a:noFill/>
            <a:miter lim="800000"/>
            <a:headEnd/>
            <a:tailEnd/>
          </a:ln>
        </p:spPr>
        <p:txBody>
          <a:bodyPr vert="horz" wrap="square" lIns="63500" tIns="25400" rIns="63500" bIns="25400" numCol="1" anchor="t" anchorCtr="0" compatLnSpc="1">
            <a:prstTxWarp prst="textNoShape">
              <a:avLst/>
            </a:prstTxWarp>
            <a:spAutoFit/>
          </a:bodyPr>
          <a:lstStyle/>
          <a:p>
            <a:pPr lvl="0"/>
            <a:r>
              <a:rPr lang="en-US" smtClean="0"/>
              <a:t>Title goes here</a:t>
            </a:r>
          </a:p>
        </p:txBody>
      </p:sp>
      <p:sp>
        <p:nvSpPr>
          <p:cNvPr id="5125" name="Rectangle 5"/>
          <p:cNvSpPr>
            <a:spLocks noGrp="1" noChangeArrowheads="1"/>
          </p:cNvSpPr>
          <p:nvPr>
            <p:ph type="body" idx="1"/>
          </p:nvPr>
        </p:nvSpPr>
        <p:spPr bwMode="auto">
          <a:xfrm>
            <a:off x="533400" y="914400"/>
            <a:ext cx="8153400" cy="2393950"/>
          </a:xfrm>
          <a:prstGeom prst="rect">
            <a:avLst/>
          </a:prstGeom>
          <a:noFill/>
          <a:ln w="12700">
            <a:noFill/>
            <a:miter lim="800000"/>
            <a:headEnd/>
            <a:tailEnd/>
          </a:ln>
        </p:spPr>
        <p:txBody>
          <a:bodyPr vert="horz" wrap="square" lIns="63500" tIns="25400" rIns="63500" bIns="25400" numCol="1" anchor="t" anchorCtr="0" compatLnSpc="1">
            <a:prstTxWarp prst="textNoShape">
              <a:avLst/>
            </a:prstTxWarp>
            <a:spAutoFit/>
          </a:bodyPr>
          <a:lstStyle/>
          <a:p>
            <a:pPr lvl="0"/>
            <a:r>
              <a:rPr lang="en-US" dirty="0" smtClean="0"/>
              <a:t>This is our 1st Level Bullet</a:t>
            </a:r>
          </a:p>
          <a:p>
            <a:pPr lvl="1"/>
            <a:r>
              <a:rPr lang="en-US" dirty="0" smtClean="0"/>
              <a:t>this is our 2nd level bullet</a:t>
            </a:r>
          </a:p>
          <a:p>
            <a:pPr lvl="2"/>
            <a:r>
              <a:rPr lang="en-US" dirty="0" smtClean="0"/>
              <a:t>this is our 3rd level bullet</a:t>
            </a:r>
          </a:p>
          <a:p>
            <a:pPr lvl="0"/>
            <a:r>
              <a:rPr lang="en-US" dirty="0" smtClean="0"/>
              <a:t>This is our next 1st Level Bullet</a:t>
            </a:r>
          </a:p>
          <a:p>
            <a:pPr lvl="1"/>
            <a:r>
              <a:rPr lang="en-US" dirty="0" smtClean="0"/>
              <a:t>this is our 2nd level bullet</a:t>
            </a:r>
          </a:p>
          <a:p>
            <a:pPr lvl="2"/>
            <a:r>
              <a:rPr lang="en-US" dirty="0" smtClean="0"/>
              <a:t>this is our 3rd level bullet</a:t>
            </a:r>
          </a:p>
        </p:txBody>
      </p:sp>
      <p:sp>
        <p:nvSpPr>
          <p:cNvPr id="1030" name="Line 6"/>
          <p:cNvSpPr>
            <a:spLocks noChangeShapeType="1"/>
          </p:cNvSpPr>
          <p:nvPr/>
        </p:nvSpPr>
        <p:spPr bwMode="auto">
          <a:xfrm>
            <a:off x="533400" y="685800"/>
            <a:ext cx="8153400" cy="0"/>
          </a:xfrm>
          <a:prstGeom prst="line">
            <a:avLst/>
          </a:prstGeom>
          <a:noFill/>
          <a:ln w="57150" cmpd="thickThin">
            <a:solidFill>
              <a:schemeClr val="accent2"/>
            </a:solidFill>
            <a:round/>
            <a:headEnd/>
            <a:tailEnd/>
          </a:ln>
          <a:effectLst/>
        </p:spPr>
        <p:txBody>
          <a:bodyPr wrap="none" anchor="ctr"/>
          <a:lstStyle/>
          <a:p>
            <a:pPr>
              <a:defRPr/>
            </a:pPr>
            <a:endParaRPr lang="en-US"/>
          </a:p>
        </p:txBody>
      </p:sp>
      <p:sp>
        <p:nvSpPr>
          <p:cNvPr id="3" name="Slide Number Placeholder 2"/>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DE0CC70-9BD5-7543-A524-72E5137DC4FD}"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62"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75" r:id="rId15"/>
  </p:sldLayoutIdLst>
  <p:timing>
    <p:tnLst>
      <p:par>
        <p:cTn id="1" dur="indefinite" restart="never" nodeType="tmRoot"/>
      </p:par>
    </p:tnLst>
  </p:timing>
  <p:hf hdr="0" ftr="0" dt="0"/>
  <p:txStyles>
    <p:titleStyle>
      <a:lvl1pPr algn="l" rtl="0" eaLnBrk="0" fontAlgn="base" hangingPunct="0">
        <a:lnSpc>
          <a:spcPct val="87000"/>
        </a:lnSpc>
        <a:spcBef>
          <a:spcPct val="0"/>
        </a:spcBef>
        <a:spcAft>
          <a:spcPct val="0"/>
        </a:spcAft>
        <a:defRPr sz="2800" b="1">
          <a:solidFill>
            <a:schemeClr val="accent2"/>
          </a:solidFill>
          <a:latin typeface="+mj-lt"/>
          <a:ea typeface="+mj-ea"/>
          <a:cs typeface="+mj-cs"/>
        </a:defRPr>
      </a:lvl1pPr>
      <a:lvl2pPr algn="l" rtl="0" eaLnBrk="0" fontAlgn="base" hangingPunct="0">
        <a:lnSpc>
          <a:spcPct val="87000"/>
        </a:lnSpc>
        <a:spcBef>
          <a:spcPct val="0"/>
        </a:spcBef>
        <a:spcAft>
          <a:spcPct val="0"/>
        </a:spcAft>
        <a:defRPr sz="2800" b="1">
          <a:solidFill>
            <a:schemeClr val="accent2"/>
          </a:solidFill>
          <a:latin typeface="Arial" charset="0"/>
        </a:defRPr>
      </a:lvl2pPr>
      <a:lvl3pPr algn="l" rtl="0" eaLnBrk="0" fontAlgn="base" hangingPunct="0">
        <a:lnSpc>
          <a:spcPct val="87000"/>
        </a:lnSpc>
        <a:spcBef>
          <a:spcPct val="0"/>
        </a:spcBef>
        <a:spcAft>
          <a:spcPct val="0"/>
        </a:spcAft>
        <a:defRPr sz="2800" b="1">
          <a:solidFill>
            <a:schemeClr val="accent2"/>
          </a:solidFill>
          <a:latin typeface="Arial" charset="0"/>
        </a:defRPr>
      </a:lvl3pPr>
      <a:lvl4pPr algn="l" rtl="0" eaLnBrk="0" fontAlgn="base" hangingPunct="0">
        <a:lnSpc>
          <a:spcPct val="87000"/>
        </a:lnSpc>
        <a:spcBef>
          <a:spcPct val="0"/>
        </a:spcBef>
        <a:spcAft>
          <a:spcPct val="0"/>
        </a:spcAft>
        <a:defRPr sz="2800" b="1">
          <a:solidFill>
            <a:schemeClr val="accent2"/>
          </a:solidFill>
          <a:latin typeface="Arial" charset="0"/>
        </a:defRPr>
      </a:lvl4pPr>
      <a:lvl5pPr algn="l" rtl="0" eaLnBrk="0" fontAlgn="base" hangingPunct="0">
        <a:lnSpc>
          <a:spcPct val="87000"/>
        </a:lnSpc>
        <a:spcBef>
          <a:spcPct val="0"/>
        </a:spcBef>
        <a:spcAft>
          <a:spcPct val="0"/>
        </a:spcAft>
        <a:defRPr sz="2800" b="1">
          <a:solidFill>
            <a:schemeClr val="accent2"/>
          </a:solidFill>
          <a:latin typeface="Arial" charset="0"/>
        </a:defRPr>
      </a:lvl5pPr>
      <a:lvl6pPr marL="457200" algn="l" rtl="0" eaLnBrk="0" fontAlgn="base" hangingPunct="0">
        <a:lnSpc>
          <a:spcPct val="87000"/>
        </a:lnSpc>
        <a:spcBef>
          <a:spcPct val="0"/>
        </a:spcBef>
        <a:spcAft>
          <a:spcPct val="0"/>
        </a:spcAft>
        <a:defRPr sz="2800" b="1">
          <a:solidFill>
            <a:schemeClr val="accent2"/>
          </a:solidFill>
          <a:latin typeface="Arial" charset="0"/>
        </a:defRPr>
      </a:lvl6pPr>
      <a:lvl7pPr marL="914400" algn="l" rtl="0" eaLnBrk="0" fontAlgn="base" hangingPunct="0">
        <a:lnSpc>
          <a:spcPct val="87000"/>
        </a:lnSpc>
        <a:spcBef>
          <a:spcPct val="0"/>
        </a:spcBef>
        <a:spcAft>
          <a:spcPct val="0"/>
        </a:spcAft>
        <a:defRPr sz="2800" b="1">
          <a:solidFill>
            <a:schemeClr val="accent2"/>
          </a:solidFill>
          <a:latin typeface="Arial" charset="0"/>
        </a:defRPr>
      </a:lvl7pPr>
      <a:lvl8pPr marL="1371600" algn="l" rtl="0" eaLnBrk="0" fontAlgn="base" hangingPunct="0">
        <a:lnSpc>
          <a:spcPct val="87000"/>
        </a:lnSpc>
        <a:spcBef>
          <a:spcPct val="0"/>
        </a:spcBef>
        <a:spcAft>
          <a:spcPct val="0"/>
        </a:spcAft>
        <a:defRPr sz="2800" b="1">
          <a:solidFill>
            <a:schemeClr val="accent2"/>
          </a:solidFill>
          <a:latin typeface="Arial" charset="0"/>
        </a:defRPr>
      </a:lvl8pPr>
      <a:lvl9pPr marL="1828800" algn="l" rtl="0" eaLnBrk="0" fontAlgn="base" hangingPunct="0">
        <a:lnSpc>
          <a:spcPct val="87000"/>
        </a:lnSpc>
        <a:spcBef>
          <a:spcPct val="0"/>
        </a:spcBef>
        <a:spcAft>
          <a:spcPct val="0"/>
        </a:spcAft>
        <a:defRPr sz="2800" b="1">
          <a:solidFill>
            <a:schemeClr val="accent2"/>
          </a:solidFill>
          <a:latin typeface="Arial" charset="0"/>
        </a:defRPr>
      </a:lvl9pPr>
    </p:titleStyle>
    <p:bodyStyle>
      <a:lvl1pPr marL="287338" indent="-287338" algn="l" rtl="0" eaLnBrk="0" fontAlgn="base" hangingPunct="0">
        <a:lnSpc>
          <a:spcPct val="90000"/>
        </a:lnSpc>
        <a:spcBef>
          <a:spcPct val="65000"/>
        </a:spcBef>
        <a:spcAft>
          <a:spcPct val="0"/>
        </a:spcAft>
        <a:buClr>
          <a:schemeClr val="accent1"/>
        </a:buClr>
        <a:buSzPct val="75000"/>
        <a:buFont typeface="Wingdings" pitchFamily="2" charset="2"/>
        <a:buChar char="q"/>
        <a:defRPr sz="2400">
          <a:solidFill>
            <a:schemeClr val="tx1"/>
          </a:solidFill>
          <a:latin typeface="+mn-lt"/>
          <a:ea typeface="+mn-ea"/>
          <a:cs typeface="+mn-cs"/>
        </a:defRPr>
      </a:lvl1pPr>
      <a:lvl2pPr marL="741363" indent="-246063" algn="l" rtl="0" eaLnBrk="0" fontAlgn="base" hangingPunct="0">
        <a:lnSpc>
          <a:spcPct val="85000"/>
        </a:lnSpc>
        <a:spcBef>
          <a:spcPct val="40000"/>
        </a:spcBef>
        <a:spcAft>
          <a:spcPct val="0"/>
        </a:spcAft>
        <a:buClr>
          <a:schemeClr val="accent1"/>
        </a:buClr>
        <a:buSzPct val="75000"/>
        <a:buFont typeface="Monotype Sorts" pitchFamily="2" charset="2"/>
        <a:buChar char="l"/>
        <a:defRPr sz="2000">
          <a:solidFill>
            <a:schemeClr val="tx1"/>
          </a:solidFill>
          <a:latin typeface="+mn-lt"/>
        </a:defRPr>
      </a:lvl2pPr>
      <a:lvl3pPr marL="1146175" indent="-176213" algn="l" rtl="0" eaLnBrk="0" fontAlgn="base" hangingPunct="0">
        <a:lnSpc>
          <a:spcPct val="85000"/>
        </a:lnSpc>
        <a:spcBef>
          <a:spcPct val="40000"/>
        </a:spcBef>
        <a:spcAft>
          <a:spcPct val="0"/>
        </a:spcAft>
        <a:buClr>
          <a:schemeClr val="accent1"/>
        </a:buClr>
        <a:buSzPct val="100000"/>
        <a:buChar char="-"/>
        <a:defRPr>
          <a:solidFill>
            <a:schemeClr val="tx1"/>
          </a:solidFill>
          <a:latin typeface="+mn-lt"/>
        </a:defRPr>
      </a:lvl3pPr>
      <a:lvl4pPr marL="1714500" indent="-342900" algn="l" rtl="0" eaLnBrk="0" fontAlgn="base" hangingPunct="0">
        <a:spcBef>
          <a:spcPct val="20000"/>
        </a:spcBef>
        <a:spcAft>
          <a:spcPct val="0"/>
        </a:spcAft>
        <a:buChar char="–"/>
        <a:defRPr sz="2000">
          <a:solidFill>
            <a:schemeClr val="tx1"/>
          </a:solidFill>
          <a:latin typeface="Times New Roman" pitchFamily="18" charset="0"/>
        </a:defRPr>
      </a:lvl4pPr>
      <a:lvl5pPr marL="2171700" indent="-342900" algn="l" rtl="0" eaLnBrk="0" fontAlgn="base" hangingPunct="0">
        <a:spcBef>
          <a:spcPct val="20000"/>
        </a:spcBef>
        <a:spcAft>
          <a:spcPct val="0"/>
        </a:spcAft>
        <a:buChar char="»"/>
        <a:defRPr sz="2000">
          <a:solidFill>
            <a:schemeClr val="tx1"/>
          </a:solidFill>
          <a:latin typeface="Times New Roman" pitchFamily="18" charset="0"/>
        </a:defRPr>
      </a:lvl5pPr>
      <a:lvl6pPr marL="2628900" indent="-342900" algn="l" rtl="0" eaLnBrk="0" fontAlgn="base" hangingPunct="0">
        <a:spcBef>
          <a:spcPct val="20000"/>
        </a:spcBef>
        <a:spcAft>
          <a:spcPct val="0"/>
        </a:spcAft>
        <a:buChar char="»"/>
        <a:defRPr sz="2000">
          <a:solidFill>
            <a:schemeClr val="tx1"/>
          </a:solidFill>
          <a:latin typeface="Times New Roman" pitchFamily="18" charset="0"/>
        </a:defRPr>
      </a:lvl6pPr>
      <a:lvl7pPr marL="3086100" indent="-342900" algn="l" rtl="0" eaLnBrk="0" fontAlgn="base" hangingPunct="0">
        <a:spcBef>
          <a:spcPct val="20000"/>
        </a:spcBef>
        <a:spcAft>
          <a:spcPct val="0"/>
        </a:spcAft>
        <a:buChar char="»"/>
        <a:defRPr sz="2000">
          <a:solidFill>
            <a:schemeClr val="tx1"/>
          </a:solidFill>
          <a:latin typeface="Times New Roman" pitchFamily="18" charset="0"/>
        </a:defRPr>
      </a:lvl7pPr>
      <a:lvl8pPr marL="3543300" indent="-342900" algn="l" rtl="0" eaLnBrk="0" fontAlgn="base" hangingPunct="0">
        <a:spcBef>
          <a:spcPct val="20000"/>
        </a:spcBef>
        <a:spcAft>
          <a:spcPct val="0"/>
        </a:spcAft>
        <a:buChar char="»"/>
        <a:defRPr sz="2000">
          <a:solidFill>
            <a:schemeClr val="tx1"/>
          </a:solidFill>
          <a:latin typeface="Times New Roman" pitchFamily="18" charset="0"/>
        </a:defRPr>
      </a:lvl8pPr>
      <a:lvl9pPr marL="4000500" indent="-342900" algn="l" rtl="0" eaLnBrk="0" fontAlgn="base" hangingPunct="0">
        <a:spcBef>
          <a:spcPct val="20000"/>
        </a:spcBef>
        <a:spcAft>
          <a:spcPct val="0"/>
        </a:spcAft>
        <a:buChar char="»"/>
        <a:defRPr sz="20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5FD6FB8-7834-7D49-B54B-F715DBAE56F1}" type="slidenum">
              <a:rPr lang="en-US" smtClean="0"/>
              <a:t>‹#›</a:t>
            </a:fld>
            <a:endParaRPr lang="en-US"/>
          </a:p>
        </p:txBody>
      </p:sp>
    </p:spTree>
    <p:extLst>
      <p:ext uri="{BB962C8B-B14F-4D97-AF65-F5344CB8AC3E}">
        <p14:creationId xmlns:p14="http://schemas.microsoft.com/office/powerpoint/2010/main" val="747390808"/>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Lst>
  <p:timing>
    <p:tnLst>
      <p:par>
        <p:cTn id="1" dur="indefinite" restart="never" nodeType="tmRoot"/>
      </p:par>
    </p:tnLst>
  </p:timing>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D4D9223-CC43-4007-8255-F9F13EA03B73}" type="slidenum">
              <a:rPr lang="en-US" smtClean="0"/>
              <a:pPr/>
              <a:t>‹#›</a:t>
            </a:fld>
            <a:endParaRPr lang="en-US"/>
          </a:p>
        </p:txBody>
      </p:sp>
    </p:spTree>
    <p:extLst>
      <p:ext uri="{BB962C8B-B14F-4D97-AF65-F5344CB8AC3E}">
        <p14:creationId xmlns:p14="http://schemas.microsoft.com/office/powerpoint/2010/main" val="2483067512"/>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Lst>
  <p:timing>
    <p:tnLst>
      <p:par>
        <p:cTn id="1" dur="indefinite" restart="never" nodeType="tmRoot"/>
      </p:par>
    </p:tnLst>
  </p:timing>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2.jpeg"/><Relationship Id="rId4" Type="http://schemas.openxmlformats.org/officeDocument/2006/relationships/image" Target="../media/image3.jpeg"/><Relationship Id="rId5" Type="http://schemas.openxmlformats.org/officeDocument/2006/relationships/image" Target="../media/image4.jpeg"/><Relationship Id="rId6" Type="http://schemas.openxmlformats.org/officeDocument/2006/relationships/image" Target="../media/image5.jpeg"/><Relationship Id="rId7" Type="http://schemas.openxmlformats.org/officeDocument/2006/relationships/image" Target="../media/image6.jpeg"/><Relationship Id="rId8" Type="http://schemas.openxmlformats.org/officeDocument/2006/relationships/image" Target="../media/image7.jpeg"/><Relationship Id="rId9" Type="http://schemas.openxmlformats.org/officeDocument/2006/relationships/image" Target="../media/image8.jpeg"/><Relationship Id="rId1" Type="http://schemas.openxmlformats.org/officeDocument/2006/relationships/slideLayout" Target="../slideLayouts/slideLayout3.xml"/><Relationship Id="rId2" Type="http://schemas.openxmlformats.org/officeDocument/2006/relationships/image" Target="../media/image1.jpeg"/></Relationships>
</file>

<file path=ppt/slides/_rels/slide12.xml.rels><?xml version="1.0" encoding="UTF-8" standalone="yes"?>
<Relationships xmlns="http://schemas.openxmlformats.org/package/2006/relationships"><Relationship Id="rId3" Type="http://schemas.openxmlformats.org/officeDocument/2006/relationships/image" Target="../media/image10.jpeg"/><Relationship Id="rId4" Type="http://schemas.openxmlformats.org/officeDocument/2006/relationships/image" Target="../media/image5.jpeg"/><Relationship Id="rId5" Type="http://schemas.openxmlformats.org/officeDocument/2006/relationships/image" Target="../media/image7.jpeg"/><Relationship Id="rId6" Type="http://schemas.openxmlformats.org/officeDocument/2006/relationships/image" Target="../media/image8.jpeg"/><Relationship Id="rId1" Type="http://schemas.openxmlformats.org/officeDocument/2006/relationships/slideLayout" Target="../slideLayouts/slideLayout3.xml"/><Relationship Id="rId2" Type="http://schemas.openxmlformats.org/officeDocument/2006/relationships/image" Target="../media/image9.jpeg"/></Relationships>
</file>

<file path=ppt/slides/_rels/slide13.xml.rels><?xml version="1.0" encoding="UTF-8" standalone="yes"?>
<Relationships xmlns="http://schemas.openxmlformats.org/package/2006/relationships"><Relationship Id="rId3" Type="http://schemas.openxmlformats.org/officeDocument/2006/relationships/image" Target="../media/image12.jpeg"/><Relationship Id="rId4" Type="http://schemas.openxmlformats.org/officeDocument/2006/relationships/image" Target="../media/image13.jpeg"/><Relationship Id="rId1" Type="http://schemas.openxmlformats.org/officeDocument/2006/relationships/slideLayout" Target="../slideLayouts/slideLayout3.xml"/><Relationship Id="rId2" Type="http://schemas.openxmlformats.org/officeDocument/2006/relationships/image" Target="../media/image11.jpeg"/></Relationships>
</file>

<file path=ppt/slides/_rels/slide14.xml.rels><?xml version="1.0" encoding="UTF-8" standalone="yes"?>
<Relationships xmlns="http://schemas.openxmlformats.org/package/2006/relationships"><Relationship Id="rId11" Type="http://schemas.openxmlformats.org/officeDocument/2006/relationships/image" Target="../media/image22.jpeg"/><Relationship Id="rId12" Type="http://schemas.openxmlformats.org/officeDocument/2006/relationships/image" Target="../media/image23.jpeg"/><Relationship Id="rId13" Type="http://schemas.openxmlformats.org/officeDocument/2006/relationships/image" Target="../media/image24.jpeg"/><Relationship Id="rId14" Type="http://schemas.openxmlformats.org/officeDocument/2006/relationships/image" Target="../media/image25.png"/><Relationship Id="rId15" Type="http://schemas.openxmlformats.org/officeDocument/2006/relationships/image" Target="../media/image5.jpeg"/><Relationship Id="rId16" Type="http://schemas.openxmlformats.org/officeDocument/2006/relationships/image" Target="../media/image26.jpeg"/><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4.jpeg"/><Relationship Id="rId4" Type="http://schemas.openxmlformats.org/officeDocument/2006/relationships/image" Target="../media/image15.jpeg"/><Relationship Id="rId5" Type="http://schemas.openxmlformats.org/officeDocument/2006/relationships/image" Target="../media/image16.jpeg"/><Relationship Id="rId6" Type="http://schemas.openxmlformats.org/officeDocument/2006/relationships/image" Target="../media/image17.png"/><Relationship Id="rId7" Type="http://schemas.openxmlformats.org/officeDocument/2006/relationships/image" Target="../media/image18.png"/><Relationship Id="rId8" Type="http://schemas.openxmlformats.org/officeDocument/2006/relationships/image" Target="../media/image19.jpeg"/><Relationship Id="rId9" Type="http://schemas.openxmlformats.org/officeDocument/2006/relationships/image" Target="../media/image20.png"/><Relationship Id="rId10" Type="http://schemas.openxmlformats.org/officeDocument/2006/relationships/image" Target="../media/image21.jpeg"/></Relationships>
</file>

<file path=ppt/slides/_rels/slide15.xml.rels><?xml version="1.0" encoding="UTF-8" standalone="yes"?>
<Relationships xmlns="http://schemas.openxmlformats.org/package/2006/relationships"><Relationship Id="rId3" Type="http://schemas.openxmlformats.org/officeDocument/2006/relationships/image" Target="../media/image28.jpeg"/><Relationship Id="rId4" Type="http://schemas.openxmlformats.org/officeDocument/2006/relationships/image" Target="../media/image29.jpeg"/><Relationship Id="rId5" Type="http://schemas.openxmlformats.org/officeDocument/2006/relationships/image" Target="../media/image30.jpeg"/><Relationship Id="rId1" Type="http://schemas.openxmlformats.org/officeDocument/2006/relationships/slideLayout" Target="../slideLayouts/slideLayout3.xml"/><Relationship Id="rId2" Type="http://schemas.openxmlformats.org/officeDocument/2006/relationships/image" Target="../media/image27.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32.jpeg"/><Relationship Id="rId4" Type="http://schemas.openxmlformats.org/officeDocument/2006/relationships/image" Target="../media/image33.png"/><Relationship Id="rId5" Type="http://schemas.openxmlformats.org/officeDocument/2006/relationships/image" Target="../media/image34.png"/><Relationship Id="rId6" Type="http://schemas.openxmlformats.org/officeDocument/2006/relationships/image" Target="../media/image35.jpeg"/><Relationship Id="rId7" Type="http://schemas.openxmlformats.org/officeDocument/2006/relationships/image" Target="../media/image36.jpeg"/><Relationship Id="rId8" Type="http://schemas.openxmlformats.org/officeDocument/2006/relationships/image" Target="../media/image37.jpeg"/><Relationship Id="rId9" Type="http://schemas.openxmlformats.org/officeDocument/2006/relationships/image" Target="../media/image38.jpeg"/><Relationship Id="rId1" Type="http://schemas.openxmlformats.org/officeDocument/2006/relationships/slideLayout" Target="../slideLayouts/slideLayout3.xml"/><Relationship Id="rId2" Type="http://schemas.openxmlformats.org/officeDocument/2006/relationships/image" Target="../media/image31.jpe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39.tiff"/></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notesSlide" Target="../notesSlides/notesSlide11.xml"/><Relationship Id="rId1" Type="http://schemas.openxmlformats.org/officeDocument/2006/relationships/tags" Target="../tags/tag12.xml"/><Relationship Id="rId2" Type="http://schemas.openxmlformats.org/officeDocument/2006/relationships/tags" Target="../tags/tag13.xml"/></Relationships>
</file>

<file path=ppt/slides/_rels/slide2.xml.rels><?xml version="1.0" encoding="UTF-8" standalone="yes"?>
<Relationships xmlns="http://schemas.openxmlformats.org/package/2006/relationships"><Relationship Id="rId3" Type="http://schemas.openxmlformats.org/officeDocument/2006/relationships/hyperlink" Target="http://adwaitjog.github.io/" TargetMode="External"/><Relationship Id="rId4" Type="http://schemas.openxmlformats.org/officeDocument/2006/relationships/hyperlink" Target="mailto:adwait@cs.wm.edu" TargetMode="External"/><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tags" Target="../tags/tag16.xml"/><Relationship Id="rId4" Type="http://schemas.openxmlformats.org/officeDocument/2006/relationships/slideLayout" Target="../slideLayouts/slideLayout3.xml"/><Relationship Id="rId5" Type="http://schemas.openxmlformats.org/officeDocument/2006/relationships/notesSlide" Target="../notesSlides/notesSlide12.xml"/><Relationship Id="rId1" Type="http://schemas.openxmlformats.org/officeDocument/2006/relationships/tags" Target="../tags/tag14.xml"/><Relationship Id="rId2" Type="http://schemas.openxmlformats.org/officeDocument/2006/relationships/tags" Target="../tags/tag15.xml"/></Relationships>
</file>

<file path=ppt/slides/_rels/slide21.xml.rels><?xml version="1.0" encoding="UTF-8" standalone="yes"?>
<Relationships xmlns="http://schemas.openxmlformats.org/package/2006/relationships"><Relationship Id="rId20" Type="http://schemas.openxmlformats.org/officeDocument/2006/relationships/tags" Target="../tags/tag36.xml"/><Relationship Id="rId21" Type="http://schemas.openxmlformats.org/officeDocument/2006/relationships/tags" Target="../tags/tag37.xml"/><Relationship Id="rId22" Type="http://schemas.openxmlformats.org/officeDocument/2006/relationships/tags" Target="../tags/tag38.xml"/><Relationship Id="rId23" Type="http://schemas.openxmlformats.org/officeDocument/2006/relationships/tags" Target="../tags/tag39.xml"/><Relationship Id="rId24" Type="http://schemas.openxmlformats.org/officeDocument/2006/relationships/tags" Target="../tags/tag40.xml"/><Relationship Id="rId25" Type="http://schemas.openxmlformats.org/officeDocument/2006/relationships/tags" Target="../tags/tag41.xml"/><Relationship Id="rId26" Type="http://schemas.openxmlformats.org/officeDocument/2006/relationships/tags" Target="../tags/tag42.xml"/><Relationship Id="rId27" Type="http://schemas.openxmlformats.org/officeDocument/2006/relationships/tags" Target="../tags/tag43.xml"/><Relationship Id="rId28" Type="http://schemas.openxmlformats.org/officeDocument/2006/relationships/tags" Target="../tags/tag44.xml"/><Relationship Id="rId29" Type="http://schemas.openxmlformats.org/officeDocument/2006/relationships/tags" Target="../tags/tag45.xml"/><Relationship Id="rId1" Type="http://schemas.openxmlformats.org/officeDocument/2006/relationships/tags" Target="../tags/tag17.xml"/><Relationship Id="rId2" Type="http://schemas.openxmlformats.org/officeDocument/2006/relationships/tags" Target="../tags/tag18.xml"/><Relationship Id="rId3" Type="http://schemas.openxmlformats.org/officeDocument/2006/relationships/tags" Target="../tags/tag19.xml"/><Relationship Id="rId4" Type="http://schemas.openxmlformats.org/officeDocument/2006/relationships/tags" Target="../tags/tag20.xml"/><Relationship Id="rId5" Type="http://schemas.openxmlformats.org/officeDocument/2006/relationships/tags" Target="../tags/tag21.xml"/><Relationship Id="rId30" Type="http://schemas.openxmlformats.org/officeDocument/2006/relationships/tags" Target="../tags/tag46.xml"/><Relationship Id="rId31" Type="http://schemas.openxmlformats.org/officeDocument/2006/relationships/tags" Target="../tags/tag47.xml"/><Relationship Id="rId32" Type="http://schemas.openxmlformats.org/officeDocument/2006/relationships/tags" Target="../tags/tag48.xml"/><Relationship Id="rId9" Type="http://schemas.openxmlformats.org/officeDocument/2006/relationships/tags" Target="../tags/tag25.xml"/><Relationship Id="rId6" Type="http://schemas.openxmlformats.org/officeDocument/2006/relationships/tags" Target="../tags/tag22.xml"/><Relationship Id="rId7" Type="http://schemas.openxmlformats.org/officeDocument/2006/relationships/tags" Target="../tags/tag23.xml"/><Relationship Id="rId8" Type="http://schemas.openxmlformats.org/officeDocument/2006/relationships/tags" Target="../tags/tag24.xml"/><Relationship Id="rId33" Type="http://schemas.openxmlformats.org/officeDocument/2006/relationships/tags" Target="../tags/tag49.xml"/><Relationship Id="rId34" Type="http://schemas.openxmlformats.org/officeDocument/2006/relationships/tags" Target="../tags/tag50.xml"/><Relationship Id="rId35" Type="http://schemas.openxmlformats.org/officeDocument/2006/relationships/tags" Target="../tags/tag51.xml"/><Relationship Id="rId36" Type="http://schemas.openxmlformats.org/officeDocument/2006/relationships/tags" Target="../tags/tag52.xml"/><Relationship Id="rId10" Type="http://schemas.openxmlformats.org/officeDocument/2006/relationships/tags" Target="../tags/tag26.xml"/><Relationship Id="rId11" Type="http://schemas.openxmlformats.org/officeDocument/2006/relationships/tags" Target="../tags/tag27.xml"/><Relationship Id="rId12" Type="http://schemas.openxmlformats.org/officeDocument/2006/relationships/tags" Target="../tags/tag28.xml"/><Relationship Id="rId13" Type="http://schemas.openxmlformats.org/officeDocument/2006/relationships/tags" Target="../tags/tag29.xml"/><Relationship Id="rId14" Type="http://schemas.openxmlformats.org/officeDocument/2006/relationships/tags" Target="../tags/tag30.xml"/><Relationship Id="rId15" Type="http://schemas.openxmlformats.org/officeDocument/2006/relationships/tags" Target="../tags/tag31.xml"/><Relationship Id="rId16" Type="http://schemas.openxmlformats.org/officeDocument/2006/relationships/tags" Target="../tags/tag32.xml"/><Relationship Id="rId17" Type="http://schemas.openxmlformats.org/officeDocument/2006/relationships/tags" Target="../tags/tag33.xml"/><Relationship Id="rId18" Type="http://schemas.openxmlformats.org/officeDocument/2006/relationships/tags" Target="../tags/tag34.xml"/><Relationship Id="rId19" Type="http://schemas.openxmlformats.org/officeDocument/2006/relationships/tags" Target="../tags/tag35.xml"/><Relationship Id="rId37" Type="http://schemas.openxmlformats.org/officeDocument/2006/relationships/tags" Target="../tags/tag53.xml"/><Relationship Id="rId38" Type="http://schemas.openxmlformats.org/officeDocument/2006/relationships/slideLayout" Target="../slideLayouts/slideLayout3.xml"/><Relationship Id="rId39" Type="http://schemas.openxmlformats.org/officeDocument/2006/relationships/notesSlide" Target="../notesSlides/notesSlide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26.xml.rels><?xml version="1.0" encoding="UTF-8" standalone="yes"?>
<Relationships xmlns="http://schemas.openxmlformats.org/package/2006/relationships"><Relationship Id="rId11" Type="http://schemas.openxmlformats.org/officeDocument/2006/relationships/tags" Target="../tags/tag64.xml"/><Relationship Id="rId12" Type="http://schemas.openxmlformats.org/officeDocument/2006/relationships/tags" Target="../tags/tag65.xml"/><Relationship Id="rId13" Type="http://schemas.openxmlformats.org/officeDocument/2006/relationships/tags" Target="../tags/tag66.xml"/><Relationship Id="rId14" Type="http://schemas.openxmlformats.org/officeDocument/2006/relationships/tags" Target="../tags/tag67.xml"/><Relationship Id="rId15" Type="http://schemas.openxmlformats.org/officeDocument/2006/relationships/slideLayout" Target="../slideLayouts/slideLayout3.xml"/><Relationship Id="rId16" Type="http://schemas.openxmlformats.org/officeDocument/2006/relationships/notesSlide" Target="../notesSlides/notesSlide18.xml"/><Relationship Id="rId1" Type="http://schemas.openxmlformats.org/officeDocument/2006/relationships/tags" Target="../tags/tag54.xml"/><Relationship Id="rId2" Type="http://schemas.openxmlformats.org/officeDocument/2006/relationships/tags" Target="../tags/tag55.xml"/><Relationship Id="rId3" Type="http://schemas.openxmlformats.org/officeDocument/2006/relationships/tags" Target="../tags/tag56.xml"/><Relationship Id="rId4" Type="http://schemas.openxmlformats.org/officeDocument/2006/relationships/tags" Target="../tags/tag57.xml"/><Relationship Id="rId5" Type="http://schemas.openxmlformats.org/officeDocument/2006/relationships/tags" Target="../tags/tag58.xml"/><Relationship Id="rId6" Type="http://schemas.openxmlformats.org/officeDocument/2006/relationships/tags" Target="../tags/tag59.xml"/><Relationship Id="rId7" Type="http://schemas.openxmlformats.org/officeDocument/2006/relationships/tags" Target="../tags/tag60.xml"/><Relationship Id="rId8" Type="http://schemas.openxmlformats.org/officeDocument/2006/relationships/tags" Target="../tags/tag61.xml"/><Relationship Id="rId9" Type="http://schemas.openxmlformats.org/officeDocument/2006/relationships/tags" Target="../tags/tag62.xml"/><Relationship Id="rId10" Type="http://schemas.openxmlformats.org/officeDocument/2006/relationships/tags" Target="../tags/tag63.xml"/></Relationships>
</file>

<file path=ppt/slides/_rels/slide27.xml.rels><?xml version="1.0" encoding="UTF-8" standalone="yes"?>
<Relationships xmlns="http://schemas.openxmlformats.org/package/2006/relationships"><Relationship Id="rId46" Type="http://schemas.openxmlformats.org/officeDocument/2006/relationships/slideLayout" Target="../slideLayouts/slideLayout3.xml"/><Relationship Id="rId47" Type="http://schemas.openxmlformats.org/officeDocument/2006/relationships/notesSlide" Target="../notesSlides/notesSlide19.xml"/><Relationship Id="rId20" Type="http://schemas.openxmlformats.org/officeDocument/2006/relationships/tags" Target="../tags/tag87.xml"/><Relationship Id="rId21" Type="http://schemas.openxmlformats.org/officeDocument/2006/relationships/tags" Target="../tags/tag88.xml"/><Relationship Id="rId22" Type="http://schemas.openxmlformats.org/officeDocument/2006/relationships/tags" Target="../tags/tag89.xml"/><Relationship Id="rId23" Type="http://schemas.openxmlformats.org/officeDocument/2006/relationships/tags" Target="../tags/tag90.xml"/><Relationship Id="rId24" Type="http://schemas.openxmlformats.org/officeDocument/2006/relationships/tags" Target="../tags/tag91.xml"/><Relationship Id="rId25" Type="http://schemas.openxmlformats.org/officeDocument/2006/relationships/tags" Target="../tags/tag92.xml"/><Relationship Id="rId26" Type="http://schemas.openxmlformats.org/officeDocument/2006/relationships/tags" Target="../tags/tag93.xml"/><Relationship Id="rId27" Type="http://schemas.openxmlformats.org/officeDocument/2006/relationships/tags" Target="../tags/tag94.xml"/><Relationship Id="rId28" Type="http://schemas.openxmlformats.org/officeDocument/2006/relationships/tags" Target="../tags/tag95.xml"/><Relationship Id="rId29" Type="http://schemas.openxmlformats.org/officeDocument/2006/relationships/tags" Target="../tags/tag96.xml"/><Relationship Id="rId1" Type="http://schemas.openxmlformats.org/officeDocument/2006/relationships/tags" Target="../tags/tag68.xml"/><Relationship Id="rId2" Type="http://schemas.openxmlformats.org/officeDocument/2006/relationships/tags" Target="../tags/tag69.xml"/><Relationship Id="rId3" Type="http://schemas.openxmlformats.org/officeDocument/2006/relationships/tags" Target="../tags/tag70.xml"/><Relationship Id="rId4" Type="http://schemas.openxmlformats.org/officeDocument/2006/relationships/tags" Target="../tags/tag71.xml"/><Relationship Id="rId5" Type="http://schemas.openxmlformats.org/officeDocument/2006/relationships/tags" Target="../tags/tag72.xml"/><Relationship Id="rId30" Type="http://schemas.openxmlformats.org/officeDocument/2006/relationships/tags" Target="../tags/tag97.xml"/><Relationship Id="rId31" Type="http://schemas.openxmlformats.org/officeDocument/2006/relationships/tags" Target="../tags/tag98.xml"/><Relationship Id="rId32" Type="http://schemas.openxmlformats.org/officeDocument/2006/relationships/tags" Target="../tags/tag99.xml"/><Relationship Id="rId9" Type="http://schemas.openxmlformats.org/officeDocument/2006/relationships/tags" Target="../tags/tag76.xml"/><Relationship Id="rId6" Type="http://schemas.openxmlformats.org/officeDocument/2006/relationships/tags" Target="../tags/tag73.xml"/><Relationship Id="rId7" Type="http://schemas.openxmlformats.org/officeDocument/2006/relationships/tags" Target="../tags/tag74.xml"/><Relationship Id="rId8" Type="http://schemas.openxmlformats.org/officeDocument/2006/relationships/tags" Target="../tags/tag75.xml"/><Relationship Id="rId33" Type="http://schemas.openxmlformats.org/officeDocument/2006/relationships/tags" Target="../tags/tag100.xml"/><Relationship Id="rId34" Type="http://schemas.openxmlformats.org/officeDocument/2006/relationships/tags" Target="../tags/tag101.xml"/><Relationship Id="rId35" Type="http://schemas.openxmlformats.org/officeDocument/2006/relationships/tags" Target="../tags/tag102.xml"/><Relationship Id="rId36" Type="http://schemas.openxmlformats.org/officeDocument/2006/relationships/tags" Target="../tags/tag103.xml"/><Relationship Id="rId10" Type="http://schemas.openxmlformats.org/officeDocument/2006/relationships/tags" Target="../tags/tag77.xml"/><Relationship Id="rId11" Type="http://schemas.openxmlformats.org/officeDocument/2006/relationships/tags" Target="../tags/tag78.xml"/><Relationship Id="rId12" Type="http://schemas.openxmlformats.org/officeDocument/2006/relationships/tags" Target="../tags/tag79.xml"/><Relationship Id="rId13" Type="http://schemas.openxmlformats.org/officeDocument/2006/relationships/tags" Target="../tags/tag80.xml"/><Relationship Id="rId14" Type="http://schemas.openxmlformats.org/officeDocument/2006/relationships/tags" Target="../tags/tag81.xml"/><Relationship Id="rId15" Type="http://schemas.openxmlformats.org/officeDocument/2006/relationships/tags" Target="../tags/tag82.xml"/><Relationship Id="rId16" Type="http://schemas.openxmlformats.org/officeDocument/2006/relationships/tags" Target="../tags/tag83.xml"/><Relationship Id="rId17" Type="http://schemas.openxmlformats.org/officeDocument/2006/relationships/tags" Target="../tags/tag84.xml"/><Relationship Id="rId18" Type="http://schemas.openxmlformats.org/officeDocument/2006/relationships/tags" Target="../tags/tag85.xml"/><Relationship Id="rId19" Type="http://schemas.openxmlformats.org/officeDocument/2006/relationships/tags" Target="../tags/tag86.xml"/><Relationship Id="rId37" Type="http://schemas.openxmlformats.org/officeDocument/2006/relationships/tags" Target="../tags/tag104.xml"/><Relationship Id="rId38" Type="http://schemas.openxmlformats.org/officeDocument/2006/relationships/tags" Target="../tags/tag105.xml"/><Relationship Id="rId39" Type="http://schemas.openxmlformats.org/officeDocument/2006/relationships/tags" Target="../tags/tag106.xml"/><Relationship Id="rId40" Type="http://schemas.openxmlformats.org/officeDocument/2006/relationships/tags" Target="../tags/tag107.xml"/><Relationship Id="rId41" Type="http://schemas.openxmlformats.org/officeDocument/2006/relationships/tags" Target="../tags/tag108.xml"/><Relationship Id="rId42" Type="http://schemas.openxmlformats.org/officeDocument/2006/relationships/tags" Target="../tags/tag109.xml"/><Relationship Id="rId43" Type="http://schemas.openxmlformats.org/officeDocument/2006/relationships/tags" Target="../tags/tag110.xml"/><Relationship Id="rId44" Type="http://schemas.openxmlformats.org/officeDocument/2006/relationships/tags" Target="../tags/tag111.xml"/><Relationship Id="rId45" Type="http://schemas.openxmlformats.org/officeDocument/2006/relationships/tags" Target="../tags/tag112.xml"/></Relationships>
</file>

<file path=ppt/slides/_rels/slide28.xml.rels><?xml version="1.0" encoding="UTF-8" standalone="yes"?>
<Relationships xmlns="http://schemas.openxmlformats.org/package/2006/relationships"><Relationship Id="rId9" Type="http://schemas.openxmlformats.org/officeDocument/2006/relationships/tags" Target="../tags/tag121.xml"/><Relationship Id="rId20" Type="http://schemas.openxmlformats.org/officeDocument/2006/relationships/tags" Target="../tags/tag132.xml"/><Relationship Id="rId21" Type="http://schemas.openxmlformats.org/officeDocument/2006/relationships/tags" Target="../tags/tag133.xml"/><Relationship Id="rId22" Type="http://schemas.openxmlformats.org/officeDocument/2006/relationships/slideLayout" Target="../slideLayouts/slideLayout3.xml"/><Relationship Id="rId23" Type="http://schemas.openxmlformats.org/officeDocument/2006/relationships/notesSlide" Target="../notesSlides/notesSlide20.xml"/><Relationship Id="rId10" Type="http://schemas.openxmlformats.org/officeDocument/2006/relationships/tags" Target="../tags/tag122.xml"/><Relationship Id="rId11" Type="http://schemas.openxmlformats.org/officeDocument/2006/relationships/tags" Target="../tags/tag123.xml"/><Relationship Id="rId12" Type="http://schemas.openxmlformats.org/officeDocument/2006/relationships/tags" Target="../tags/tag124.xml"/><Relationship Id="rId13" Type="http://schemas.openxmlformats.org/officeDocument/2006/relationships/tags" Target="../tags/tag125.xml"/><Relationship Id="rId14" Type="http://schemas.openxmlformats.org/officeDocument/2006/relationships/tags" Target="../tags/tag126.xml"/><Relationship Id="rId15" Type="http://schemas.openxmlformats.org/officeDocument/2006/relationships/tags" Target="../tags/tag127.xml"/><Relationship Id="rId16" Type="http://schemas.openxmlformats.org/officeDocument/2006/relationships/tags" Target="../tags/tag128.xml"/><Relationship Id="rId17" Type="http://schemas.openxmlformats.org/officeDocument/2006/relationships/tags" Target="../tags/tag129.xml"/><Relationship Id="rId18" Type="http://schemas.openxmlformats.org/officeDocument/2006/relationships/tags" Target="../tags/tag130.xml"/><Relationship Id="rId19" Type="http://schemas.openxmlformats.org/officeDocument/2006/relationships/tags" Target="../tags/tag131.xml"/><Relationship Id="rId1" Type="http://schemas.openxmlformats.org/officeDocument/2006/relationships/tags" Target="../tags/tag113.xml"/><Relationship Id="rId2" Type="http://schemas.openxmlformats.org/officeDocument/2006/relationships/tags" Target="../tags/tag114.xml"/><Relationship Id="rId3" Type="http://schemas.openxmlformats.org/officeDocument/2006/relationships/tags" Target="../tags/tag115.xml"/><Relationship Id="rId4" Type="http://schemas.openxmlformats.org/officeDocument/2006/relationships/tags" Target="../tags/tag116.xml"/><Relationship Id="rId5" Type="http://schemas.openxmlformats.org/officeDocument/2006/relationships/tags" Target="../tags/tag117.xml"/><Relationship Id="rId6" Type="http://schemas.openxmlformats.org/officeDocument/2006/relationships/tags" Target="../tags/tag118.xml"/><Relationship Id="rId7" Type="http://schemas.openxmlformats.org/officeDocument/2006/relationships/tags" Target="../tags/tag119.xml"/><Relationship Id="rId8" Type="http://schemas.openxmlformats.org/officeDocument/2006/relationships/tags" Target="../tags/tag120.xml"/></Relationships>
</file>

<file path=ppt/slides/_rels/slide29.xml.rels><?xml version="1.0" encoding="UTF-8" standalone="yes"?>
<Relationships xmlns="http://schemas.openxmlformats.org/package/2006/relationships"><Relationship Id="rId9" Type="http://schemas.openxmlformats.org/officeDocument/2006/relationships/tags" Target="../tags/tag142.xml"/><Relationship Id="rId20" Type="http://schemas.openxmlformats.org/officeDocument/2006/relationships/tags" Target="../tags/tag153.xml"/><Relationship Id="rId21" Type="http://schemas.openxmlformats.org/officeDocument/2006/relationships/tags" Target="../tags/tag154.xml"/><Relationship Id="rId22" Type="http://schemas.openxmlformats.org/officeDocument/2006/relationships/slideLayout" Target="../slideLayouts/slideLayout3.xml"/><Relationship Id="rId23" Type="http://schemas.openxmlformats.org/officeDocument/2006/relationships/notesSlide" Target="../notesSlides/notesSlide21.xml"/><Relationship Id="rId10" Type="http://schemas.openxmlformats.org/officeDocument/2006/relationships/tags" Target="../tags/tag143.xml"/><Relationship Id="rId11" Type="http://schemas.openxmlformats.org/officeDocument/2006/relationships/tags" Target="../tags/tag144.xml"/><Relationship Id="rId12" Type="http://schemas.openxmlformats.org/officeDocument/2006/relationships/tags" Target="../tags/tag145.xml"/><Relationship Id="rId13" Type="http://schemas.openxmlformats.org/officeDocument/2006/relationships/tags" Target="../tags/tag146.xml"/><Relationship Id="rId14" Type="http://schemas.openxmlformats.org/officeDocument/2006/relationships/tags" Target="../tags/tag147.xml"/><Relationship Id="rId15" Type="http://schemas.openxmlformats.org/officeDocument/2006/relationships/tags" Target="../tags/tag148.xml"/><Relationship Id="rId16" Type="http://schemas.openxmlformats.org/officeDocument/2006/relationships/tags" Target="../tags/tag149.xml"/><Relationship Id="rId17" Type="http://schemas.openxmlformats.org/officeDocument/2006/relationships/tags" Target="../tags/tag150.xml"/><Relationship Id="rId18" Type="http://schemas.openxmlformats.org/officeDocument/2006/relationships/tags" Target="../tags/tag151.xml"/><Relationship Id="rId19" Type="http://schemas.openxmlformats.org/officeDocument/2006/relationships/tags" Target="../tags/tag152.xml"/><Relationship Id="rId1" Type="http://schemas.openxmlformats.org/officeDocument/2006/relationships/tags" Target="../tags/tag134.xml"/><Relationship Id="rId2" Type="http://schemas.openxmlformats.org/officeDocument/2006/relationships/tags" Target="../tags/tag135.xml"/><Relationship Id="rId3" Type="http://schemas.openxmlformats.org/officeDocument/2006/relationships/tags" Target="../tags/tag136.xml"/><Relationship Id="rId4" Type="http://schemas.openxmlformats.org/officeDocument/2006/relationships/tags" Target="../tags/tag137.xml"/><Relationship Id="rId5" Type="http://schemas.openxmlformats.org/officeDocument/2006/relationships/tags" Target="../tags/tag138.xml"/><Relationship Id="rId6" Type="http://schemas.openxmlformats.org/officeDocument/2006/relationships/tags" Target="../tags/tag139.xml"/><Relationship Id="rId7" Type="http://schemas.openxmlformats.org/officeDocument/2006/relationships/tags" Target="../tags/tag140.xml"/><Relationship Id="rId8" Type="http://schemas.openxmlformats.org/officeDocument/2006/relationships/tags" Target="../tags/tag141.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notesSlide" Target="../notesSlides/notesSlide3.xml"/><Relationship Id="rId5" Type="http://schemas.openxmlformats.org/officeDocument/2006/relationships/hyperlink" Target="mailto:adwait@cs.wm.edu)" TargetMode="External"/><Relationship Id="rId6" Type="http://schemas.openxmlformats.org/officeDocument/2006/relationships/hyperlink" Target="mailto:maibrahim@email.wm.edu)" TargetMode="External"/><Relationship Id="rId7" Type="http://schemas.openxmlformats.org/officeDocument/2006/relationships/hyperlink" Target="http://adwaitjog.github.io/teach/comp_arch_cs424_f16.html" TargetMode="External"/><Relationship Id="rId1" Type="http://schemas.openxmlformats.org/officeDocument/2006/relationships/tags" Target="../tags/tag1.xml"/><Relationship Id="rId2" Type="http://schemas.openxmlformats.org/officeDocument/2006/relationships/tags" Target="../tags/tag2.xml"/></Relationships>
</file>

<file path=ppt/slides/_rels/slide30.xml.rels><?xml version="1.0" encoding="UTF-8" standalone="yes"?>
<Relationships xmlns="http://schemas.openxmlformats.org/package/2006/relationships"><Relationship Id="rId9" Type="http://schemas.openxmlformats.org/officeDocument/2006/relationships/tags" Target="../tags/tag163.xml"/><Relationship Id="rId20" Type="http://schemas.openxmlformats.org/officeDocument/2006/relationships/tags" Target="../tags/tag174.xml"/><Relationship Id="rId21" Type="http://schemas.openxmlformats.org/officeDocument/2006/relationships/tags" Target="../tags/tag175.xml"/><Relationship Id="rId22" Type="http://schemas.openxmlformats.org/officeDocument/2006/relationships/tags" Target="../tags/tag176.xml"/><Relationship Id="rId23" Type="http://schemas.openxmlformats.org/officeDocument/2006/relationships/tags" Target="../tags/tag177.xml"/><Relationship Id="rId24" Type="http://schemas.openxmlformats.org/officeDocument/2006/relationships/tags" Target="../tags/tag178.xml"/><Relationship Id="rId25" Type="http://schemas.openxmlformats.org/officeDocument/2006/relationships/slideLayout" Target="../slideLayouts/slideLayout3.xml"/><Relationship Id="rId26" Type="http://schemas.openxmlformats.org/officeDocument/2006/relationships/notesSlide" Target="../notesSlides/notesSlide22.xml"/><Relationship Id="rId10" Type="http://schemas.openxmlformats.org/officeDocument/2006/relationships/tags" Target="../tags/tag164.xml"/><Relationship Id="rId11" Type="http://schemas.openxmlformats.org/officeDocument/2006/relationships/tags" Target="../tags/tag165.xml"/><Relationship Id="rId12" Type="http://schemas.openxmlformats.org/officeDocument/2006/relationships/tags" Target="../tags/tag166.xml"/><Relationship Id="rId13" Type="http://schemas.openxmlformats.org/officeDocument/2006/relationships/tags" Target="../tags/tag167.xml"/><Relationship Id="rId14" Type="http://schemas.openxmlformats.org/officeDocument/2006/relationships/tags" Target="../tags/tag168.xml"/><Relationship Id="rId15" Type="http://schemas.openxmlformats.org/officeDocument/2006/relationships/tags" Target="../tags/tag169.xml"/><Relationship Id="rId16" Type="http://schemas.openxmlformats.org/officeDocument/2006/relationships/tags" Target="../tags/tag170.xml"/><Relationship Id="rId17" Type="http://schemas.openxmlformats.org/officeDocument/2006/relationships/tags" Target="../tags/tag171.xml"/><Relationship Id="rId18" Type="http://schemas.openxmlformats.org/officeDocument/2006/relationships/tags" Target="../tags/tag172.xml"/><Relationship Id="rId19" Type="http://schemas.openxmlformats.org/officeDocument/2006/relationships/tags" Target="../tags/tag173.xml"/><Relationship Id="rId1" Type="http://schemas.openxmlformats.org/officeDocument/2006/relationships/tags" Target="../tags/tag155.xml"/><Relationship Id="rId2" Type="http://schemas.openxmlformats.org/officeDocument/2006/relationships/tags" Target="../tags/tag156.xml"/><Relationship Id="rId3" Type="http://schemas.openxmlformats.org/officeDocument/2006/relationships/tags" Target="../tags/tag157.xml"/><Relationship Id="rId4" Type="http://schemas.openxmlformats.org/officeDocument/2006/relationships/tags" Target="../tags/tag158.xml"/><Relationship Id="rId5" Type="http://schemas.openxmlformats.org/officeDocument/2006/relationships/tags" Target="../tags/tag159.xml"/><Relationship Id="rId6" Type="http://schemas.openxmlformats.org/officeDocument/2006/relationships/tags" Target="../tags/tag160.xml"/><Relationship Id="rId7" Type="http://schemas.openxmlformats.org/officeDocument/2006/relationships/tags" Target="../tags/tag161.xml"/><Relationship Id="rId8" Type="http://schemas.openxmlformats.org/officeDocument/2006/relationships/tags" Target="../tags/tag162.xml"/></Relationships>
</file>

<file path=ppt/slides/_rels/slide31.xml.rels><?xml version="1.0" encoding="UTF-8" standalone="yes"?>
<Relationships xmlns="http://schemas.openxmlformats.org/package/2006/relationships"><Relationship Id="rId9" Type="http://schemas.openxmlformats.org/officeDocument/2006/relationships/tags" Target="../tags/tag187.xml"/><Relationship Id="rId20" Type="http://schemas.openxmlformats.org/officeDocument/2006/relationships/tags" Target="../tags/tag198.xml"/><Relationship Id="rId21" Type="http://schemas.openxmlformats.org/officeDocument/2006/relationships/tags" Target="../tags/tag199.xml"/><Relationship Id="rId22" Type="http://schemas.openxmlformats.org/officeDocument/2006/relationships/slideLayout" Target="../slideLayouts/slideLayout3.xml"/><Relationship Id="rId23" Type="http://schemas.openxmlformats.org/officeDocument/2006/relationships/notesSlide" Target="../notesSlides/notesSlide23.xml"/><Relationship Id="rId10" Type="http://schemas.openxmlformats.org/officeDocument/2006/relationships/tags" Target="../tags/tag188.xml"/><Relationship Id="rId11" Type="http://schemas.openxmlformats.org/officeDocument/2006/relationships/tags" Target="../tags/tag189.xml"/><Relationship Id="rId12" Type="http://schemas.openxmlformats.org/officeDocument/2006/relationships/tags" Target="../tags/tag190.xml"/><Relationship Id="rId13" Type="http://schemas.openxmlformats.org/officeDocument/2006/relationships/tags" Target="../tags/tag191.xml"/><Relationship Id="rId14" Type="http://schemas.openxmlformats.org/officeDocument/2006/relationships/tags" Target="../tags/tag192.xml"/><Relationship Id="rId15" Type="http://schemas.openxmlformats.org/officeDocument/2006/relationships/tags" Target="../tags/tag193.xml"/><Relationship Id="rId16" Type="http://schemas.openxmlformats.org/officeDocument/2006/relationships/tags" Target="../tags/tag194.xml"/><Relationship Id="rId17" Type="http://schemas.openxmlformats.org/officeDocument/2006/relationships/tags" Target="../tags/tag195.xml"/><Relationship Id="rId18" Type="http://schemas.openxmlformats.org/officeDocument/2006/relationships/tags" Target="../tags/tag196.xml"/><Relationship Id="rId19" Type="http://schemas.openxmlformats.org/officeDocument/2006/relationships/tags" Target="../tags/tag197.xml"/><Relationship Id="rId1" Type="http://schemas.openxmlformats.org/officeDocument/2006/relationships/tags" Target="../tags/tag179.xml"/><Relationship Id="rId2" Type="http://schemas.openxmlformats.org/officeDocument/2006/relationships/tags" Target="../tags/tag180.xml"/><Relationship Id="rId3" Type="http://schemas.openxmlformats.org/officeDocument/2006/relationships/tags" Target="../tags/tag181.xml"/><Relationship Id="rId4" Type="http://schemas.openxmlformats.org/officeDocument/2006/relationships/tags" Target="../tags/tag182.xml"/><Relationship Id="rId5" Type="http://schemas.openxmlformats.org/officeDocument/2006/relationships/tags" Target="../tags/tag183.xml"/><Relationship Id="rId6" Type="http://schemas.openxmlformats.org/officeDocument/2006/relationships/tags" Target="../tags/tag184.xml"/><Relationship Id="rId7" Type="http://schemas.openxmlformats.org/officeDocument/2006/relationships/tags" Target="../tags/tag185.xml"/><Relationship Id="rId8" Type="http://schemas.openxmlformats.org/officeDocument/2006/relationships/tags" Target="../tags/tag186.xml"/></Relationships>
</file>

<file path=ppt/slides/_rels/slide32.xml.rels><?xml version="1.0" encoding="UTF-8" standalone="yes"?>
<Relationships xmlns="http://schemas.openxmlformats.org/package/2006/relationships"><Relationship Id="rId9" Type="http://schemas.openxmlformats.org/officeDocument/2006/relationships/tags" Target="../tags/tag208.xml"/><Relationship Id="rId20" Type="http://schemas.openxmlformats.org/officeDocument/2006/relationships/tags" Target="../tags/tag219.xml"/><Relationship Id="rId21" Type="http://schemas.openxmlformats.org/officeDocument/2006/relationships/tags" Target="../tags/tag220.xml"/><Relationship Id="rId22" Type="http://schemas.openxmlformats.org/officeDocument/2006/relationships/tags" Target="../tags/tag221.xml"/><Relationship Id="rId23" Type="http://schemas.openxmlformats.org/officeDocument/2006/relationships/tags" Target="../tags/tag222.xml"/><Relationship Id="rId24" Type="http://schemas.openxmlformats.org/officeDocument/2006/relationships/slideLayout" Target="../slideLayouts/slideLayout3.xml"/><Relationship Id="rId25" Type="http://schemas.openxmlformats.org/officeDocument/2006/relationships/notesSlide" Target="../notesSlides/notesSlide24.xml"/><Relationship Id="rId10" Type="http://schemas.openxmlformats.org/officeDocument/2006/relationships/tags" Target="../tags/tag209.xml"/><Relationship Id="rId11" Type="http://schemas.openxmlformats.org/officeDocument/2006/relationships/tags" Target="../tags/tag210.xml"/><Relationship Id="rId12" Type="http://schemas.openxmlformats.org/officeDocument/2006/relationships/tags" Target="../tags/tag211.xml"/><Relationship Id="rId13" Type="http://schemas.openxmlformats.org/officeDocument/2006/relationships/tags" Target="../tags/tag212.xml"/><Relationship Id="rId14" Type="http://schemas.openxmlformats.org/officeDocument/2006/relationships/tags" Target="../tags/tag213.xml"/><Relationship Id="rId15" Type="http://schemas.openxmlformats.org/officeDocument/2006/relationships/tags" Target="../tags/tag214.xml"/><Relationship Id="rId16" Type="http://schemas.openxmlformats.org/officeDocument/2006/relationships/tags" Target="../tags/tag215.xml"/><Relationship Id="rId17" Type="http://schemas.openxmlformats.org/officeDocument/2006/relationships/tags" Target="../tags/tag216.xml"/><Relationship Id="rId18" Type="http://schemas.openxmlformats.org/officeDocument/2006/relationships/tags" Target="../tags/tag217.xml"/><Relationship Id="rId19" Type="http://schemas.openxmlformats.org/officeDocument/2006/relationships/tags" Target="../tags/tag218.xml"/><Relationship Id="rId1" Type="http://schemas.openxmlformats.org/officeDocument/2006/relationships/tags" Target="../tags/tag200.xml"/><Relationship Id="rId2" Type="http://schemas.openxmlformats.org/officeDocument/2006/relationships/tags" Target="../tags/tag201.xml"/><Relationship Id="rId3" Type="http://schemas.openxmlformats.org/officeDocument/2006/relationships/tags" Target="../tags/tag202.xml"/><Relationship Id="rId4" Type="http://schemas.openxmlformats.org/officeDocument/2006/relationships/tags" Target="../tags/tag203.xml"/><Relationship Id="rId5" Type="http://schemas.openxmlformats.org/officeDocument/2006/relationships/tags" Target="../tags/tag204.xml"/><Relationship Id="rId6" Type="http://schemas.openxmlformats.org/officeDocument/2006/relationships/tags" Target="../tags/tag205.xml"/><Relationship Id="rId7" Type="http://schemas.openxmlformats.org/officeDocument/2006/relationships/tags" Target="../tags/tag206.xml"/><Relationship Id="rId8" Type="http://schemas.openxmlformats.org/officeDocument/2006/relationships/tags" Target="../tags/tag207.xml"/></Relationships>
</file>

<file path=ppt/slides/_rels/slide33.xml.rels><?xml version="1.0" encoding="UTF-8" standalone="yes"?>
<Relationships xmlns="http://schemas.openxmlformats.org/package/2006/relationships"><Relationship Id="rId9" Type="http://schemas.openxmlformats.org/officeDocument/2006/relationships/tags" Target="../tags/tag231.xml"/><Relationship Id="rId20" Type="http://schemas.openxmlformats.org/officeDocument/2006/relationships/tags" Target="../tags/tag242.xml"/><Relationship Id="rId21" Type="http://schemas.openxmlformats.org/officeDocument/2006/relationships/slideLayout" Target="../slideLayouts/slideLayout3.xml"/><Relationship Id="rId22" Type="http://schemas.openxmlformats.org/officeDocument/2006/relationships/notesSlide" Target="../notesSlides/notesSlide25.xml"/><Relationship Id="rId10" Type="http://schemas.openxmlformats.org/officeDocument/2006/relationships/tags" Target="../tags/tag232.xml"/><Relationship Id="rId11" Type="http://schemas.openxmlformats.org/officeDocument/2006/relationships/tags" Target="../tags/tag233.xml"/><Relationship Id="rId12" Type="http://schemas.openxmlformats.org/officeDocument/2006/relationships/tags" Target="../tags/tag234.xml"/><Relationship Id="rId13" Type="http://schemas.openxmlformats.org/officeDocument/2006/relationships/tags" Target="../tags/tag235.xml"/><Relationship Id="rId14" Type="http://schemas.openxmlformats.org/officeDocument/2006/relationships/tags" Target="../tags/tag236.xml"/><Relationship Id="rId15" Type="http://schemas.openxmlformats.org/officeDocument/2006/relationships/tags" Target="../tags/tag237.xml"/><Relationship Id="rId16" Type="http://schemas.openxmlformats.org/officeDocument/2006/relationships/tags" Target="../tags/tag238.xml"/><Relationship Id="rId17" Type="http://schemas.openxmlformats.org/officeDocument/2006/relationships/tags" Target="../tags/tag239.xml"/><Relationship Id="rId18" Type="http://schemas.openxmlformats.org/officeDocument/2006/relationships/tags" Target="../tags/tag240.xml"/><Relationship Id="rId19" Type="http://schemas.openxmlformats.org/officeDocument/2006/relationships/tags" Target="../tags/tag241.xml"/><Relationship Id="rId1" Type="http://schemas.openxmlformats.org/officeDocument/2006/relationships/tags" Target="../tags/tag223.xml"/><Relationship Id="rId2" Type="http://schemas.openxmlformats.org/officeDocument/2006/relationships/tags" Target="../tags/tag224.xml"/><Relationship Id="rId3" Type="http://schemas.openxmlformats.org/officeDocument/2006/relationships/tags" Target="../tags/tag225.xml"/><Relationship Id="rId4" Type="http://schemas.openxmlformats.org/officeDocument/2006/relationships/tags" Target="../tags/tag226.xml"/><Relationship Id="rId5" Type="http://schemas.openxmlformats.org/officeDocument/2006/relationships/tags" Target="../tags/tag227.xml"/><Relationship Id="rId6" Type="http://schemas.openxmlformats.org/officeDocument/2006/relationships/tags" Target="../tags/tag228.xml"/><Relationship Id="rId7" Type="http://schemas.openxmlformats.org/officeDocument/2006/relationships/tags" Target="../tags/tag229.xml"/><Relationship Id="rId8" Type="http://schemas.openxmlformats.org/officeDocument/2006/relationships/tags" Target="../tags/tag230.xml"/></Relationships>
</file>

<file path=ppt/slides/_rels/slide34.xml.rels><?xml version="1.0" encoding="UTF-8" standalone="yes"?>
<Relationships xmlns="http://schemas.openxmlformats.org/package/2006/relationships"><Relationship Id="rId20" Type="http://schemas.openxmlformats.org/officeDocument/2006/relationships/tags" Target="../tags/tag262.xml"/><Relationship Id="rId21" Type="http://schemas.openxmlformats.org/officeDocument/2006/relationships/tags" Target="../tags/tag263.xml"/><Relationship Id="rId22" Type="http://schemas.openxmlformats.org/officeDocument/2006/relationships/tags" Target="../tags/tag264.xml"/><Relationship Id="rId23" Type="http://schemas.openxmlformats.org/officeDocument/2006/relationships/tags" Target="../tags/tag265.xml"/><Relationship Id="rId24" Type="http://schemas.openxmlformats.org/officeDocument/2006/relationships/tags" Target="../tags/tag266.xml"/><Relationship Id="rId25" Type="http://schemas.openxmlformats.org/officeDocument/2006/relationships/tags" Target="../tags/tag267.xml"/><Relationship Id="rId26" Type="http://schemas.openxmlformats.org/officeDocument/2006/relationships/tags" Target="../tags/tag268.xml"/><Relationship Id="rId27" Type="http://schemas.openxmlformats.org/officeDocument/2006/relationships/tags" Target="../tags/tag269.xml"/><Relationship Id="rId28" Type="http://schemas.openxmlformats.org/officeDocument/2006/relationships/tags" Target="../tags/tag270.xml"/><Relationship Id="rId29" Type="http://schemas.openxmlformats.org/officeDocument/2006/relationships/tags" Target="../tags/tag271.xml"/><Relationship Id="rId1" Type="http://schemas.openxmlformats.org/officeDocument/2006/relationships/tags" Target="../tags/tag243.xml"/><Relationship Id="rId2" Type="http://schemas.openxmlformats.org/officeDocument/2006/relationships/tags" Target="../tags/tag244.xml"/><Relationship Id="rId3" Type="http://schemas.openxmlformats.org/officeDocument/2006/relationships/tags" Target="../tags/tag245.xml"/><Relationship Id="rId4" Type="http://schemas.openxmlformats.org/officeDocument/2006/relationships/tags" Target="../tags/tag246.xml"/><Relationship Id="rId5" Type="http://schemas.openxmlformats.org/officeDocument/2006/relationships/tags" Target="../tags/tag247.xml"/><Relationship Id="rId30" Type="http://schemas.openxmlformats.org/officeDocument/2006/relationships/tags" Target="../tags/tag272.xml"/><Relationship Id="rId31" Type="http://schemas.openxmlformats.org/officeDocument/2006/relationships/tags" Target="../tags/tag273.xml"/><Relationship Id="rId32" Type="http://schemas.openxmlformats.org/officeDocument/2006/relationships/tags" Target="../tags/tag274.xml"/><Relationship Id="rId9" Type="http://schemas.openxmlformats.org/officeDocument/2006/relationships/tags" Target="../tags/tag251.xml"/><Relationship Id="rId6" Type="http://schemas.openxmlformats.org/officeDocument/2006/relationships/tags" Target="../tags/tag248.xml"/><Relationship Id="rId7" Type="http://schemas.openxmlformats.org/officeDocument/2006/relationships/tags" Target="../tags/tag249.xml"/><Relationship Id="rId8" Type="http://schemas.openxmlformats.org/officeDocument/2006/relationships/tags" Target="../tags/tag250.xml"/><Relationship Id="rId33" Type="http://schemas.openxmlformats.org/officeDocument/2006/relationships/tags" Target="../tags/tag275.xml"/><Relationship Id="rId34" Type="http://schemas.openxmlformats.org/officeDocument/2006/relationships/tags" Target="../tags/tag276.xml"/><Relationship Id="rId35" Type="http://schemas.openxmlformats.org/officeDocument/2006/relationships/slideLayout" Target="../slideLayouts/slideLayout3.xml"/><Relationship Id="rId36" Type="http://schemas.openxmlformats.org/officeDocument/2006/relationships/notesSlide" Target="../notesSlides/notesSlide26.xml"/><Relationship Id="rId10" Type="http://schemas.openxmlformats.org/officeDocument/2006/relationships/tags" Target="../tags/tag252.xml"/><Relationship Id="rId11" Type="http://schemas.openxmlformats.org/officeDocument/2006/relationships/tags" Target="../tags/tag253.xml"/><Relationship Id="rId12" Type="http://schemas.openxmlformats.org/officeDocument/2006/relationships/tags" Target="../tags/tag254.xml"/><Relationship Id="rId13" Type="http://schemas.openxmlformats.org/officeDocument/2006/relationships/tags" Target="../tags/tag255.xml"/><Relationship Id="rId14" Type="http://schemas.openxmlformats.org/officeDocument/2006/relationships/tags" Target="../tags/tag256.xml"/><Relationship Id="rId15" Type="http://schemas.openxmlformats.org/officeDocument/2006/relationships/tags" Target="../tags/tag257.xml"/><Relationship Id="rId16" Type="http://schemas.openxmlformats.org/officeDocument/2006/relationships/tags" Target="../tags/tag258.xml"/><Relationship Id="rId17" Type="http://schemas.openxmlformats.org/officeDocument/2006/relationships/tags" Target="../tags/tag259.xml"/><Relationship Id="rId18" Type="http://schemas.openxmlformats.org/officeDocument/2006/relationships/tags" Target="../tags/tag260.xml"/><Relationship Id="rId19" Type="http://schemas.openxmlformats.org/officeDocument/2006/relationships/tags" Target="../tags/tag261.xml"/></Relationships>
</file>

<file path=ppt/slides/_rels/slide35.xml.rels><?xml version="1.0" encoding="UTF-8" standalone="yes"?>
<Relationships xmlns="http://schemas.openxmlformats.org/package/2006/relationships"><Relationship Id="rId3" Type="http://schemas.openxmlformats.org/officeDocument/2006/relationships/tags" Target="../tags/tag279.xml"/><Relationship Id="rId4" Type="http://schemas.openxmlformats.org/officeDocument/2006/relationships/slideLayout" Target="../slideLayouts/slideLayout3.xml"/><Relationship Id="rId5" Type="http://schemas.openxmlformats.org/officeDocument/2006/relationships/notesSlide" Target="../notesSlides/notesSlide27.xml"/><Relationship Id="rId1" Type="http://schemas.openxmlformats.org/officeDocument/2006/relationships/tags" Target="../tags/tag277.xml"/><Relationship Id="rId2" Type="http://schemas.openxmlformats.org/officeDocument/2006/relationships/tags" Target="../tags/tag278.xml"/></Relationships>
</file>

<file path=ppt/slides/_rels/slide36.xml.rels><?xml version="1.0" encoding="UTF-8" standalone="yes"?>
<Relationships xmlns="http://schemas.openxmlformats.org/package/2006/relationships"><Relationship Id="rId3" Type="http://schemas.openxmlformats.org/officeDocument/2006/relationships/tags" Target="../tags/tag282.xml"/><Relationship Id="rId4" Type="http://schemas.openxmlformats.org/officeDocument/2006/relationships/tags" Target="../tags/tag283.xml"/><Relationship Id="rId5" Type="http://schemas.openxmlformats.org/officeDocument/2006/relationships/tags" Target="../tags/tag284.xml"/><Relationship Id="rId6" Type="http://schemas.openxmlformats.org/officeDocument/2006/relationships/tags" Target="../tags/tag285.xml"/><Relationship Id="rId7" Type="http://schemas.openxmlformats.org/officeDocument/2006/relationships/slideLayout" Target="../slideLayouts/slideLayout3.xml"/><Relationship Id="rId8" Type="http://schemas.openxmlformats.org/officeDocument/2006/relationships/notesSlide" Target="../notesSlides/notesSlide28.xml"/><Relationship Id="rId1" Type="http://schemas.openxmlformats.org/officeDocument/2006/relationships/tags" Target="../tags/tag280.xml"/><Relationship Id="rId2" Type="http://schemas.openxmlformats.org/officeDocument/2006/relationships/tags" Target="../tags/tag281.xml"/></Relationships>
</file>

<file path=ppt/slides/_rels/slide37.xml.rels><?xml version="1.0" encoding="UTF-8" standalone="yes"?>
<Relationships xmlns="http://schemas.openxmlformats.org/package/2006/relationships"><Relationship Id="rId9" Type="http://schemas.openxmlformats.org/officeDocument/2006/relationships/tags" Target="../tags/tag294.xml"/><Relationship Id="rId20" Type="http://schemas.openxmlformats.org/officeDocument/2006/relationships/tags" Target="../tags/tag305.xml"/><Relationship Id="rId21" Type="http://schemas.openxmlformats.org/officeDocument/2006/relationships/tags" Target="../tags/tag306.xml"/><Relationship Id="rId22" Type="http://schemas.openxmlformats.org/officeDocument/2006/relationships/tags" Target="../tags/tag307.xml"/><Relationship Id="rId23" Type="http://schemas.openxmlformats.org/officeDocument/2006/relationships/slideLayout" Target="../slideLayouts/slideLayout3.xml"/><Relationship Id="rId24" Type="http://schemas.openxmlformats.org/officeDocument/2006/relationships/notesSlide" Target="../notesSlides/notesSlide29.xml"/><Relationship Id="rId10" Type="http://schemas.openxmlformats.org/officeDocument/2006/relationships/tags" Target="../tags/tag295.xml"/><Relationship Id="rId11" Type="http://schemas.openxmlformats.org/officeDocument/2006/relationships/tags" Target="../tags/tag296.xml"/><Relationship Id="rId12" Type="http://schemas.openxmlformats.org/officeDocument/2006/relationships/tags" Target="../tags/tag297.xml"/><Relationship Id="rId13" Type="http://schemas.openxmlformats.org/officeDocument/2006/relationships/tags" Target="../tags/tag298.xml"/><Relationship Id="rId14" Type="http://schemas.openxmlformats.org/officeDocument/2006/relationships/tags" Target="../tags/tag299.xml"/><Relationship Id="rId15" Type="http://schemas.openxmlformats.org/officeDocument/2006/relationships/tags" Target="../tags/tag300.xml"/><Relationship Id="rId16" Type="http://schemas.openxmlformats.org/officeDocument/2006/relationships/tags" Target="../tags/tag301.xml"/><Relationship Id="rId17" Type="http://schemas.openxmlformats.org/officeDocument/2006/relationships/tags" Target="../tags/tag302.xml"/><Relationship Id="rId18" Type="http://schemas.openxmlformats.org/officeDocument/2006/relationships/tags" Target="../tags/tag303.xml"/><Relationship Id="rId19" Type="http://schemas.openxmlformats.org/officeDocument/2006/relationships/tags" Target="../tags/tag304.xml"/><Relationship Id="rId1" Type="http://schemas.openxmlformats.org/officeDocument/2006/relationships/tags" Target="../tags/tag286.xml"/><Relationship Id="rId2" Type="http://schemas.openxmlformats.org/officeDocument/2006/relationships/tags" Target="../tags/tag287.xml"/><Relationship Id="rId3" Type="http://schemas.openxmlformats.org/officeDocument/2006/relationships/tags" Target="../tags/tag288.xml"/><Relationship Id="rId4" Type="http://schemas.openxmlformats.org/officeDocument/2006/relationships/tags" Target="../tags/tag289.xml"/><Relationship Id="rId5" Type="http://schemas.openxmlformats.org/officeDocument/2006/relationships/tags" Target="../tags/tag290.xml"/><Relationship Id="rId6" Type="http://schemas.openxmlformats.org/officeDocument/2006/relationships/tags" Target="../tags/tag291.xml"/><Relationship Id="rId7" Type="http://schemas.openxmlformats.org/officeDocument/2006/relationships/tags" Target="../tags/tag292.xml"/><Relationship Id="rId8" Type="http://schemas.openxmlformats.org/officeDocument/2006/relationships/tags" Target="../tags/tag293.xml"/></Relationships>
</file>

<file path=ppt/slides/_rels/slide38.xml.rels><?xml version="1.0" encoding="UTF-8" standalone="yes"?>
<Relationships xmlns="http://schemas.openxmlformats.org/package/2006/relationships"><Relationship Id="rId9" Type="http://schemas.openxmlformats.org/officeDocument/2006/relationships/tags" Target="../tags/tag316.xml"/><Relationship Id="rId20" Type="http://schemas.openxmlformats.org/officeDocument/2006/relationships/tags" Target="../tags/tag327.xml"/><Relationship Id="rId21" Type="http://schemas.openxmlformats.org/officeDocument/2006/relationships/tags" Target="../tags/tag328.xml"/><Relationship Id="rId22" Type="http://schemas.openxmlformats.org/officeDocument/2006/relationships/slideLayout" Target="../slideLayouts/slideLayout3.xml"/><Relationship Id="rId23" Type="http://schemas.openxmlformats.org/officeDocument/2006/relationships/notesSlide" Target="../notesSlides/notesSlide30.xml"/><Relationship Id="rId10" Type="http://schemas.openxmlformats.org/officeDocument/2006/relationships/tags" Target="../tags/tag317.xml"/><Relationship Id="rId11" Type="http://schemas.openxmlformats.org/officeDocument/2006/relationships/tags" Target="../tags/tag318.xml"/><Relationship Id="rId12" Type="http://schemas.openxmlformats.org/officeDocument/2006/relationships/tags" Target="../tags/tag319.xml"/><Relationship Id="rId13" Type="http://schemas.openxmlformats.org/officeDocument/2006/relationships/tags" Target="../tags/tag320.xml"/><Relationship Id="rId14" Type="http://schemas.openxmlformats.org/officeDocument/2006/relationships/tags" Target="../tags/tag321.xml"/><Relationship Id="rId15" Type="http://schemas.openxmlformats.org/officeDocument/2006/relationships/tags" Target="../tags/tag322.xml"/><Relationship Id="rId16" Type="http://schemas.openxmlformats.org/officeDocument/2006/relationships/tags" Target="../tags/tag323.xml"/><Relationship Id="rId17" Type="http://schemas.openxmlformats.org/officeDocument/2006/relationships/tags" Target="../tags/tag324.xml"/><Relationship Id="rId18" Type="http://schemas.openxmlformats.org/officeDocument/2006/relationships/tags" Target="../tags/tag325.xml"/><Relationship Id="rId19" Type="http://schemas.openxmlformats.org/officeDocument/2006/relationships/tags" Target="../tags/tag326.xml"/><Relationship Id="rId1" Type="http://schemas.openxmlformats.org/officeDocument/2006/relationships/tags" Target="../tags/tag308.xml"/><Relationship Id="rId2" Type="http://schemas.openxmlformats.org/officeDocument/2006/relationships/tags" Target="../tags/tag309.xml"/><Relationship Id="rId3" Type="http://schemas.openxmlformats.org/officeDocument/2006/relationships/tags" Target="../tags/tag310.xml"/><Relationship Id="rId4" Type="http://schemas.openxmlformats.org/officeDocument/2006/relationships/tags" Target="../tags/tag311.xml"/><Relationship Id="rId5" Type="http://schemas.openxmlformats.org/officeDocument/2006/relationships/tags" Target="../tags/tag312.xml"/><Relationship Id="rId6" Type="http://schemas.openxmlformats.org/officeDocument/2006/relationships/tags" Target="../tags/tag313.xml"/><Relationship Id="rId7" Type="http://schemas.openxmlformats.org/officeDocument/2006/relationships/tags" Target="../tags/tag314.xml"/><Relationship Id="rId8" Type="http://schemas.openxmlformats.org/officeDocument/2006/relationships/tags" Target="../tags/tag31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40.jpe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notesSlide" Target="../notesSlides/notesSlide4.xml"/><Relationship Id="rId5" Type="http://schemas.openxmlformats.org/officeDocument/2006/relationships/hyperlink" Target="http://www.zybooks.com/" TargetMode="External"/><Relationship Id="rId6" Type="http://schemas.openxmlformats.org/officeDocument/2006/relationships/hyperlink" Target="https://vimeo.com/135692064" TargetMode="External"/><Relationship Id="rId1" Type="http://schemas.openxmlformats.org/officeDocument/2006/relationships/tags" Target="../tags/tag3.xml"/><Relationship Id="rId2" Type="http://schemas.openxmlformats.org/officeDocument/2006/relationships/tags" Target="../tags/tag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36.xml"/><Relationship Id="rId4" Type="http://schemas.openxmlformats.org/officeDocument/2006/relationships/oleObject" Target="../embeddings/oleObject1.bin"/><Relationship Id="rId5" Type="http://schemas.openxmlformats.org/officeDocument/2006/relationships/image" Target="../media/image41.png"/><Relationship Id="rId1" Type="http://schemas.openxmlformats.org/officeDocument/2006/relationships/vmlDrawing" Target="../drawings/vmlDrawing1.vml"/><Relationship Id="rId2" Type="http://schemas.openxmlformats.org/officeDocument/2006/relationships/slideLayout" Target="../slideLayouts/slideLayout1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42.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notesSlide" Target="../notesSlides/notesSlide5.xml"/><Relationship Id="rId1" Type="http://schemas.openxmlformats.org/officeDocument/2006/relationships/tags" Target="../tags/tag5.xml"/><Relationship Id="rId2" Type="http://schemas.openxmlformats.org/officeDocument/2006/relationships/tags" Target="../tags/tag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43.jpeg"/></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40.xml"/><Relationship Id="rId4" Type="http://schemas.openxmlformats.org/officeDocument/2006/relationships/oleObject" Target="../embeddings/Microsoft_Excel_97_-_2004_Worksheet1.xls"/><Relationship Id="rId5" Type="http://schemas.openxmlformats.org/officeDocument/2006/relationships/image" Target="../media/image44.png"/><Relationship Id="rId1" Type="http://schemas.openxmlformats.org/officeDocument/2006/relationships/vmlDrawing" Target="../drawings/vmlDrawing2.vml"/><Relationship Id="rId2"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41.xml"/><Relationship Id="rId4" Type="http://schemas.openxmlformats.org/officeDocument/2006/relationships/image" Target="../media/image46.jpeg"/><Relationship Id="rId5" Type="http://schemas.openxmlformats.org/officeDocument/2006/relationships/oleObject" Target="../embeddings/oleObject2.bin"/><Relationship Id="rId6" Type="http://schemas.openxmlformats.org/officeDocument/2006/relationships/image" Target="../media/image45.wmf"/><Relationship Id="rId1" Type="http://schemas.openxmlformats.org/officeDocument/2006/relationships/vmlDrawing" Target="../drawings/vmlDrawing3.vml"/><Relationship Id="rId2"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42.xml"/><Relationship Id="rId4" Type="http://schemas.openxmlformats.org/officeDocument/2006/relationships/oleObject" Target="../embeddings/oleObject3.bin"/><Relationship Id="rId5" Type="http://schemas.openxmlformats.org/officeDocument/2006/relationships/image" Target="../media/image47.wmf"/><Relationship Id="rId1" Type="http://schemas.openxmlformats.org/officeDocument/2006/relationships/vmlDrawing" Target="../drawings/vmlDrawing4.vml"/><Relationship Id="rId2"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48.jpe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49.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58.xml.rels><?xml version="1.0" encoding="UTF-8" standalone="yes"?>
<Relationships xmlns="http://schemas.openxmlformats.org/package/2006/relationships"><Relationship Id="rId3" Type="http://schemas.openxmlformats.org/officeDocument/2006/relationships/image" Target="../media/image50.png"/><Relationship Id="rId4" Type="http://schemas.openxmlformats.org/officeDocument/2006/relationships/image" Target="../media/image51.png"/><Relationship Id="rId5" Type="http://schemas.openxmlformats.org/officeDocument/2006/relationships/image" Target="../media/image52.jpeg"/><Relationship Id="rId6" Type="http://schemas.openxmlformats.org/officeDocument/2006/relationships/image" Target="../media/image53.png"/><Relationship Id="rId7" Type="http://schemas.openxmlformats.org/officeDocument/2006/relationships/image" Target="../media/image54.png"/><Relationship Id="rId8" Type="http://schemas.openxmlformats.org/officeDocument/2006/relationships/image" Target="../media/image55.png"/><Relationship Id="rId9" Type="http://schemas.openxmlformats.org/officeDocument/2006/relationships/image" Target="../media/image56.png"/><Relationship Id="rId10" Type="http://schemas.openxmlformats.org/officeDocument/2006/relationships/image" Target="../media/image57.png"/><Relationship Id="rId1" Type="http://schemas.openxmlformats.org/officeDocument/2006/relationships/slideLayout" Target="../slideLayouts/slideLayout3.xml"/><Relationship Id="rId2" Type="http://schemas.openxmlformats.org/officeDocument/2006/relationships/notesSlide" Target="../notesSlides/notesSlide4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notesSlide" Target="../notesSlides/notesSlide6.xml"/><Relationship Id="rId1" Type="http://schemas.openxmlformats.org/officeDocument/2006/relationships/tags" Target="../tags/tag7.xml"/><Relationship Id="rId2" Type="http://schemas.openxmlformats.org/officeDocument/2006/relationships/tags" Target="../tags/tag8.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notesSlide" Target="../notesSlides/notesSlide7.xml"/><Relationship Id="rId1" Type="http://schemas.openxmlformats.org/officeDocument/2006/relationships/tags" Target="../tags/tag9.xml"/><Relationship Id="rId2" Type="http://schemas.openxmlformats.org/officeDocument/2006/relationships/tags" Target="../tags/tag10.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9.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4.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5.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 Id="rId3" Type="http://schemas.openxmlformats.org/officeDocument/2006/relationships/hyperlink" Target="http://www.spec.org/" TargetMode="External"/></Relationships>
</file>

<file path=ppt/slides/_rels/slide8.xml.rels><?xml version="1.0" encoding="UTF-8" standalone="yes"?>
<Relationships xmlns="http://schemas.openxmlformats.org/package/2006/relationships"><Relationship Id="rId1" Type="http://schemas.openxmlformats.org/officeDocument/2006/relationships/tags" Target="../tags/tag11.xml"/><Relationship Id="rId2" Type="http://schemas.openxmlformats.org/officeDocument/2006/relationships/slideLayout" Target="../slideLayouts/slideLayout3.xml"/><Relationship Id="rId3" Type="http://schemas.openxmlformats.org/officeDocument/2006/relationships/hyperlink" Target="http://www.wm.edu/offices/deanofstudents/services/studentaccessibilityservices/" TargetMode="Externa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s>
</file>

<file path=ppt/slides/_rels/slide82.xml.rels><?xml version="1.0" encoding="UTF-8" standalone="yes"?>
<Relationships xmlns="http://schemas.openxmlformats.org/package/2006/relationships"><Relationship Id="rId3" Type="http://schemas.openxmlformats.org/officeDocument/2006/relationships/notesSlide" Target="../notesSlides/notesSlide71.xml"/><Relationship Id="rId4" Type="http://schemas.openxmlformats.org/officeDocument/2006/relationships/oleObject" Target="../embeddings/oleObject4.bin"/><Relationship Id="rId5" Type="http://schemas.openxmlformats.org/officeDocument/2006/relationships/image" Target="../media/image58.wmf"/><Relationship Id="rId1" Type="http://schemas.openxmlformats.org/officeDocument/2006/relationships/vmlDrawing" Target="../drawings/vmlDrawing5.vml"/><Relationship Id="rId2"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audio" Target="../media/audio1.wav"/></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s>
</file>

<file path=ppt/slides/_rels/slide86.xml.rels><?xml version="1.0" encoding="UTF-8" standalone="yes"?>
<Relationships xmlns="http://schemas.openxmlformats.org/package/2006/relationships"><Relationship Id="rId3" Type="http://schemas.openxmlformats.org/officeDocument/2006/relationships/notesSlide" Target="../notesSlides/notesSlide73.xml"/><Relationship Id="rId4" Type="http://schemas.openxmlformats.org/officeDocument/2006/relationships/oleObject" Target="../embeddings/oleObject5.bin"/><Relationship Id="rId5" Type="http://schemas.openxmlformats.org/officeDocument/2006/relationships/image" Target="../media/image59.wmf"/><Relationship Id="rId1" Type="http://schemas.openxmlformats.org/officeDocument/2006/relationships/vmlDrawing" Target="../drawings/vmlDrawing6.vml"/><Relationship Id="rId2"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s>
</file>

<file path=ppt/slides/_rels/slide9.xml.rels><?xml version="1.0" encoding="UTF-8" standalone="yes"?>
<Relationships xmlns="http://schemas.openxmlformats.org/package/2006/relationships"><Relationship Id="rId3" Type="http://schemas.openxmlformats.org/officeDocument/2006/relationships/hyperlink" Target="http://adwaitjog.github.io/teach/comp_arch_cs424_f16.html" TargetMode="External"/><Relationship Id="rId4" Type="http://schemas.openxmlformats.org/officeDocument/2006/relationships/hyperlink" Target="https://blackboard.wm.edu/" TargetMode="External"/><Relationship Id="rId5" Type="http://schemas.openxmlformats.org/officeDocument/2006/relationships/hyperlink" Target="https://piazza.com/wm/fall2016/csci424524/home" TargetMode="External"/><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ctrTitle"/>
          </p:nvPr>
        </p:nvSpPr>
        <p:spPr>
          <a:xfrm>
            <a:off x="725482" y="1100413"/>
            <a:ext cx="7388241" cy="2622000"/>
          </a:xfrm>
          <a:noFill/>
        </p:spPr>
        <p:txBody>
          <a:bodyPr wrap="none" anchor="ctr"/>
          <a:lstStyle/>
          <a:p>
            <a:pPr algn="ctr"/>
            <a:r>
              <a:rPr lang="en-US" sz="3200" dirty="0" smtClean="0"/>
              <a:t>CSE 424</a:t>
            </a:r>
            <a:br>
              <a:rPr lang="en-US" sz="3200" dirty="0" smtClean="0"/>
            </a:br>
            <a:r>
              <a:rPr lang="en-US" sz="3200" dirty="0" smtClean="0"/>
              <a:t> Computer Architecture </a:t>
            </a:r>
            <a:br>
              <a:rPr lang="en-US" sz="3200" dirty="0" smtClean="0"/>
            </a:br>
            <a:r>
              <a:rPr lang="en-US" sz="3200" dirty="0" smtClean="0"/>
              <a:t>Fall 2016</a:t>
            </a:r>
            <a:br>
              <a:rPr lang="en-US" sz="3200" dirty="0" smtClean="0"/>
            </a:br>
            <a:r>
              <a:rPr lang="en-US" sz="3200" dirty="0" smtClean="0"/>
              <a:t/>
            </a:r>
            <a:br>
              <a:rPr lang="en-US" sz="3200" dirty="0" smtClean="0"/>
            </a:br>
            <a:r>
              <a:rPr lang="en-US" sz="3200" dirty="0" smtClean="0"/>
              <a:t>Chapter 1: Introduction, Abstractions</a:t>
            </a:r>
            <a:br>
              <a:rPr lang="en-US" sz="3200" dirty="0" smtClean="0"/>
            </a:br>
            <a:r>
              <a:rPr lang="en-US" sz="3200" dirty="0" smtClean="0"/>
              <a:t>and Technology</a:t>
            </a:r>
          </a:p>
        </p:txBody>
      </p:sp>
      <p:sp>
        <p:nvSpPr>
          <p:cNvPr id="6147" name="Rectangle 3"/>
          <p:cNvSpPr>
            <a:spLocks noGrp="1" noChangeArrowheads="1"/>
          </p:cNvSpPr>
          <p:nvPr>
            <p:ph type="subTitle" idx="1"/>
          </p:nvPr>
        </p:nvSpPr>
        <p:spPr>
          <a:xfrm>
            <a:off x="1371600" y="4114800"/>
            <a:ext cx="6400800" cy="2430409"/>
          </a:xfrm>
          <a:noFill/>
        </p:spPr>
        <p:txBody>
          <a:bodyPr/>
          <a:lstStyle/>
          <a:p>
            <a:pPr marL="203200" indent="-203200"/>
            <a:r>
              <a:rPr lang="en-US" dirty="0" smtClean="0"/>
              <a:t>Adwait </a:t>
            </a:r>
            <a:r>
              <a:rPr lang="en-US" dirty="0"/>
              <a:t>Jog (http://</a:t>
            </a:r>
            <a:r>
              <a:rPr lang="en-US" dirty="0" err="1"/>
              <a:t>adwaitjog.github.io</a:t>
            </a:r>
            <a:r>
              <a:rPr lang="en-US" dirty="0"/>
              <a:t>/) </a:t>
            </a:r>
            <a:endParaRPr lang="en-US" dirty="0" smtClean="0"/>
          </a:p>
          <a:p>
            <a:pPr marL="203200" indent="-203200"/>
            <a:endParaRPr lang="en-US" dirty="0" smtClean="0"/>
          </a:p>
          <a:p>
            <a:pPr marL="203200" indent="-203200"/>
            <a:r>
              <a:rPr lang="en-US" sz="2000" dirty="0" smtClean="0"/>
              <a:t>Based on the slides from Mary. J. Irwin (Penn State)</a:t>
            </a:r>
          </a:p>
          <a:p>
            <a:pPr marL="203200" indent="-203200">
              <a:spcBef>
                <a:spcPct val="30000"/>
              </a:spcBef>
            </a:pPr>
            <a:r>
              <a:rPr lang="en-US" sz="1800" dirty="0" smtClean="0"/>
              <a:t>[Adapted from </a:t>
            </a:r>
            <a:r>
              <a:rPr lang="en-US" sz="1800" i="1" dirty="0" smtClean="0"/>
              <a:t>Computer Organization and Design, </a:t>
            </a:r>
          </a:p>
          <a:p>
            <a:pPr marL="203200" indent="-203200">
              <a:spcBef>
                <a:spcPct val="30000"/>
              </a:spcBef>
            </a:pPr>
            <a:r>
              <a:rPr lang="en-US" sz="1800" i="1" dirty="0" smtClean="0"/>
              <a:t>5</a:t>
            </a:r>
            <a:r>
              <a:rPr lang="en-US" sz="1800" i="1" baseline="30000" dirty="0" smtClean="0"/>
              <a:t>th</a:t>
            </a:r>
            <a:r>
              <a:rPr lang="en-US" sz="1800" i="1" dirty="0" smtClean="0"/>
              <a:t> Edition</a:t>
            </a:r>
            <a:r>
              <a:rPr lang="en-US" sz="1800" dirty="0"/>
              <a:t>, Patterson &amp; </a:t>
            </a:r>
            <a:r>
              <a:rPr lang="en-US" sz="1800" dirty="0" smtClean="0"/>
              <a:t>Hennessy, </a:t>
            </a:r>
          </a:p>
          <a:p>
            <a:pPr marL="203200" indent="-203200">
              <a:spcBef>
                <a:spcPct val="30000"/>
              </a:spcBef>
            </a:pPr>
            <a:r>
              <a:rPr lang="en-US" sz="1800" dirty="0" smtClean="0"/>
              <a:t>Morgan Kaufmann]</a:t>
            </a:r>
          </a:p>
        </p:txBody>
      </p:sp>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p:cNvSpPr>
            <a:spLocks noGrp="1"/>
          </p:cNvSpPr>
          <p:nvPr>
            <p:ph type="title"/>
          </p:nvPr>
        </p:nvSpPr>
        <p:spPr>
          <a:xfrm>
            <a:off x="498475" y="2714625"/>
            <a:ext cx="8231188" cy="427038"/>
          </a:xfrm>
        </p:spPr>
        <p:txBody>
          <a:bodyPr/>
          <a:lstStyle/>
          <a:p>
            <a:r>
              <a:rPr lang="en-US" altLang="en-US"/>
              <a:t>Computers  in our daily life</a:t>
            </a:r>
          </a:p>
        </p:txBody>
      </p:sp>
      <p:sp>
        <p:nvSpPr>
          <p:cNvPr id="5123" name="Slide Number Placeholder 3"/>
          <p:cNvSpPr>
            <a:spLocks noGrp="1"/>
          </p:cNvSpPr>
          <p:nvPr>
            <p:ph type="sldNum" sz="quarter" idx="4294967295"/>
          </p:nvPr>
        </p:nvSpPr>
        <p:spPr bwMode="auto">
          <a:xfrm>
            <a:off x="8543925" y="6356350"/>
            <a:ext cx="561975"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4927" tIns="52464" rIns="104927" bIns="52464"/>
          <a:lstStyle>
            <a:lvl1pPr>
              <a:defRPr>
                <a:solidFill>
                  <a:schemeClr val="accent1"/>
                </a:solidFill>
                <a:latin typeface="Arial" charset="0"/>
              </a:defRPr>
            </a:lvl1pPr>
            <a:lvl2pPr marL="742950" indent="-285750">
              <a:defRPr>
                <a:solidFill>
                  <a:schemeClr val="accent1"/>
                </a:solidFill>
                <a:latin typeface="Arial" charset="0"/>
              </a:defRPr>
            </a:lvl2pPr>
            <a:lvl3pPr marL="1143000" indent="-228600">
              <a:defRPr>
                <a:solidFill>
                  <a:schemeClr val="accent1"/>
                </a:solidFill>
                <a:latin typeface="Arial" charset="0"/>
              </a:defRPr>
            </a:lvl3pPr>
            <a:lvl4pPr marL="1600200" indent="-228600">
              <a:defRPr>
                <a:solidFill>
                  <a:schemeClr val="accent1"/>
                </a:solidFill>
                <a:latin typeface="Arial" charset="0"/>
              </a:defRPr>
            </a:lvl4pPr>
            <a:lvl5pPr marL="2057400" indent="-228600">
              <a:defRPr>
                <a:solidFill>
                  <a:schemeClr val="accent1"/>
                </a:solidFill>
                <a:latin typeface="Arial" charset="0"/>
              </a:defRPr>
            </a:lvl5pPr>
            <a:lvl6pPr marL="2514600" indent="-228600" eaLnBrk="0" fontAlgn="base" hangingPunct="0">
              <a:spcBef>
                <a:spcPct val="0"/>
              </a:spcBef>
              <a:spcAft>
                <a:spcPct val="0"/>
              </a:spcAft>
              <a:defRPr>
                <a:solidFill>
                  <a:schemeClr val="accent1"/>
                </a:solidFill>
                <a:latin typeface="Arial" charset="0"/>
              </a:defRPr>
            </a:lvl6pPr>
            <a:lvl7pPr marL="2971800" indent="-228600" eaLnBrk="0" fontAlgn="base" hangingPunct="0">
              <a:spcBef>
                <a:spcPct val="0"/>
              </a:spcBef>
              <a:spcAft>
                <a:spcPct val="0"/>
              </a:spcAft>
              <a:defRPr>
                <a:solidFill>
                  <a:schemeClr val="accent1"/>
                </a:solidFill>
                <a:latin typeface="Arial" charset="0"/>
              </a:defRPr>
            </a:lvl7pPr>
            <a:lvl8pPr marL="3429000" indent="-228600" eaLnBrk="0" fontAlgn="base" hangingPunct="0">
              <a:spcBef>
                <a:spcPct val="0"/>
              </a:spcBef>
              <a:spcAft>
                <a:spcPct val="0"/>
              </a:spcAft>
              <a:defRPr>
                <a:solidFill>
                  <a:schemeClr val="accent1"/>
                </a:solidFill>
                <a:latin typeface="Arial" charset="0"/>
              </a:defRPr>
            </a:lvl8pPr>
            <a:lvl9pPr marL="3886200" indent="-228600" eaLnBrk="0" fontAlgn="base" hangingPunct="0">
              <a:spcBef>
                <a:spcPct val="0"/>
              </a:spcBef>
              <a:spcAft>
                <a:spcPct val="0"/>
              </a:spcAft>
              <a:defRPr>
                <a:solidFill>
                  <a:schemeClr val="accent1"/>
                </a:solidFill>
                <a:latin typeface="Arial" charset="0"/>
              </a:defRPr>
            </a:lvl9pPr>
          </a:lstStyle>
          <a:p>
            <a:fld id="{FE23E1F2-0E1C-2447-8605-DC9B8B3295EB}" type="slidenum">
              <a:rPr lang="en-US" altLang="en-US">
                <a:solidFill>
                  <a:srgbClr val="595959"/>
                </a:solidFill>
              </a:rPr>
              <a:pPr/>
              <a:t>10</a:t>
            </a:fld>
            <a:endParaRPr lang="en-US" altLang="en-US">
              <a:solidFill>
                <a:srgbClr val="595959"/>
              </a:solidFill>
            </a:endParaRPr>
          </a:p>
        </p:txBody>
      </p:sp>
    </p:spTree>
    <p:extLst>
      <p:ext uri="{BB962C8B-B14F-4D97-AF65-F5344CB8AC3E}">
        <p14:creationId xmlns:p14="http://schemas.microsoft.com/office/powerpoint/2010/main" val="34297873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play-to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27927" y="4347211"/>
            <a:ext cx="2324806" cy="251079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6147" name="Slide Number Placeholder 3"/>
          <p:cNvSpPr>
            <a:spLocks noGrp="1"/>
          </p:cNvSpPr>
          <p:nvPr>
            <p:ph type="sldNum" sz="quarter" idx="4294967295"/>
          </p:nvPr>
        </p:nvSpPr>
        <p:spPr bwMode="auto">
          <a:xfrm>
            <a:off x="8543925" y="6356350"/>
            <a:ext cx="561975"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4927" tIns="52464" rIns="104927" bIns="52464"/>
          <a:lstStyle>
            <a:lvl1pPr>
              <a:defRPr>
                <a:solidFill>
                  <a:schemeClr val="accent1"/>
                </a:solidFill>
                <a:latin typeface="Arial" charset="0"/>
              </a:defRPr>
            </a:lvl1pPr>
            <a:lvl2pPr marL="742950" indent="-285750">
              <a:defRPr>
                <a:solidFill>
                  <a:schemeClr val="accent1"/>
                </a:solidFill>
                <a:latin typeface="Arial" charset="0"/>
              </a:defRPr>
            </a:lvl2pPr>
            <a:lvl3pPr marL="1143000" indent="-228600">
              <a:defRPr>
                <a:solidFill>
                  <a:schemeClr val="accent1"/>
                </a:solidFill>
                <a:latin typeface="Arial" charset="0"/>
              </a:defRPr>
            </a:lvl3pPr>
            <a:lvl4pPr marL="1600200" indent="-228600">
              <a:defRPr>
                <a:solidFill>
                  <a:schemeClr val="accent1"/>
                </a:solidFill>
                <a:latin typeface="Arial" charset="0"/>
              </a:defRPr>
            </a:lvl4pPr>
            <a:lvl5pPr marL="2057400" indent="-228600">
              <a:defRPr>
                <a:solidFill>
                  <a:schemeClr val="accent1"/>
                </a:solidFill>
                <a:latin typeface="Arial" charset="0"/>
              </a:defRPr>
            </a:lvl5pPr>
            <a:lvl6pPr marL="2514600" indent="-228600" eaLnBrk="0" fontAlgn="base" hangingPunct="0">
              <a:spcBef>
                <a:spcPct val="0"/>
              </a:spcBef>
              <a:spcAft>
                <a:spcPct val="0"/>
              </a:spcAft>
              <a:defRPr>
                <a:solidFill>
                  <a:schemeClr val="accent1"/>
                </a:solidFill>
                <a:latin typeface="Arial" charset="0"/>
              </a:defRPr>
            </a:lvl6pPr>
            <a:lvl7pPr marL="2971800" indent="-228600" eaLnBrk="0" fontAlgn="base" hangingPunct="0">
              <a:spcBef>
                <a:spcPct val="0"/>
              </a:spcBef>
              <a:spcAft>
                <a:spcPct val="0"/>
              </a:spcAft>
              <a:defRPr>
                <a:solidFill>
                  <a:schemeClr val="accent1"/>
                </a:solidFill>
                <a:latin typeface="Arial" charset="0"/>
              </a:defRPr>
            </a:lvl7pPr>
            <a:lvl8pPr marL="3429000" indent="-228600" eaLnBrk="0" fontAlgn="base" hangingPunct="0">
              <a:spcBef>
                <a:spcPct val="0"/>
              </a:spcBef>
              <a:spcAft>
                <a:spcPct val="0"/>
              </a:spcAft>
              <a:defRPr>
                <a:solidFill>
                  <a:schemeClr val="accent1"/>
                </a:solidFill>
                <a:latin typeface="Arial" charset="0"/>
              </a:defRPr>
            </a:lvl8pPr>
            <a:lvl9pPr marL="3886200" indent="-228600" eaLnBrk="0" fontAlgn="base" hangingPunct="0">
              <a:spcBef>
                <a:spcPct val="0"/>
              </a:spcBef>
              <a:spcAft>
                <a:spcPct val="0"/>
              </a:spcAft>
              <a:defRPr>
                <a:solidFill>
                  <a:schemeClr val="accent1"/>
                </a:solidFill>
                <a:latin typeface="Arial" charset="0"/>
              </a:defRPr>
            </a:lvl9pPr>
          </a:lstStyle>
          <a:p>
            <a:fld id="{F2AC02C5-9309-9C44-B83E-42AB233B3C79}" type="slidenum">
              <a:rPr lang="en-US" altLang="en-US">
                <a:solidFill>
                  <a:srgbClr val="595959"/>
                </a:solidFill>
              </a:rPr>
              <a:pPr/>
              <a:t>11</a:t>
            </a:fld>
            <a:endParaRPr lang="en-US" altLang="en-US">
              <a:solidFill>
                <a:srgbClr val="595959"/>
              </a:solidFill>
            </a:endParaRPr>
          </a:p>
        </p:txBody>
      </p:sp>
      <p:pic>
        <p:nvPicPr>
          <p:cNvPr id="2050" name="Picture 2" descr="http://www.faboverfifty.com/wordpress/wp-content/uploads/2010/12/SmartPhon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063" y="3044825"/>
            <a:ext cx="4351337" cy="381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6" name="Picture 8" descr="http://www.mobileapptesting.com/wp-content/uploads/2012/02/baby_smartphone.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1600" y="2532888"/>
            <a:ext cx="2217857" cy="1820417"/>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2054" name="Picture 6" descr="Baby with smart phon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48329" y="2414015"/>
            <a:ext cx="2641723" cy="1959102"/>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608667" y="1069849"/>
            <a:ext cx="5655733" cy="1521725"/>
          </a:xfrm>
          <a:prstGeom prst="rect">
            <a:avLst/>
          </a:prstGeom>
          <a:noFill/>
        </p:spPr>
        <p:txBody>
          <a:bodyPr lIns="104927" tIns="52464" rIns="104927" bIns="52464">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defRPr/>
            </a:pPr>
            <a:r>
              <a:rPr lang="en-US" sz="4600" b="1" cap="all" dirty="0">
                <a:ln w="0"/>
                <a:solidFill>
                  <a:srgbClr val="FF0000"/>
                </a:solidFill>
                <a:effectLst>
                  <a:reflection blurRad="12700" stA="50000" endPos="50000" dist="5000" dir="5400000" sy="-100000" rotWithShape="0"/>
                </a:effectLst>
              </a:rPr>
              <a:t>Smart Phones</a:t>
            </a:r>
          </a:p>
          <a:p>
            <a:pPr>
              <a:defRPr/>
            </a:pPr>
            <a:endParaRPr lang="en-US" sz="2300" b="1" dirty="0">
              <a:ln w="0"/>
              <a:effectLst>
                <a:reflection blurRad="12700" stA="50000" endPos="50000" dist="5000" dir="5400000" sy="-100000" rotWithShape="0"/>
              </a:effectLst>
              <a:latin typeface="Times" pitchFamily="18" charset="0"/>
              <a:cs typeface="Times" pitchFamily="18" charset="0"/>
            </a:endParaRPr>
          </a:p>
          <a:p>
            <a:pPr>
              <a:defRPr/>
            </a:pPr>
            <a:r>
              <a:rPr lang="en-US" sz="2300" b="1" dirty="0">
                <a:ln w="0"/>
                <a:effectLst>
                  <a:reflection blurRad="12700" stA="50000" endPos="50000" dist="5000" dir="5400000" sy="-100000" rotWithShape="0"/>
                </a:effectLst>
                <a:latin typeface="Times" pitchFamily="18" charset="0"/>
                <a:cs typeface="Times" pitchFamily="18" charset="0"/>
              </a:rPr>
              <a:t>Keeping you “connected” all the time!</a:t>
            </a:r>
          </a:p>
        </p:txBody>
      </p:sp>
      <p:pic>
        <p:nvPicPr>
          <p:cNvPr id="1028" name="Picture 4" descr="http://t3.gstatic.com/images?q=tbn:ANd9GcQeUxjq0UnE1Ad1ZINzkVy6b1rgUL7XodPsfW91kHpyRBDDhOIh54CcK5jq"/>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24750" y="815975"/>
            <a:ext cx="1211263" cy="1262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6" descr="http://upload.wikimedia.org/wikipedia/commons/thumb/b/bd/Apple_A6_Chip.jpg/220px-Apple_A6_Chip.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575550" y="2227263"/>
            <a:ext cx="1111250" cy="1287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2" name="Picture 8" descr="http://img.gawkerassets.com/img/17qechlx4pw62jpg/original.jpg"/>
          <p:cNvPicPr>
            <a:picLocks noChangeAspect="1" noChangeArrowheads="1"/>
          </p:cNvPicPr>
          <p:nvPr/>
        </p:nvPicPr>
        <p:blipFill>
          <a:blip r:embed="rId8">
            <a:extLst>
              <a:ext uri="{28A0092B-C50C-407E-A947-70E740481C1C}">
                <a14:useLocalDpi xmlns:a14="http://schemas.microsoft.com/office/drawing/2010/main" val="0"/>
              </a:ext>
            </a:extLst>
          </a:blip>
          <a:srcRect l="17322" r="22128"/>
          <a:stretch>
            <a:fillRect/>
          </a:stretch>
        </p:blipFill>
        <p:spPr bwMode="auto">
          <a:xfrm>
            <a:off x="7418388" y="3657600"/>
            <a:ext cx="1317625" cy="132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4" descr="http://images.anandtech.com/doci/4413/OMAP4470_chip.jp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545388" y="5026025"/>
            <a:ext cx="1065212" cy="1154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56" name="Title 1"/>
          <p:cNvSpPr>
            <a:spLocks noGrp="1"/>
          </p:cNvSpPr>
          <p:nvPr>
            <p:ph type="title"/>
          </p:nvPr>
        </p:nvSpPr>
        <p:spPr>
          <a:xfrm>
            <a:off x="534988" y="134938"/>
            <a:ext cx="8229600" cy="425450"/>
          </a:xfrm>
        </p:spPr>
        <p:txBody>
          <a:bodyPr/>
          <a:lstStyle/>
          <a:p>
            <a:r>
              <a:rPr lang="en-US" altLang="en-US"/>
              <a:t>Just after you wake up …</a:t>
            </a:r>
          </a:p>
        </p:txBody>
      </p:sp>
    </p:spTree>
    <p:extLst>
      <p:ext uri="{BB962C8B-B14F-4D97-AF65-F5344CB8AC3E}">
        <p14:creationId xmlns:p14="http://schemas.microsoft.com/office/powerpoint/2010/main" val="59747379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2054"/>
                                        </p:tgtEl>
                                        <p:attrNameLst>
                                          <p:attrName>style.visibility</p:attrName>
                                        </p:attrNameLst>
                                      </p:cBhvr>
                                      <p:to>
                                        <p:strVal val="visible"/>
                                      </p:to>
                                    </p:set>
                                    <p:animEffect transition="in" filter="fade">
                                      <p:cBhvr>
                                        <p:cTn id="7" dur="500"/>
                                        <p:tgtEl>
                                          <p:spTgt spid="2054"/>
                                        </p:tgtEl>
                                      </p:cBhvr>
                                    </p:animEffect>
                                  </p:childTnLst>
                                </p:cTn>
                              </p:par>
                              <p:par>
                                <p:cTn id="8" presetID="10" presetClass="entr" presetSubtype="0" fill="hold" nodeType="withEffect">
                                  <p:stCondLst>
                                    <p:cond delay="0"/>
                                  </p:stCondLst>
                                  <p:childTnLst>
                                    <p:set>
                                      <p:cBhvr>
                                        <p:cTn id="9" dur="1" fill="hold">
                                          <p:stCondLst>
                                            <p:cond delay="0"/>
                                          </p:stCondLst>
                                        </p:cTn>
                                        <p:tgtEl>
                                          <p:spTgt spid="2056"/>
                                        </p:tgtEl>
                                        <p:attrNameLst>
                                          <p:attrName>style.visibility</p:attrName>
                                        </p:attrNameLst>
                                      </p:cBhvr>
                                      <p:to>
                                        <p:strVal val="visible"/>
                                      </p:to>
                                    </p:set>
                                    <p:animEffect transition="in" filter="fade">
                                      <p:cBhvr>
                                        <p:cTn id="10" dur="500"/>
                                        <p:tgtEl>
                                          <p:spTgt spid="2056"/>
                                        </p:tgtEl>
                                      </p:cBhvr>
                                    </p:animEffect>
                                  </p:childTnLst>
                                </p:cTn>
                              </p:par>
                              <p:par>
                                <p:cTn id="11" presetID="10" presetClass="entr" presetSubtype="0" fill="hold" nodeType="withEffect">
                                  <p:stCondLst>
                                    <p:cond delay="0"/>
                                  </p:stCondLst>
                                  <p:childTnLst>
                                    <p:set>
                                      <p:cBhvr>
                                        <p:cTn id="12" dur="1" fill="hold">
                                          <p:stCondLst>
                                            <p:cond delay="0"/>
                                          </p:stCondLst>
                                        </p:cTn>
                                        <p:tgtEl>
                                          <p:spTgt spid="2050"/>
                                        </p:tgtEl>
                                        <p:attrNameLst>
                                          <p:attrName>style.visibility</p:attrName>
                                        </p:attrNameLst>
                                      </p:cBhvr>
                                      <p:to>
                                        <p:strVal val="visible"/>
                                      </p:to>
                                    </p:set>
                                    <p:animEffect transition="in" filter="fade">
                                      <p:cBhvr>
                                        <p:cTn id="13" dur="500"/>
                                        <p:tgtEl>
                                          <p:spTgt spid="2050"/>
                                        </p:tgtEl>
                                      </p:cBhvr>
                                    </p:animEffect>
                                  </p:childTnLst>
                                </p:cTn>
                              </p:par>
                              <p:par>
                                <p:cTn id="14" presetID="10" presetClass="entr" presetSubtype="0" fill="hold" nodeType="withEffect">
                                  <p:stCondLst>
                                    <p:cond delay="0"/>
                                  </p:stCondLst>
                                  <p:childTnLst>
                                    <p:set>
                                      <p:cBhvr>
                                        <p:cTn id="15" dur="1" fill="hold">
                                          <p:stCondLst>
                                            <p:cond delay="0"/>
                                          </p:stCondLst>
                                        </p:cTn>
                                        <p:tgtEl>
                                          <p:spTgt spid="2052"/>
                                        </p:tgtEl>
                                        <p:attrNameLst>
                                          <p:attrName>style.visibility</p:attrName>
                                        </p:attrNameLst>
                                      </p:cBhvr>
                                      <p:to>
                                        <p:strVal val="visible"/>
                                      </p:to>
                                    </p:set>
                                    <p:animEffect transition="in" filter="fade">
                                      <p:cBhvr>
                                        <p:cTn id="16" dur="500"/>
                                        <p:tgtEl>
                                          <p:spTgt spid="2052"/>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2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3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3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a:t>In schools . . .</a:t>
            </a:r>
          </a:p>
        </p:txBody>
      </p:sp>
      <p:sp>
        <p:nvSpPr>
          <p:cNvPr id="7171" name="Slide Number Placeholder 3"/>
          <p:cNvSpPr>
            <a:spLocks noGrp="1"/>
          </p:cNvSpPr>
          <p:nvPr>
            <p:ph type="sldNum" sz="quarter" idx="4294967295"/>
          </p:nvPr>
        </p:nvSpPr>
        <p:spPr bwMode="auto">
          <a:xfrm>
            <a:off x="8543925" y="6356350"/>
            <a:ext cx="561975"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4927" tIns="52464" rIns="104927" bIns="52464"/>
          <a:lstStyle>
            <a:lvl1pPr>
              <a:defRPr>
                <a:solidFill>
                  <a:schemeClr val="accent1"/>
                </a:solidFill>
                <a:latin typeface="Arial" charset="0"/>
              </a:defRPr>
            </a:lvl1pPr>
            <a:lvl2pPr marL="742950" indent="-285750">
              <a:defRPr>
                <a:solidFill>
                  <a:schemeClr val="accent1"/>
                </a:solidFill>
                <a:latin typeface="Arial" charset="0"/>
              </a:defRPr>
            </a:lvl2pPr>
            <a:lvl3pPr marL="1143000" indent="-228600">
              <a:defRPr>
                <a:solidFill>
                  <a:schemeClr val="accent1"/>
                </a:solidFill>
                <a:latin typeface="Arial" charset="0"/>
              </a:defRPr>
            </a:lvl3pPr>
            <a:lvl4pPr marL="1600200" indent="-228600">
              <a:defRPr>
                <a:solidFill>
                  <a:schemeClr val="accent1"/>
                </a:solidFill>
                <a:latin typeface="Arial" charset="0"/>
              </a:defRPr>
            </a:lvl4pPr>
            <a:lvl5pPr marL="2057400" indent="-228600">
              <a:defRPr>
                <a:solidFill>
                  <a:schemeClr val="accent1"/>
                </a:solidFill>
                <a:latin typeface="Arial" charset="0"/>
              </a:defRPr>
            </a:lvl5pPr>
            <a:lvl6pPr marL="2514600" indent="-228600" eaLnBrk="0" fontAlgn="base" hangingPunct="0">
              <a:spcBef>
                <a:spcPct val="0"/>
              </a:spcBef>
              <a:spcAft>
                <a:spcPct val="0"/>
              </a:spcAft>
              <a:defRPr>
                <a:solidFill>
                  <a:schemeClr val="accent1"/>
                </a:solidFill>
                <a:latin typeface="Arial" charset="0"/>
              </a:defRPr>
            </a:lvl6pPr>
            <a:lvl7pPr marL="2971800" indent="-228600" eaLnBrk="0" fontAlgn="base" hangingPunct="0">
              <a:spcBef>
                <a:spcPct val="0"/>
              </a:spcBef>
              <a:spcAft>
                <a:spcPct val="0"/>
              </a:spcAft>
              <a:defRPr>
                <a:solidFill>
                  <a:schemeClr val="accent1"/>
                </a:solidFill>
                <a:latin typeface="Arial" charset="0"/>
              </a:defRPr>
            </a:lvl7pPr>
            <a:lvl8pPr marL="3429000" indent="-228600" eaLnBrk="0" fontAlgn="base" hangingPunct="0">
              <a:spcBef>
                <a:spcPct val="0"/>
              </a:spcBef>
              <a:spcAft>
                <a:spcPct val="0"/>
              </a:spcAft>
              <a:defRPr>
                <a:solidFill>
                  <a:schemeClr val="accent1"/>
                </a:solidFill>
                <a:latin typeface="Arial" charset="0"/>
              </a:defRPr>
            </a:lvl8pPr>
            <a:lvl9pPr marL="3886200" indent="-228600" eaLnBrk="0" fontAlgn="base" hangingPunct="0">
              <a:spcBef>
                <a:spcPct val="0"/>
              </a:spcBef>
              <a:spcAft>
                <a:spcPct val="0"/>
              </a:spcAft>
              <a:defRPr>
                <a:solidFill>
                  <a:schemeClr val="accent1"/>
                </a:solidFill>
                <a:latin typeface="Arial" charset="0"/>
              </a:defRPr>
            </a:lvl9pPr>
          </a:lstStyle>
          <a:p>
            <a:fld id="{B20F97C7-5843-FD44-9D8F-DFF5EA76E89F}" type="slidenum">
              <a:rPr lang="en-US" altLang="en-US">
                <a:solidFill>
                  <a:srgbClr val="595959"/>
                </a:solidFill>
              </a:rPr>
              <a:pPr/>
              <a:t>12</a:t>
            </a:fld>
            <a:endParaRPr lang="en-US" altLang="en-US">
              <a:solidFill>
                <a:srgbClr val="595959"/>
              </a:solidFill>
            </a:endParaRPr>
          </a:p>
        </p:txBody>
      </p:sp>
      <p:pic>
        <p:nvPicPr>
          <p:cNvPr id="3074" name="Picture 2" descr="http://currenteditorials.files.wordpress.com/2012/03/tablets-in-school.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5127" y="2122280"/>
            <a:ext cx="6465006" cy="4432064"/>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1397000" y="1092709"/>
            <a:ext cx="5655733" cy="813839"/>
          </a:xfrm>
          <a:prstGeom prst="rect">
            <a:avLst/>
          </a:prstGeom>
          <a:noFill/>
        </p:spPr>
        <p:txBody>
          <a:bodyPr lIns="104927" tIns="52464" rIns="104927" bIns="52464">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defRPr/>
            </a:pPr>
            <a:r>
              <a:rPr lang="en-US" sz="4600" b="1" cap="all" dirty="0">
                <a:ln w="0"/>
                <a:solidFill>
                  <a:srgbClr val="FF0000"/>
                </a:solidFill>
                <a:effectLst>
                  <a:reflection blurRad="12700" stA="50000" endPos="50000" dist="5000" dir="5400000" sy="-100000" rotWithShape="0"/>
                </a:effectLst>
              </a:rPr>
              <a:t>TABLETS</a:t>
            </a:r>
          </a:p>
        </p:txBody>
      </p:sp>
      <p:pic>
        <p:nvPicPr>
          <p:cNvPr id="2050" name="Picture 2" descr="http://upload.wikimedia.org/wikipedia/commons/thumb/4/47/Apple_A5X_Chip.jpg/220px-Apple_A5X_Chip.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91463" y="2451100"/>
            <a:ext cx="1163637" cy="1257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4" descr="http://t3.gstatic.com/images?q=tbn:ANd9GcQeUxjq0UnE1Ad1ZINzkVy6b1rgUL7XodPsfW91kHpyRBDDhOIh54CcK5jq"/>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43838" y="1069975"/>
            <a:ext cx="1211262" cy="1263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8" descr="http://img.gawkerassets.com/img/17qechlx4pw62jpg/original.jpg"/>
          <p:cNvPicPr>
            <a:picLocks noChangeAspect="1" noChangeArrowheads="1"/>
          </p:cNvPicPr>
          <p:nvPr/>
        </p:nvPicPr>
        <p:blipFill>
          <a:blip r:embed="rId5">
            <a:extLst>
              <a:ext uri="{28A0092B-C50C-407E-A947-70E740481C1C}">
                <a14:useLocalDpi xmlns:a14="http://schemas.microsoft.com/office/drawing/2010/main" val="0"/>
              </a:ext>
            </a:extLst>
          </a:blip>
          <a:srcRect l="17322" r="22128"/>
          <a:stretch>
            <a:fillRect/>
          </a:stretch>
        </p:blipFill>
        <p:spPr bwMode="auto">
          <a:xfrm>
            <a:off x="7786688" y="3775075"/>
            <a:ext cx="1317625" cy="132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4" descr="http://images.anandtech.com/doci/4413/OMAP4470_chip.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13688" y="5143500"/>
            <a:ext cx="1063625" cy="1154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845515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3074"/>
                                        </p:tgtEl>
                                        <p:attrNameLst>
                                          <p:attrName>style.visibility</p:attrName>
                                        </p:attrNameLst>
                                      </p:cBhvr>
                                      <p:to>
                                        <p:strVal val="visible"/>
                                      </p:to>
                                    </p:set>
                                    <p:animEffect transition="in" filter="fade">
                                      <p:cBhvr>
                                        <p:cTn id="12" dur="500"/>
                                        <p:tgtEl>
                                          <p:spTgt spid="307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5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2" name="Picture 6" descr="https://encrypted-tbn1.gstatic.com/images?q=tbn:ANd9GcRAk_dbVj0JaCrUUCTTX0Rlu-VCNSAsuphrB43Y7B3wW2MPC0-zMQ"/>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60072" y="1051560"/>
            <a:ext cx="1845564" cy="1581912"/>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altLang="en-US"/>
              <a:t>During work . . .</a:t>
            </a:r>
          </a:p>
        </p:txBody>
      </p:sp>
      <p:sp>
        <p:nvSpPr>
          <p:cNvPr id="8196" name="Slide Number Placeholder 3"/>
          <p:cNvSpPr>
            <a:spLocks noGrp="1"/>
          </p:cNvSpPr>
          <p:nvPr>
            <p:ph type="sldNum" sz="quarter" idx="4294967295"/>
          </p:nvPr>
        </p:nvSpPr>
        <p:spPr bwMode="auto">
          <a:xfrm>
            <a:off x="8543925" y="6356350"/>
            <a:ext cx="561975"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4927" tIns="52464" rIns="104927" bIns="52464"/>
          <a:lstStyle>
            <a:lvl1pPr>
              <a:defRPr>
                <a:solidFill>
                  <a:schemeClr val="accent1"/>
                </a:solidFill>
                <a:latin typeface="Arial" charset="0"/>
              </a:defRPr>
            </a:lvl1pPr>
            <a:lvl2pPr marL="742950" indent="-285750">
              <a:defRPr>
                <a:solidFill>
                  <a:schemeClr val="accent1"/>
                </a:solidFill>
                <a:latin typeface="Arial" charset="0"/>
              </a:defRPr>
            </a:lvl2pPr>
            <a:lvl3pPr marL="1143000" indent="-228600">
              <a:defRPr>
                <a:solidFill>
                  <a:schemeClr val="accent1"/>
                </a:solidFill>
                <a:latin typeface="Arial" charset="0"/>
              </a:defRPr>
            </a:lvl3pPr>
            <a:lvl4pPr marL="1600200" indent="-228600">
              <a:defRPr>
                <a:solidFill>
                  <a:schemeClr val="accent1"/>
                </a:solidFill>
                <a:latin typeface="Arial" charset="0"/>
              </a:defRPr>
            </a:lvl4pPr>
            <a:lvl5pPr marL="2057400" indent="-228600">
              <a:defRPr>
                <a:solidFill>
                  <a:schemeClr val="accent1"/>
                </a:solidFill>
                <a:latin typeface="Arial" charset="0"/>
              </a:defRPr>
            </a:lvl5pPr>
            <a:lvl6pPr marL="2514600" indent="-228600" eaLnBrk="0" fontAlgn="base" hangingPunct="0">
              <a:spcBef>
                <a:spcPct val="0"/>
              </a:spcBef>
              <a:spcAft>
                <a:spcPct val="0"/>
              </a:spcAft>
              <a:defRPr>
                <a:solidFill>
                  <a:schemeClr val="accent1"/>
                </a:solidFill>
                <a:latin typeface="Arial" charset="0"/>
              </a:defRPr>
            </a:lvl6pPr>
            <a:lvl7pPr marL="2971800" indent="-228600" eaLnBrk="0" fontAlgn="base" hangingPunct="0">
              <a:spcBef>
                <a:spcPct val="0"/>
              </a:spcBef>
              <a:spcAft>
                <a:spcPct val="0"/>
              </a:spcAft>
              <a:defRPr>
                <a:solidFill>
                  <a:schemeClr val="accent1"/>
                </a:solidFill>
                <a:latin typeface="Arial" charset="0"/>
              </a:defRPr>
            </a:lvl7pPr>
            <a:lvl8pPr marL="3429000" indent="-228600" eaLnBrk="0" fontAlgn="base" hangingPunct="0">
              <a:spcBef>
                <a:spcPct val="0"/>
              </a:spcBef>
              <a:spcAft>
                <a:spcPct val="0"/>
              </a:spcAft>
              <a:defRPr>
                <a:solidFill>
                  <a:schemeClr val="accent1"/>
                </a:solidFill>
                <a:latin typeface="Arial" charset="0"/>
              </a:defRPr>
            </a:lvl8pPr>
            <a:lvl9pPr marL="3886200" indent="-228600" eaLnBrk="0" fontAlgn="base" hangingPunct="0">
              <a:spcBef>
                <a:spcPct val="0"/>
              </a:spcBef>
              <a:spcAft>
                <a:spcPct val="0"/>
              </a:spcAft>
              <a:defRPr>
                <a:solidFill>
                  <a:schemeClr val="accent1"/>
                </a:solidFill>
                <a:latin typeface="Arial" charset="0"/>
              </a:defRPr>
            </a:lvl9pPr>
          </a:lstStyle>
          <a:p>
            <a:fld id="{F8C5D3C1-F6BD-804F-B509-EA6A87411322}" type="slidenum">
              <a:rPr lang="en-US" altLang="en-US">
                <a:solidFill>
                  <a:srgbClr val="595959"/>
                </a:solidFill>
              </a:rPr>
              <a:pPr/>
              <a:t>13</a:t>
            </a:fld>
            <a:endParaRPr lang="en-US" altLang="en-US">
              <a:solidFill>
                <a:srgbClr val="595959"/>
              </a:solidFill>
            </a:endParaRPr>
          </a:p>
        </p:txBody>
      </p:sp>
      <p:pic>
        <p:nvPicPr>
          <p:cNvPr id="4098" name="Picture 2" descr="http://www.tech2date.com/wp-content/uploads/2011/06/Working-From-Living-Room-With-Laptop.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061" y="2542032"/>
            <a:ext cx="4992396" cy="3582544"/>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1608667" y="1069849"/>
            <a:ext cx="5655733" cy="813839"/>
          </a:xfrm>
          <a:prstGeom prst="rect">
            <a:avLst/>
          </a:prstGeom>
          <a:noFill/>
        </p:spPr>
        <p:txBody>
          <a:bodyPr lIns="104927" tIns="52464" rIns="104927" bIns="52464">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defRPr/>
            </a:pPr>
            <a:r>
              <a:rPr lang="en-US" sz="4600" b="1" cap="all" dirty="0">
                <a:ln w="0"/>
                <a:solidFill>
                  <a:srgbClr val="FF0000"/>
                </a:solidFill>
                <a:effectLst>
                  <a:reflection blurRad="12700" stA="50000" endPos="50000" dist="5000" dir="5400000" sy="-100000" rotWithShape="0"/>
                </a:effectLst>
              </a:rPr>
              <a:t>LAPTOPS</a:t>
            </a:r>
          </a:p>
        </p:txBody>
      </p:sp>
      <p:pic>
        <p:nvPicPr>
          <p:cNvPr id="4100" name="Picture 4" descr="http://cdn2.sbnation.com/entry_photo_images/2316951/ultrabooks209-verge_gallery_post_large_verge_medium_landscape.jpg"/>
          <p:cNvPicPr>
            <a:picLocks noChangeAspect="1" noChangeArrowheads="1"/>
          </p:cNvPicPr>
          <p:nvPr/>
        </p:nvPicPr>
        <p:blipFill rotWithShape="1">
          <a:blip r:embed="rId4">
            <a:extLst>
              <a:ext uri="{28A0092B-C50C-407E-A947-70E740481C1C}">
                <a14:useLocalDpi xmlns:a14="http://schemas.microsoft.com/office/drawing/2010/main" val="0"/>
              </a:ext>
            </a:extLst>
          </a:blip>
          <a:srcRect b="16989"/>
          <a:stretch/>
        </p:blipFill>
        <p:spPr bwMode="auto">
          <a:xfrm>
            <a:off x="4888795" y="2560320"/>
            <a:ext cx="4145139" cy="3502152"/>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970785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0" presetClass="entr" presetSubtype="0" fill="hold" nodeType="clickEffect">
                                  <p:stCondLst>
                                    <p:cond delay="0"/>
                                  </p:stCondLst>
                                  <p:childTnLst>
                                    <p:set>
                                      <p:cBhvr>
                                        <p:cTn id="10" dur="1" fill="hold">
                                          <p:stCondLst>
                                            <p:cond delay="0"/>
                                          </p:stCondLst>
                                        </p:cTn>
                                        <p:tgtEl>
                                          <p:spTgt spid="4100"/>
                                        </p:tgtEl>
                                        <p:attrNameLst>
                                          <p:attrName>style.visibility</p:attrName>
                                        </p:attrNameLst>
                                      </p:cBhvr>
                                      <p:to>
                                        <p:strVal val="visible"/>
                                      </p:to>
                                    </p:set>
                                    <p:animEffect transition="in" filter="fade">
                                      <p:cBhvr>
                                        <p:cTn id="11" dur="500"/>
                                        <p:tgtEl>
                                          <p:spTgt spid="4100"/>
                                        </p:tgtEl>
                                      </p:cBhvr>
                                    </p:animEffect>
                                  </p:childTnLst>
                                </p:cTn>
                              </p:par>
                              <p:par>
                                <p:cTn id="12" presetID="10" presetClass="entr" presetSubtype="0" fill="hold" nodeType="withEffect">
                                  <p:stCondLst>
                                    <p:cond delay="0"/>
                                  </p:stCondLst>
                                  <p:childTnLst>
                                    <p:set>
                                      <p:cBhvr>
                                        <p:cTn id="13" dur="1" fill="hold">
                                          <p:stCondLst>
                                            <p:cond delay="0"/>
                                          </p:stCondLst>
                                        </p:cTn>
                                        <p:tgtEl>
                                          <p:spTgt spid="4098"/>
                                        </p:tgtEl>
                                        <p:attrNameLst>
                                          <p:attrName>style.visibility</p:attrName>
                                        </p:attrNameLst>
                                      </p:cBhvr>
                                      <p:to>
                                        <p:strVal val="visible"/>
                                      </p:to>
                                    </p:set>
                                    <p:animEffect transition="in" filter="fade">
                                      <p:cBhvr>
                                        <p:cTn id="14" dur="500"/>
                                        <p:tgtEl>
                                          <p:spTgt spid="4098"/>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10"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par>
                                <p:cTn id="20" presetID="10" presetClass="entr" presetSubtype="0" fill="hold" nodeType="withEffect">
                                  <p:stCondLst>
                                    <p:cond delay="0"/>
                                  </p:stCondLst>
                                  <p:childTnLst>
                                    <p:set>
                                      <p:cBhvr>
                                        <p:cTn id="21" dur="1" fill="hold">
                                          <p:stCondLst>
                                            <p:cond delay="0"/>
                                          </p:stCondLst>
                                        </p:cTn>
                                        <p:tgtEl>
                                          <p:spTgt spid="4102"/>
                                        </p:tgtEl>
                                        <p:attrNameLst>
                                          <p:attrName>style.visibility</p:attrName>
                                        </p:attrNameLst>
                                      </p:cBhvr>
                                      <p:to>
                                        <p:strVal val="visible"/>
                                      </p:to>
                                    </p:set>
                                    <p:animEffect transition="in" filter="fade">
                                      <p:cBhvr>
                                        <p:cTn id="22" dur="500"/>
                                        <p:tgtEl>
                                          <p:spTgt spid="41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einfogames.com/news/wp-content/uploads/2012/07/console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2838" y="3368675"/>
            <a:ext cx="2901950" cy="1887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descr="File:KL IDT R4700 MIPS Microprocessor.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12888" y="5524500"/>
            <a:ext cx="1233487" cy="133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8" descr="http://gigglehd.com/zbxe/files/attach/images/256/841/258/004/4.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056562" y="5620083"/>
            <a:ext cx="1424890" cy="116476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altLang="en-US"/>
              <a:t>At home . . .</a:t>
            </a:r>
          </a:p>
        </p:txBody>
      </p:sp>
      <p:sp>
        <p:nvSpPr>
          <p:cNvPr id="9222" name="Slide Number Placeholder 3"/>
          <p:cNvSpPr>
            <a:spLocks noGrp="1"/>
          </p:cNvSpPr>
          <p:nvPr>
            <p:ph type="sldNum" sz="quarter" idx="4294967295"/>
          </p:nvPr>
        </p:nvSpPr>
        <p:spPr bwMode="auto">
          <a:xfrm>
            <a:off x="8543925" y="6356350"/>
            <a:ext cx="561975"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4927" tIns="52464" rIns="104927" bIns="52464"/>
          <a:lstStyle>
            <a:lvl1pPr>
              <a:defRPr>
                <a:solidFill>
                  <a:schemeClr val="accent1"/>
                </a:solidFill>
                <a:latin typeface="Arial" charset="0"/>
              </a:defRPr>
            </a:lvl1pPr>
            <a:lvl2pPr marL="742950" indent="-285750">
              <a:defRPr>
                <a:solidFill>
                  <a:schemeClr val="accent1"/>
                </a:solidFill>
                <a:latin typeface="Arial" charset="0"/>
              </a:defRPr>
            </a:lvl2pPr>
            <a:lvl3pPr marL="1143000" indent="-228600">
              <a:defRPr>
                <a:solidFill>
                  <a:schemeClr val="accent1"/>
                </a:solidFill>
                <a:latin typeface="Arial" charset="0"/>
              </a:defRPr>
            </a:lvl3pPr>
            <a:lvl4pPr marL="1600200" indent="-228600">
              <a:defRPr>
                <a:solidFill>
                  <a:schemeClr val="accent1"/>
                </a:solidFill>
                <a:latin typeface="Arial" charset="0"/>
              </a:defRPr>
            </a:lvl4pPr>
            <a:lvl5pPr marL="2057400" indent="-228600">
              <a:defRPr>
                <a:solidFill>
                  <a:schemeClr val="accent1"/>
                </a:solidFill>
                <a:latin typeface="Arial" charset="0"/>
              </a:defRPr>
            </a:lvl5pPr>
            <a:lvl6pPr marL="2514600" indent="-228600" eaLnBrk="0" fontAlgn="base" hangingPunct="0">
              <a:spcBef>
                <a:spcPct val="0"/>
              </a:spcBef>
              <a:spcAft>
                <a:spcPct val="0"/>
              </a:spcAft>
              <a:defRPr>
                <a:solidFill>
                  <a:schemeClr val="accent1"/>
                </a:solidFill>
                <a:latin typeface="Arial" charset="0"/>
              </a:defRPr>
            </a:lvl6pPr>
            <a:lvl7pPr marL="2971800" indent="-228600" eaLnBrk="0" fontAlgn="base" hangingPunct="0">
              <a:spcBef>
                <a:spcPct val="0"/>
              </a:spcBef>
              <a:spcAft>
                <a:spcPct val="0"/>
              </a:spcAft>
              <a:defRPr>
                <a:solidFill>
                  <a:schemeClr val="accent1"/>
                </a:solidFill>
                <a:latin typeface="Arial" charset="0"/>
              </a:defRPr>
            </a:lvl7pPr>
            <a:lvl8pPr marL="3429000" indent="-228600" eaLnBrk="0" fontAlgn="base" hangingPunct="0">
              <a:spcBef>
                <a:spcPct val="0"/>
              </a:spcBef>
              <a:spcAft>
                <a:spcPct val="0"/>
              </a:spcAft>
              <a:defRPr>
                <a:solidFill>
                  <a:schemeClr val="accent1"/>
                </a:solidFill>
                <a:latin typeface="Arial" charset="0"/>
              </a:defRPr>
            </a:lvl8pPr>
            <a:lvl9pPr marL="3886200" indent="-228600" eaLnBrk="0" fontAlgn="base" hangingPunct="0">
              <a:spcBef>
                <a:spcPct val="0"/>
              </a:spcBef>
              <a:spcAft>
                <a:spcPct val="0"/>
              </a:spcAft>
              <a:defRPr>
                <a:solidFill>
                  <a:schemeClr val="accent1"/>
                </a:solidFill>
                <a:latin typeface="Arial" charset="0"/>
              </a:defRPr>
            </a:lvl9pPr>
          </a:lstStyle>
          <a:p>
            <a:fld id="{6B96C9F7-2B7A-8F41-A20F-CE2B4C8C681E}" type="slidenum">
              <a:rPr lang="en-US" altLang="en-US">
                <a:solidFill>
                  <a:srgbClr val="595959"/>
                </a:solidFill>
              </a:rPr>
              <a:pPr/>
              <a:t>14</a:t>
            </a:fld>
            <a:endParaRPr lang="en-US" altLang="en-US">
              <a:solidFill>
                <a:srgbClr val="595959"/>
              </a:solidFill>
            </a:endParaRPr>
          </a:p>
        </p:txBody>
      </p:sp>
      <p:pic>
        <p:nvPicPr>
          <p:cNvPr id="5" name="Picture 2"/>
          <p:cNvPicPr>
            <a:picLocks noChangeAspect="1" noChangeArrowheads="1"/>
          </p:cNvPicPr>
          <p:nvPr/>
        </p:nvPicPr>
        <p:blipFill>
          <a:blip r:embed="rId6" cstate="print"/>
          <a:srcRect/>
          <a:stretch>
            <a:fillRect/>
          </a:stretch>
        </p:blipFill>
        <p:spPr bwMode="auto">
          <a:xfrm>
            <a:off x="0" y="1892808"/>
            <a:ext cx="2942204" cy="1563262"/>
          </a:xfrm>
          <a:prstGeom prst="rect">
            <a:avLst/>
          </a:prstGeom>
          <a:ln>
            <a:noFill/>
          </a:ln>
          <a:effectLst>
            <a:softEdge rad="112500"/>
          </a:effectLst>
        </p:spPr>
      </p:pic>
      <p:sp>
        <p:nvSpPr>
          <p:cNvPr id="7" name="TextBox 6"/>
          <p:cNvSpPr txBox="1"/>
          <p:nvPr/>
        </p:nvSpPr>
        <p:spPr>
          <a:xfrm>
            <a:off x="372533" y="1143000"/>
            <a:ext cx="4292600" cy="536840"/>
          </a:xfrm>
          <a:prstGeom prst="rect">
            <a:avLst/>
          </a:prstGeom>
          <a:noFill/>
        </p:spPr>
        <p:txBody>
          <a:bodyPr lIns="104927" tIns="52464" rIns="104927" bIns="52464">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defRPr/>
            </a:pPr>
            <a:r>
              <a:rPr lang="en-US" sz="2800" b="1" cap="all" dirty="0">
                <a:ln w="0"/>
                <a:solidFill>
                  <a:srgbClr val="FF0000"/>
                </a:solidFill>
                <a:effectLst>
                  <a:reflection blurRad="12700" stA="50000" endPos="50000" dist="5000" dir="5400000" sy="-100000" rotWithShape="0"/>
                </a:effectLst>
              </a:rPr>
              <a:t>TV Sets &amp; CONSOLES</a:t>
            </a:r>
          </a:p>
        </p:txBody>
      </p:sp>
      <p:sp>
        <p:nvSpPr>
          <p:cNvPr id="12" name="TextBox 11"/>
          <p:cNvSpPr txBox="1"/>
          <p:nvPr/>
        </p:nvSpPr>
        <p:spPr>
          <a:xfrm>
            <a:off x="4919133" y="1216152"/>
            <a:ext cx="4292600" cy="967727"/>
          </a:xfrm>
          <a:prstGeom prst="rect">
            <a:avLst/>
          </a:prstGeom>
          <a:noFill/>
        </p:spPr>
        <p:txBody>
          <a:bodyPr lIns="104927" tIns="52464" rIns="104927" bIns="52464">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defRPr/>
            </a:pPr>
            <a:r>
              <a:rPr lang="en-US" sz="2800" b="1" cap="all" dirty="0">
                <a:ln w="0"/>
                <a:solidFill>
                  <a:srgbClr val="FF0000"/>
                </a:solidFill>
                <a:effectLst>
                  <a:reflection blurRad="12700" stA="50000" endPos="50000" dist="5000" dir="5400000" sy="-100000" rotWithShape="0"/>
                </a:effectLst>
              </a:rPr>
              <a:t>DESKTOPS &amp; other Entertainment</a:t>
            </a:r>
          </a:p>
        </p:txBody>
      </p:sp>
      <p:pic>
        <p:nvPicPr>
          <p:cNvPr id="13" name="Picture 8" descr="http://us.toshiba.com/images/showcase/products/portege-r835-p56x-laptop.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999288" y="2135188"/>
            <a:ext cx="2017712" cy="179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0" descr="http://www.vokion.us/wp-content/uploads/2012/03/1567.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840538" y="3986213"/>
            <a:ext cx="2101850"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1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675563" y="5591175"/>
            <a:ext cx="1466850" cy="1265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18" name="Picture 12" descr="http://www.techspot.com/articles-info/269/images/Image_02.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492875" y="5559425"/>
            <a:ext cx="1014413" cy="129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2" descr="https://encrypted-tbn0.gstatic.com/images?q=tbn:ANd9GcSmLQYoRScevMX4Nog_ZiPVO_IfkCEzpVTpsbUJ-vcdcM7dfWhvPQ"/>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581275" y="1971675"/>
            <a:ext cx="2139950" cy="1293813"/>
          </a:xfrm>
          <a:prstGeom prst="rect">
            <a:avLst/>
          </a:prstGeom>
          <a:noFill/>
          <a:ln w="38100" cap="sq">
            <a:solidFill>
              <a:srgbClr val="000000"/>
            </a:solidFill>
            <a:miter lim="800000"/>
            <a:headEnd/>
            <a:tailEnd/>
          </a:ln>
          <a:effectLst>
            <a:outerShdw blurRad="50800" dist="38100" dir="2700000" algn="tl" rotWithShape="0">
              <a:srgbClr val="000000">
                <a:alpha val="42999"/>
              </a:srgbClr>
            </a:outerShdw>
          </a:effectLst>
          <a:extLst>
            <a:ext uri="{909E8E84-426E-40DD-AFC4-6F175D3DCCD1}">
              <a14:hiddenFill xmlns:a14="http://schemas.microsoft.com/office/drawing/2010/main">
                <a:solidFill>
                  <a:srgbClr val="FFFFFF"/>
                </a:solidFill>
              </a14:hiddenFill>
            </a:ext>
          </a:extLst>
        </p:spPr>
      </p:pic>
      <p:pic>
        <p:nvPicPr>
          <p:cNvPr id="5124" name="Picture 4" descr="http://style.mtv.com/wp-content/uploads/style/2012/08/psy-gangnam-style-1.jp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364413" y="2379663"/>
            <a:ext cx="1263650" cy="931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6" name="Picture 6" descr="http://static.guim.co.uk/sys-images/Guardian/Pix/pictures/2012/9/21/1348239903935/Psy-performs-Gangnam-Styl-010.jp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243763" y="4098925"/>
            <a:ext cx="1031875" cy="668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2"/>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887913" y="2763838"/>
            <a:ext cx="2130425" cy="176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4" descr="http://t3.gstatic.com/images?q=tbn:ANd9GcQeUxjq0UnE1Ad1ZINzkVy6b1rgUL7XodPsfW91kHpyRBDDhOIh54CcK5jq"/>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081588" y="5576888"/>
            <a:ext cx="1211262" cy="1262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4" name="Picture 2" descr="http://www.charlesayoub.com/news/public/uploads/images/48963878909125928.jpg"/>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00038" y="5654675"/>
            <a:ext cx="898525" cy="1073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7998104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122"/>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0" presetClass="entr" presetSubtype="0"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500"/>
                                        <p:tgtEl>
                                          <p:spTgt spid="6"/>
                                        </p:tgtEl>
                                      </p:cBhvr>
                                    </p:animEffect>
                                  </p:childTnLst>
                                </p:cTn>
                              </p:par>
                              <p:par>
                                <p:cTn id="26" presetID="10" presetClass="entr" presetSubtype="0" fill="hold" nodeType="with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500"/>
                                        <p:tgtEl>
                                          <p:spTgt spid="10"/>
                                        </p:tgtEl>
                                      </p:cBhvr>
                                    </p:animEffect>
                                  </p:childTnLst>
                                </p:cTn>
                              </p:par>
                              <p:par>
                                <p:cTn id="29" presetID="10" presetClass="entr" presetSubtype="0" fill="hold" nodeType="withEffect">
                                  <p:stCondLst>
                                    <p:cond delay="0"/>
                                  </p:stCondLst>
                                  <p:childTnLst>
                                    <p:set>
                                      <p:cBhvr>
                                        <p:cTn id="30" dur="1" fill="hold">
                                          <p:stCondLst>
                                            <p:cond delay="0"/>
                                          </p:stCondLst>
                                        </p:cTn>
                                        <p:tgtEl>
                                          <p:spTgt spid="3074"/>
                                        </p:tgtEl>
                                        <p:attrNameLst>
                                          <p:attrName>style.visibility</p:attrName>
                                        </p:attrNameLst>
                                      </p:cBhvr>
                                      <p:to>
                                        <p:strVal val="visible"/>
                                      </p:to>
                                    </p:set>
                                    <p:animEffect transition="in" filter="fade">
                                      <p:cBhvr>
                                        <p:cTn id="31" dur="500"/>
                                        <p:tgtEl>
                                          <p:spTgt spid="3074"/>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10" presetClass="entr" presetSubtype="0" fill="hold" nodeType="click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fade">
                                      <p:cBhvr>
                                        <p:cTn id="36" dur="500"/>
                                        <p:tgtEl>
                                          <p:spTgt spid="12"/>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10" presetClass="entr" presetSubtype="0" fill="hold" nodeType="click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fade">
                                      <p:cBhvr>
                                        <p:cTn id="41" dur="500"/>
                                        <p:tgtEl>
                                          <p:spTgt spid="13"/>
                                        </p:tgtEl>
                                      </p:cBhvr>
                                    </p:animEffect>
                                  </p:childTnLst>
                                </p:cTn>
                              </p:par>
                              <p:par>
                                <p:cTn id="42" presetID="10" presetClass="entr" presetSubtype="0" fill="hold" nodeType="withEffect">
                                  <p:stCondLst>
                                    <p:cond delay="0"/>
                                  </p:stCondLst>
                                  <p:childTnLst>
                                    <p:set>
                                      <p:cBhvr>
                                        <p:cTn id="43" dur="1" fill="hold">
                                          <p:stCondLst>
                                            <p:cond delay="0"/>
                                          </p:stCondLst>
                                        </p:cTn>
                                        <p:tgtEl>
                                          <p:spTgt spid="5124"/>
                                        </p:tgtEl>
                                        <p:attrNameLst>
                                          <p:attrName>style.visibility</p:attrName>
                                        </p:attrNameLst>
                                      </p:cBhvr>
                                      <p:to>
                                        <p:strVal val="visible"/>
                                      </p:to>
                                    </p:set>
                                    <p:animEffect transition="in" filter="fade">
                                      <p:cBhvr>
                                        <p:cTn id="44" dur="500"/>
                                        <p:tgtEl>
                                          <p:spTgt spid="5124"/>
                                        </p:tgtEl>
                                      </p:cBhvr>
                                    </p:animEffect>
                                  </p:childTnLst>
                                </p:cTn>
                              </p:par>
                              <p:par>
                                <p:cTn id="45" presetID="10" presetClass="entr" presetSubtype="0" fill="hold" nodeType="withEffect">
                                  <p:stCondLst>
                                    <p:cond delay="0"/>
                                  </p:stCondLst>
                                  <p:childTnLst>
                                    <p:set>
                                      <p:cBhvr>
                                        <p:cTn id="46" dur="1" fill="hold">
                                          <p:stCondLst>
                                            <p:cond delay="0"/>
                                          </p:stCondLst>
                                        </p:cTn>
                                        <p:tgtEl>
                                          <p:spTgt spid="5126"/>
                                        </p:tgtEl>
                                        <p:attrNameLst>
                                          <p:attrName>style.visibility</p:attrName>
                                        </p:attrNameLst>
                                      </p:cBhvr>
                                      <p:to>
                                        <p:strVal val="visible"/>
                                      </p:to>
                                    </p:set>
                                    <p:animEffect transition="in" filter="fade">
                                      <p:cBhvr>
                                        <p:cTn id="47" dur="500"/>
                                        <p:tgtEl>
                                          <p:spTgt spid="5126"/>
                                        </p:tgtEl>
                                      </p:cBhvr>
                                    </p:animEffect>
                                  </p:childTnLst>
                                </p:cTn>
                              </p:par>
                              <p:par>
                                <p:cTn id="48" presetID="10" presetClass="entr" presetSubtype="0" fill="hold" nodeType="withEffect">
                                  <p:stCondLst>
                                    <p:cond delay="0"/>
                                  </p:stCondLst>
                                  <p:childTnLst>
                                    <p:set>
                                      <p:cBhvr>
                                        <p:cTn id="49" dur="1" fill="hold">
                                          <p:stCondLst>
                                            <p:cond delay="0"/>
                                          </p:stCondLst>
                                        </p:cTn>
                                        <p:tgtEl>
                                          <p:spTgt spid="14"/>
                                        </p:tgtEl>
                                        <p:attrNameLst>
                                          <p:attrName>style.visibility</p:attrName>
                                        </p:attrNameLst>
                                      </p:cBhvr>
                                      <p:to>
                                        <p:strVal val="visible"/>
                                      </p:to>
                                    </p:set>
                                    <p:animEffect transition="in" filter="fade">
                                      <p:cBhvr>
                                        <p:cTn id="50" dur="500"/>
                                        <p:tgtEl>
                                          <p:spTgt spid="14"/>
                                        </p:tgtEl>
                                      </p:cBhvr>
                                    </p:animEffect>
                                  </p:childTnLst>
                                </p:cTn>
                              </p:par>
                            </p:childTnLst>
                          </p:cTn>
                        </p:par>
                      </p:childTnLst>
                    </p:cTn>
                  </p:par>
                  <p:par>
                    <p:cTn id="51" fill="hold" nodeType="clickPar">
                      <p:stCondLst>
                        <p:cond delay="indefinite"/>
                      </p:stCondLst>
                      <p:childTnLst>
                        <p:par>
                          <p:cTn id="52" fill="hold" nodeType="withGroup">
                            <p:stCondLst>
                              <p:cond delay="0"/>
                            </p:stCondLst>
                            <p:childTnLst>
                              <p:par>
                                <p:cTn id="53" presetID="1" presetClass="entr" presetSubtype="0" fill="hold" nodeType="clickEffect">
                                  <p:stCondLst>
                                    <p:cond delay="0"/>
                                  </p:stCondLst>
                                  <p:childTnLst>
                                    <p:set>
                                      <p:cBhvr>
                                        <p:cTn id="54" dur="1" fill="hold">
                                          <p:stCondLst>
                                            <p:cond delay="0"/>
                                          </p:stCondLst>
                                        </p:cTn>
                                        <p:tgtEl>
                                          <p:spTgt spid="11"/>
                                        </p:tgtEl>
                                        <p:attrNameLst>
                                          <p:attrName>style.visibility</p:attrName>
                                        </p:attrNameLst>
                                      </p:cBhvr>
                                      <p:to>
                                        <p:strVal val="visible"/>
                                      </p:to>
                                    </p:set>
                                  </p:childTnLst>
                                </p:cTn>
                              </p:par>
                              <p:par>
                                <p:cTn id="55" presetID="2" presetClass="entr" presetSubtype="4" fill="hold" nodeType="withEffect">
                                  <p:stCondLst>
                                    <p:cond delay="0"/>
                                  </p:stCondLst>
                                  <p:childTnLst>
                                    <p:set>
                                      <p:cBhvr>
                                        <p:cTn id="56" dur="1" fill="hold">
                                          <p:stCondLst>
                                            <p:cond delay="0"/>
                                          </p:stCondLst>
                                        </p:cTn>
                                        <p:tgtEl>
                                          <p:spTgt spid="18"/>
                                        </p:tgtEl>
                                        <p:attrNameLst>
                                          <p:attrName>style.visibility</p:attrName>
                                        </p:attrNameLst>
                                      </p:cBhvr>
                                      <p:to>
                                        <p:strVal val="visible"/>
                                      </p:to>
                                    </p:set>
                                    <p:anim calcmode="lin" valueType="num">
                                      <p:cBhvr additive="base">
                                        <p:cTn id="57" dur="500" fill="hold"/>
                                        <p:tgtEl>
                                          <p:spTgt spid="18"/>
                                        </p:tgtEl>
                                        <p:attrNameLst>
                                          <p:attrName>ppt_x</p:attrName>
                                        </p:attrNameLst>
                                      </p:cBhvr>
                                      <p:tavLst>
                                        <p:tav tm="0">
                                          <p:val>
                                            <p:strVal val="#ppt_x"/>
                                          </p:val>
                                        </p:tav>
                                        <p:tav tm="100000">
                                          <p:val>
                                            <p:strVal val="#ppt_x"/>
                                          </p:val>
                                        </p:tav>
                                      </p:tavLst>
                                    </p:anim>
                                    <p:anim calcmode="lin" valueType="num">
                                      <p:cBhvr additive="base">
                                        <p:cTn id="58" dur="500" fill="hold"/>
                                        <p:tgtEl>
                                          <p:spTgt spid="18"/>
                                        </p:tgtEl>
                                        <p:attrNameLst>
                                          <p:attrName>ppt_y</p:attrName>
                                        </p:attrNameLst>
                                      </p:cBhvr>
                                      <p:tavLst>
                                        <p:tav tm="0">
                                          <p:val>
                                            <p:strVal val="1+#ppt_h/2"/>
                                          </p:val>
                                        </p:tav>
                                        <p:tav tm="100000">
                                          <p:val>
                                            <p:strVal val="#ppt_y"/>
                                          </p:val>
                                        </p:tav>
                                      </p:tavLst>
                                    </p:anim>
                                  </p:childTnLst>
                                </p:cTn>
                              </p:par>
                              <p:par>
                                <p:cTn id="59" presetID="2" presetClass="entr" presetSubtype="4" fill="hold" nodeType="withEffect">
                                  <p:stCondLst>
                                    <p:cond delay="0"/>
                                  </p:stCondLst>
                                  <p:childTnLst>
                                    <p:set>
                                      <p:cBhvr>
                                        <p:cTn id="60" dur="1" fill="hold">
                                          <p:stCondLst>
                                            <p:cond delay="0"/>
                                          </p:stCondLst>
                                        </p:cTn>
                                        <p:tgtEl>
                                          <p:spTgt spid="17"/>
                                        </p:tgtEl>
                                        <p:attrNameLst>
                                          <p:attrName>style.visibility</p:attrName>
                                        </p:attrNameLst>
                                      </p:cBhvr>
                                      <p:to>
                                        <p:strVal val="visible"/>
                                      </p:to>
                                    </p:set>
                                    <p:anim calcmode="lin" valueType="num">
                                      <p:cBhvr additive="base">
                                        <p:cTn id="61" dur="500" fill="hold"/>
                                        <p:tgtEl>
                                          <p:spTgt spid="17"/>
                                        </p:tgtEl>
                                        <p:attrNameLst>
                                          <p:attrName>ppt_x</p:attrName>
                                        </p:attrNameLst>
                                      </p:cBhvr>
                                      <p:tavLst>
                                        <p:tav tm="0">
                                          <p:val>
                                            <p:strVal val="#ppt_x"/>
                                          </p:val>
                                        </p:tav>
                                        <p:tav tm="100000">
                                          <p:val>
                                            <p:strVal val="#ppt_x"/>
                                          </p:val>
                                        </p:tav>
                                      </p:tavLst>
                                    </p:anim>
                                    <p:anim calcmode="lin" valueType="num">
                                      <p:cBhvr additive="base">
                                        <p:cTn id="62" dur="500" fill="hold"/>
                                        <p:tgtEl>
                                          <p:spTgt spid="17"/>
                                        </p:tgtEl>
                                        <p:attrNameLst>
                                          <p:attrName>ppt_y</p:attrName>
                                        </p:attrNameLst>
                                      </p:cBhvr>
                                      <p:tavLst>
                                        <p:tav tm="0">
                                          <p:val>
                                            <p:strVal val="1+#ppt_h/2"/>
                                          </p:val>
                                        </p:tav>
                                        <p:tav tm="100000">
                                          <p:val>
                                            <p:strVal val="#ppt_y"/>
                                          </p:val>
                                        </p:tav>
                                      </p:tavLst>
                                    </p:anim>
                                  </p:childTnLst>
                                </p:cTn>
                              </p:par>
                              <p:par>
                                <p:cTn id="63" presetID="2" presetClass="entr" presetSubtype="4" fill="hold" nodeType="withEffect">
                                  <p:stCondLst>
                                    <p:cond delay="0"/>
                                  </p:stCondLst>
                                  <p:childTnLst>
                                    <p:set>
                                      <p:cBhvr>
                                        <p:cTn id="64" dur="1" fill="hold">
                                          <p:stCondLst>
                                            <p:cond delay="0"/>
                                          </p:stCondLst>
                                        </p:cTn>
                                        <p:tgtEl>
                                          <p:spTgt spid="20"/>
                                        </p:tgtEl>
                                        <p:attrNameLst>
                                          <p:attrName>style.visibility</p:attrName>
                                        </p:attrNameLst>
                                      </p:cBhvr>
                                      <p:to>
                                        <p:strVal val="visible"/>
                                      </p:to>
                                    </p:set>
                                    <p:anim calcmode="lin" valueType="num">
                                      <p:cBhvr additive="base">
                                        <p:cTn id="65" dur="500" fill="hold"/>
                                        <p:tgtEl>
                                          <p:spTgt spid="20"/>
                                        </p:tgtEl>
                                        <p:attrNameLst>
                                          <p:attrName>ppt_x</p:attrName>
                                        </p:attrNameLst>
                                      </p:cBhvr>
                                      <p:tavLst>
                                        <p:tav tm="0">
                                          <p:val>
                                            <p:strVal val="#ppt_x"/>
                                          </p:val>
                                        </p:tav>
                                        <p:tav tm="100000">
                                          <p:val>
                                            <p:strVal val="#ppt_x"/>
                                          </p:val>
                                        </p:tav>
                                      </p:tavLst>
                                    </p:anim>
                                    <p:anim calcmode="lin" valueType="num">
                                      <p:cBhvr additive="base">
                                        <p:cTn id="66"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50" name="Picture 6" descr="http://cache.comcorpusa.com/465/0/crop/nbc33tv/media/god_particle_mgn.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48495" y="3048212"/>
            <a:ext cx="2593741" cy="209641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sp>
        <p:nvSpPr>
          <p:cNvPr id="2" name="Title 1"/>
          <p:cNvSpPr>
            <a:spLocks noGrp="1"/>
          </p:cNvSpPr>
          <p:nvPr>
            <p:ph type="title"/>
          </p:nvPr>
        </p:nvSpPr>
        <p:spPr/>
        <p:txBody>
          <a:bodyPr/>
          <a:lstStyle/>
          <a:p>
            <a:r>
              <a:rPr lang="en-US" altLang="en-US"/>
              <a:t>And… other places </a:t>
            </a:r>
          </a:p>
        </p:txBody>
      </p:sp>
      <p:sp>
        <p:nvSpPr>
          <p:cNvPr id="4" name="Slide Number Placeholder 3"/>
          <p:cNvSpPr>
            <a:spLocks noGrp="1"/>
          </p:cNvSpPr>
          <p:nvPr>
            <p:ph type="sldNum" sz="quarter" idx="4294967295"/>
          </p:nvPr>
        </p:nvSpPr>
        <p:spPr bwMode="auto">
          <a:xfrm>
            <a:off x="8543925" y="6356350"/>
            <a:ext cx="561975"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4927" tIns="52464" rIns="104927" bIns="52464"/>
          <a:lstStyle>
            <a:lvl1pPr>
              <a:defRPr>
                <a:solidFill>
                  <a:schemeClr val="accent1"/>
                </a:solidFill>
                <a:latin typeface="Arial" charset="0"/>
              </a:defRPr>
            </a:lvl1pPr>
            <a:lvl2pPr marL="742950" indent="-285750">
              <a:defRPr>
                <a:solidFill>
                  <a:schemeClr val="accent1"/>
                </a:solidFill>
                <a:latin typeface="Arial" charset="0"/>
              </a:defRPr>
            </a:lvl2pPr>
            <a:lvl3pPr marL="1143000" indent="-228600">
              <a:defRPr>
                <a:solidFill>
                  <a:schemeClr val="accent1"/>
                </a:solidFill>
                <a:latin typeface="Arial" charset="0"/>
              </a:defRPr>
            </a:lvl3pPr>
            <a:lvl4pPr marL="1600200" indent="-228600">
              <a:defRPr>
                <a:solidFill>
                  <a:schemeClr val="accent1"/>
                </a:solidFill>
                <a:latin typeface="Arial" charset="0"/>
              </a:defRPr>
            </a:lvl4pPr>
            <a:lvl5pPr marL="2057400" indent="-228600">
              <a:defRPr>
                <a:solidFill>
                  <a:schemeClr val="accent1"/>
                </a:solidFill>
                <a:latin typeface="Arial" charset="0"/>
              </a:defRPr>
            </a:lvl5pPr>
            <a:lvl6pPr marL="2514600" indent="-228600" eaLnBrk="0" fontAlgn="base" hangingPunct="0">
              <a:spcBef>
                <a:spcPct val="0"/>
              </a:spcBef>
              <a:spcAft>
                <a:spcPct val="0"/>
              </a:spcAft>
              <a:defRPr>
                <a:solidFill>
                  <a:schemeClr val="accent1"/>
                </a:solidFill>
                <a:latin typeface="Arial" charset="0"/>
              </a:defRPr>
            </a:lvl6pPr>
            <a:lvl7pPr marL="2971800" indent="-228600" eaLnBrk="0" fontAlgn="base" hangingPunct="0">
              <a:spcBef>
                <a:spcPct val="0"/>
              </a:spcBef>
              <a:spcAft>
                <a:spcPct val="0"/>
              </a:spcAft>
              <a:defRPr>
                <a:solidFill>
                  <a:schemeClr val="accent1"/>
                </a:solidFill>
                <a:latin typeface="Arial" charset="0"/>
              </a:defRPr>
            </a:lvl7pPr>
            <a:lvl8pPr marL="3429000" indent="-228600" eaLnBrk="0" fontAlgn="base" hangingPunct="0">
              <a:spcBef>
                <a:spcPct val="0"/>
              </a:spcBef>
              <a:spcAft>
                <a:spcPct val="0"/>
              </a:spcAft>
              <a:defRPr>
                <a:solidFill>
                  <a:schemeClr val="accent1"/>
                </a:solidFill>
                <a:latin typeface="Arial" charset="0"/>
              </a:defRPr>
            </a:lvl8pPr>
            <a:lvl9pPr marL="3886200" indent="-228600" eaLnBrk="0" fontAlgn="base" hangingPunct="0">
              <a:spcBef>
                <a:spcPct val="0"/>
              </a:spcBef>
              <a:spcAft>
                <a:spcPct val="0"/>
              </a:spcAft>
              <a:defRPr>
                <a:solidFill>
                  <a:schemeClr val="accent1"/>
                </a:solidFill>
                <a:latin typeface="Arial" charset="0"/>
              </a:defRPr>
            </a:lvl9pPr>
          </a:lstStyle>
          <a:p>
            <a:fld id="{C2CDD9EF-9818-EA48-9B64-FA21A6322719}" type="slidenum">
              <a:rPr lang="en-US" altLang="en-US">
                <a:solidFill>
                  <a:srgbClr val="595959"/>
                </a:solidFill>
              </a:rPr>
              <a:pPr/>
              <a:t>15</a:t>
            </a:fld>
            <a:endParaRPr lang="en-US" altLang="en-US">
              <a:solidFill>
                <a:srgbClr val="595959"/>
              </a:solidFill>
            </a:endParaRPr>
          </a:p>
        </p:txBody>
      </p:sp>
      <p:pic>
        <p:nvPicPr>
          <p:cNvPr id="6146" name="Picture 2" descr="File:NASA Mars Rover.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1345" y="1557328"/>
            <a:ext cx="2381770" cy="205785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pic>
        <p:nvPicPr>
          <p:cNvPr id="6148" name="Picture 4" descr="http://regmedia.co.uk/2011/04/07/data_center_interior_lit1_large.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873728" y="1324832"/>
            <a:ext cx="3671006" cy="247792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sp>
        <p:nvSpPr>
          <p:cNvPr id="7" name="TextBox 6"/>
          <p:cNvSpPr txBox="1"/>
          <p:nvPr/>
        </p:nvSpPr>
        <p:spPr>
          <a:xfrm>
            <a:off x="6304844" y="5083302"/>
            <a:ext cx="3005667" cy="1875668"/>
          </a:xfrm>
          <a:prstGeom prst="rect">
            <a:avLst/>
          </a:prstGeom>
          <a:noFill/>
        </p:spPr>
        <p:txBody>
          <a:bodyPr lIns="104927" tIns="52464" rIns="104927" bIns="52464">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defRPr/>
            </a:pPr>
            <a:r>
              <a:rPr lang="en-US" sz="2300" b="1" cap="all" dirty="0">
                <a:ln w="0"/>
                <a:solidFill>
                  <a:srgbClr val="FF0000"/>
                </a:solidFill>
                <a:effectLst>
                  <a:reflection blurRad="12700" stA="50000" endPos="50000" dist="5000" dir="5400000" sy="-100000" rotWithShape="0"/>
                </a:effectLst>
              </a:rPr>
              <a:t>ENABLING </a:t>
            </a:r>
          </a:p>
          <a:p>
            <a:pPr>
              <a:defRPr/>
            </a:pPr>
            <a:r>
              <a:rPr lang="en-US" sz="2300" b="1" cap="all" dirty="0">
                <a:ln w="0"/>
                <a:solidFill>
                  <a:srgbClr val="FF0000"/>
                </a:solidFill>
                <a:effectLst>
                  <a:reflection blurRad="12700" stA="50000" endPos="50000" dist="5000" dir="5400000" sy="-100000" rotWithShape="0"/>
                </a:effectLst>
              </a:rPr>
              <a:t>Scientific COMPUTING</a:t>
            </a:r>
          </a:p>
          <a:p>
            <a:pPr>
              <a:defRPr/>
            </a:pPr>
            <a:r>
              <a:rPr lang="en-US" sz="2300" b="1" cap="all" dirty="0">
                <a:ln w="0"/>
                <a:solidFill>
                  <a:srgbClr val="FF0000"/>
                </a:solidFill>
                <a:effectLst>
                  <a:reflection blurRad="12700" stA="50000" endPos="50000" dist="5000" dir="5400000" sy="-100000" rotWithShape="0"/>
                </a:effectLst>
              </a:rPr>
              <a:t>&amp; </a:t>
            </a:r>
          </a:p>
          <a:p>
            <a:pPr>
              <a:defRPr/>
            </a:pPr>
            <a:r>
              <a:rPr lang="en-US" sz="2300" b="1" cap="all" dirty="0">
                <a:ln w="0"/>
                <a:solidFill>
                  <a:srgbClr val="FF0000"/>
                </a:solidFill>
                <a:effectLst>
                  <a:reflection blurRad="12700" stA="50000" endPos="50000" dist="5000" dir="5400000" sy="-100000" rotWithShape="0"/>
                </a:effectLst>
              </a:rPr>
              <a:t>BREAKTHROUGHS</a:t>
            </a:r>
          </a:p>
        </p:txBody>
      </p:sp>
      <p:sp>
        <p:nvSpPr>
          <p:cNvPr id="8" name="TextBox 7"/>
          <p:cNvSpPr txBox="1"/>
          <p:nvPr/>
        </p:nvSpPr>
        <p:spPr>
          <a:xfrm>
            <a:off x="3437467" y="3959353"/>
            <a:ext cx="2683933" cy="1521725"/>
          </a:xfrm>
          <a:prstGeom prst="rect">
            <a:avLst/>
          </a:prstGeom>
          <a:noFill/>
        </p:spPr>
        <p:txBody>
          <a:bodyPr lIns="104927" tIns="52464" rIns="104927" bIns="52464">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defRPr/>
            </a:pPr>
            <a:r>
              <a:rPr lang="en-US" sz="2300" b="1" cap="all" dirty="0">
                <a:ln w="0"/>
                <a:solidFill>
                  <a:srgbClr val="FF0000"/>
                </a:solidFill>
                <a:effectLst>
                  <a:reflection blurRad="12700" stA="50000" endPos="50000" dist="5000" dir="5400000" sy="-100000" rotWithShape="0"/>
                </a:effectLst>
              </a:rPr>
              <a:t>BACKEND OF “Google”</a:t>
            </a:r>
          </a:p>
          <a:p>
            <a:pPr>
              <a:defRPr/>
            </a:pPr>
            <a:r>
              <a:rPr lang="en-US" sz="2300" b="1" cap="all" dirty="0">
                <a:ln w="0"/>
                <a:solidFill>
                  <a:srgbClr val="FF0000"/>
                </a:solidFill>
                <a:effectLst>
                  <a:reflection blurRad="12700" stA="50000" endPos="50000" dist="5000" dir="5400000" sy="-100000" rotWithShape="0"/>
                </a:effectLst>
              </a:rPr>
              <a:t>&amp; </a:t>
            </a:r>
          </a:p>
          <a:p>
            <a:pPr>
              <a:defRPr/>
            </a:pPr>
            <a:r>
              <a:rPr lang="en-US" sz="2300" b="1" cap="all" dirty="0">
                <a:ln w="0"/>
                <a:solidFill>
                  <a:srgbClr val="FF0000"/>
                </a:solidFill>
                <a:effectLst>
                  <a:reflection blurRad="12700" stA="50000" endPos="50000" dist="5000" dir="5400000" sy="-100000" rotWithShape="0"/>
                </a:effectLst>
              </a:rPr>
              <a:t>many others</a:t>
            </a:r>
          </a:p>
        </p:txBody>
      </p:sp>
      <p:sp>
        <p:nvSpPr>
          <p:cNvPr id="9" name="TextBox 8"/>
          <p:cNvSpPr txBox="1"/>
          <p:nvPr/>
        </p:nvSpPr>
        <p:spPr>
          <a:xfrm>
            <a:off x="191539" y="3590298"/>
            <a:ext cx="3005667" cy="1167782"/>
          </a:xfrm>
          <a:prstGeom prst="rect">
            <a:avLst/>
          </a:prstGeom>
          <a:noFill/>
        </p:spPr>
        <p:txBody>
          <a:bodyPr lIns="104927" tIns="52464" rIns="104927" bIns="52464">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defRPr/>
            </a:pPr>
            <a:r>
              <a:rPr lang="en-US" sz="2300" b="1" cap="all" dirty="0">
                <a:ln w="0"/>
                <a:solidFill>
                  <a:srgbClr val="FF0000"/>
                </a:solidFill>
                <a:effectLst>
                  <a:reflection blurRad="12700" stA="50000" endPos="50000" dist="5000" dir="5400000" sy="-100000" rotWithShape="0"/>
                </a:effectLst>
              </a:rPr>
              <a:t>HELPS UNDERSTAND UNIVERSE</a:t>
            </a:r>
          </a:p>
        </p:txBody>
      </p:sp>
      <p:pic>
        <p:nvPicPr>
          <p:cNvPr id="6152" name="Picture 8" descr="http://serc.carleton.edu/images/cismi/neuroscience/neurons.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538384" y="1175397"/>
            <a:ext cx="2603853" cy="204678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spTree>
    <p:extLst>
      <p:ext uri="{BB962C8B-B14F-4D97-AF65-F5344CB8AC3E}">
        <p14:creationId xmlns:p14="http://schemas.microsoft.com/office/powerpoint/2010/main" val="112630908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6146"/>
                                        </p:tgtEl>
                                        <p:attrNameLst>
                                          <p:attrName>style.visibility</p:attrName>
                                        </p:attrNameLst>
                                      </p:cBhvr>
                                      <p:to>
                                        <p:strVal val="visible"/>
                                      </p:to>
                                    </p:set>
                                    <p:animEffect transition="in" filter="fade">
                                      <p:cBhvr>
                                        <p:cTn id="12" dur="500"/>
                                        <p:tgtEl>
                                          <p:spTgt spid="6146"/>
                                        </p:tgtEl>
                                      </p:cBhvr>
                                    </p:animEffect>
                                  </p:childTnLst>
                                </p:cTn>
                              </p:par>
                              <p:par>
                                <p:cTn id="13" presetID="10"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10" presetClass="entr" presetSubtype="0" fill="hold" nodeType="clickEffect">
                                  <p:stCondLst>
                                    <p:cond delay="0"/>
                                  </p:stCondLst>
                                  <p:childTnLst>
                                    <p:set>
                                      <p:cBhvr>
                                        <p:cTn id="19" dur="1" fill="hold">
                                          <p:stCondLst>
                                            <p:cond delay="0"/>
                                          </p:stCondLst>
                                        </p:cTn>
                                        <p:tgtEl>
                                          <p:spTgt spid="6148"/>
                                        </p:tgtEl>
                                        <p:attrNameLst>
                                          <p:attrName>style.visibility</p:attrName>
                                        </p:attrNameLst>
                                      </p:cBhvr>
                                      <p:to>
                                        <p:strVal val="visible"/>
                                      </p:to>
                                    </p:set>
                                    <p:animEffect transition="in" filter="fade">
                                      <p:cBhvr>
                                        <p:cTn id="20" dur="500"/>
                                        <p:tgtEl>
                                          <p:spTgt spid="6148"/>
                                        </p:tgtEl>
                                      </p:cBhvr>
                                    </p:animEffect>
                                  </p:childTnLst>
                                </p:cTn>
                              </p:par>
                              <p:par>
                                <p:cTn id="21" presetID="10" presetClass="entr" presetSubtype="0" fill="hold" nodeType="with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10" presetClass="entr" presetSubtype="0" fill="hold" nodeType="clickEffect">
                                  <p:stCondLst>
                                    <p:cond delay="0"/>
                                  </p:stCondLst>
                                  <p:childTnLst>
                                    <p:set>
                                      <p:cBhvr>
                                        <p:cTn id="27" dur="1" fill="hold">
                                          <p:stCondLst>
                                            <p:cond delay="0"/>
                                          </p:stCondLst>
                                        </p:cTn>
                                        <p:tgtEl>
                                          <p:spTgt spid="6150"/>
                                        </p:tgtEl>
                                        <p:attrNameLst>
                                          <p:attrName>style.visibility</p:attrName>
                                        </p:attrNameLst>
                                      </p:cBhvr>
                                      <p:to>
                                        <p:strVal val="visible"/>
                                      </p:to>
                                    </p:set>
                                    <p:animEffect transition="in" filter="fade">
                                      <p:cBhvr>
                                        <p:cTn id="28" dur="500"/>
                                        <p:tgtEl>
                                          <p:spTgt spid="615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fade">
                                      <p:cBhvr>
                                        <p:cTn id="31" dur="500"/>
                                        <p:tgtEl>
                                          <p:spTgt spid="4"/>
                                        </p:tgtEl>
                                      </p:cBhvr>
                                    </p:animEffect>
                                  </p:childTnLst>
                                </p:cTn>
                              </p:par>
                              <p:par>
                                <p:cTn id="32" presetID="10" presetClass="entr" presetSubtype="0" fill="hold" nodeType="with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fade">
                                      <p:cBhvr>
                                        <p:cTn id="34" dur="500"/>
                                        <p:tgtEl>
                                          <p:spTgt spid="7"/>
                                        </p:tgtEl>
                                      </p:cBhvr>
                                    </p:animEffect>
                                  </p:childTnLst>
                                </p:cTn>
                              </p:par>
                              <p:par>
                                <p:cTn id="35" presetID="10" presetClass="entr" presetSubtype="0" fill="hold" nodeType="withEffect">
                                  <p:stCondLst>
                                    <p:cond delay="0"/>
                                  </p:stCondLst>
                                  <p:childTnLst>
                                    <p:set>
                                      <p:cBhvr>
                                        <p:cTn id="36" dur="1" fill="hold">
                                          <p:stCondLst>
                                            <p:cond delay="0"/>
                                          </p:stCondLst>
                                        </p:cTn>
                                        <p:tgtEl>
                                          <p:spTgt spid="6152"/>
                                        </p:tgtEl>
                                        <p:attrNameLst>
                                          <p:attrName>style.visibility</p:attrName>
                                        </p:attrNameLst>
                                      </p:cBhvr>
                                      <p:to>
                                        <p:strVal val="visible"/>
                                      </p:to>
                                    </p:set>
                                    <p:animEffect transition="in" filter="fade">
                                      <p:cBhvr>
                                        <p:cTn id="37" dur="500"/>
                                        <p:tgtEl>
                                          <p:spTgt spid="61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a:xfrm>
            <a:off x="446088" y="2822575"/>
            <a:ext cx="8231187" cy="427038"/>
          </a:xfrm>
        </p:spPr>
        <p:txBody>
          <a:bodyPr/>
          <a:lstStyle/>
          <a:p>
            <a:r>
              <a:rPr lang="en-US" altLang="en-US"/>
              <a:t>Where did all this start ?</a:t>
            </a:r>
          </a:p>
        </p:txBody>
      </p:sp>
      <p:sp>
        <p:nvSpPr>
          <p:cNvPr id="12291" name="Slide Number Placeholder 3"/>
          <p:cNvSpPr>
            <a:spLocks noGrp="1"/>
          </p:cNvSpPr>
          <p:nvPr>
            <p:ph type="sldNum" sz="quarter" idx="4294967295"/>
          </p:nvPr>
        </p:nvSpPr>
        <p:spPr bwMode="auto">
          <a:xfrm>
            <a:off x="8543925" y="6356350"/>
            <a:ext cx="561975"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4927" tIns="52464" rIns="104927" bIns="52464"/>
          <a:lstStyle>
            <a:lvl1pPr>
              <a:defRPr>
                <a:solidFill>
                  <a:schemeClr val="accent1"/>
                </a:solidFill>
                <a:latin typeface="Arial" charset="0"/>
              </a:defRPr>
            </a:lvl1pPr>
            <a:lvl2pPr marL="742950" indent="-285750">
              <a:defRPr>
                <a:solidFill>
                  <a:schemeClr val="accent1"/>
                </a:solidFill>
                <a:latin typeface="Arial" charset="0"/>
              </a:defRPr>
            </a:lvl2pPr>
            <a:lvl3pPr marL="1143000" indent="-228600">
              <a:defRPr>
                <a:solidFill>
                  <a:schemeClr val="accent1"/>
                </a:solidFill>
                <a:latin typeface="Arial" charset="0"/>
              </a:defRPr>
            </a:lvl3pPr>
            <a:lvl4pPr marL="1600200" indent="-228600">
              <a:defRPr>
                <a:solidFill>
                  <a:schemeClr val="accent1"/>
                </a:solidFill>
                <a:latin typeface="Arial" charset="0"/>
              </a:defRPr>
            </a:lvl4pPr>
            <a:lvl5pPr marL="2057400" indent="-228600">
              <a:defRPr>
                <a:solidFill>
                  <a:schemeClr val="accent1"/>
                </a:solidFill>
                <a:latin typeface="Arial" charset="0"/>
              </a:defRPr>
            </a:lvl5pPr>
            <a:lvl6pPr marL="2514600" indent="-228600" eaLnBrk="0" fontAlgn="base" hangingPunct="0">
              <a:spcBef>
                <a:spcPct val="0"/>
              </a:spcBef>
              <a:spcAft>
                <a:spcPct val="0"/>
              </a:spcAft>
              <a:defRPr>
                <a:solidFill>
                  <a:schemeClr val="accent1"/>
                </a:solidFill>
                <a:latin typeface="Arial" charset="0"/>
              </a:defRPr>
            </a:lvl6pPr>
            <a:lvl7pPr marL="2971800" indent="-228600" eaLnBrk="0" fontAlgn="base" hangingPunct="0">
              <a:spcBef>
                <a:spcPct val="0"/>
              </a:spcBef>
              <a:spcAft>
                <a:spcPct val="0"/>
              </a:spcAft>
              <a:defRPr>
                <a:solidFill>
                  <a:schemeClr val="accent1"/>
                </a:solidFill>
                <a:latin typeface="Arial" charset="0"/>
              </a:defRPr>
            </a:lvl7pPr>
            <a:lvl8pPr marL="3429000" indent="-228600" eaLnBrk="0" fontAlgn="base" hangingPunct="0">
              <a:spcBef>
                <a:spcPct val="0"/>
              </a:spcBef>
              <a:spcAft>
                <a:spcPct val="0"/>
              </a:spcAft>
              <a:defRPr>
                <a:solidFill>
                  <a:schemeClr val="accent1"/>
                </a:solidFill>
                <a:latin typeface="Arial" charset="0"/>
              </a:defRPr>
            </a:lvl8pPr>
            <a:lvl9pPr marL="3886200" indent="-228600" eaLnBrk="0" fontAlgn="base" hangingPunct="0">
              <a:spcBef>
                <a:spcPct val="0"/>
              </a:spcBef>
              <a:spcAft>
                <a:spcPct val="0"/>
              </a:spcAft>
              <a:defRPr>
                <a:solidFill>
                  <a:schemeClr val="accent1"/>
                </a:solidFill>
                <a:latin typeface="Arial" charset="0"/>
              </a:defRPr>
            </a:lvl9pPr>
          </a:lstStyle>
          <a:p>
            <a:fld id="{C4047420-2C64-4A49-9A1F-A086967D8BC9}" type="slidenum">
              <a:rPr lang="en-US" altLang="en-US">
                <a:solidFill>
                  <a:srgbClr val="595959"/>
                </a:solidFill>
              </a:rPr>
              <a:pPr/>
              <a:t>16</a:t>
            </a:fld>
            <a:endParaRPr lang="en-US" altLang="en-US">
              <a:solidFill>
                <a:srgbClr val="595959"/>
              </a:solidFill>
            </a:endParaRPr>
          </a:p>
        </p:txBody>
      </p:sp>
    </p:spTree>
    <p:extLst>
      <p:ext uri="{BB962C8B-B14F-4D97-AF65-F5344CB8AC3E}">
        <p14:creationId xmlns:p14="http://schemas.microsoft.com/office/powerpoint/2010/main" val="195584290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2" name="Picture 4" descr="http://cosmology.net/images/EvolutionCellToMan.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108075"/>
            <a:ext cx="6646863" cy="430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4" name="Picture 6" descr="http://cosmology.net/images/EvolutionCellToMan.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868613"/>
            <a:ext cx="1090613" cy="706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0" name="Picture 2" descr="http://www.pathconscious.com/wp-content/uploads/2010/08/evolution-man-computer1.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91167" y="1607438"/>
            <a:ext cx="5609167" cy="2160652"/>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7" name="Picture 2" descr="http://www.pathconscious.com/wp-content/uploads/2010/08/evolution-man-computer1.gif"/>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29167" y="3070478"/>
            <a:ext cx="1464857" cy="564263"/>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grpSp>
        <p:nvGrpSpPr>
          <p:cNvPr id="5" name="Group 4"/>
          <p:cNvGrpSpPr/>
          <p:nvPr/>
        </p:nvGrpSpPr>
        <p:grpSpPr>
          <a:xfrm>
            <a:off x="2174338" y="857250"/>
            <a:ext cx="6949896" cy="3732336"/>
            <a:chOff x="-385598" y="1010901"/>
            <a:chExt cx="8568833" cy="4022763"/>
          </a:xfrm>
          <a:solidFill>
            <a:schemeClr val="bg1"/>
          </a:solidFill>
        </p:grpSpPr>
        <p:pic>
          <p:nvPicPr>
            <p:cNvPr id="6" name="Picture 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1010901"/>
              <a:ext cx="1040514" cy="1390093"/>
            </a:xfrm>
            <a:prstGeom prst="rect">
              <a:avLst/>
            </a:prstGeom>
            <a:grpFill/>
          </p:spPr>
        </p:pic>
        <p:pic>
          <p:nvPicPr>
            <p:cNvPr id="8" name="Picture 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074367" y="1010902"/>
              <a:ext cx="2006464" cy="2280346"/>
            </a:xfrm>
            <a:prstGeom prst="rect">
              <a:avLst/>
            </a:prstGeom>
            <a:grpFill/>
          </p:spPr>
        </p:pic>
        <p:pic>
          <p:nvPicPr>
            <p:cNvPr id="9" name="Picture 8"/>
            <p:cNvPicPr>
              <a:picLocks noChangeAspect="1"/>
            </p:cNvPicPr>
            <p:nvPr/>
          </p:nvPicPr>
          <p:blipFill rotWithShape="1">
            <a:blip r:embed="rId8">
              <a:extLst>
                <a:ext uri="{28A0092B-C50C-407E-A947-70E740481C1C}">
                  <a14:useLocalDpi xmlns:a14="http://schemas.microsoft.com/office/drawing/2010/main" val="0"/>
                </a:ext>
              </a:extLst>
            </a:blip>
            <a:srcRect l="16401" t="13976" r="17230" b="5963"/>
            <a:stretch/>
          </p:blipFill>
          <p:spPr>
            <a:xfrm>
              <a:off x="5152104" y="1010902"/>
              <a:ext cx="3031131" cy="2695859"/>
            </a:xfrm>
            <a:prstGeom prst="rect">
              <a:avLst/>
            </a:prstGeom>
            <a:grpFill/>
          </p:spPr>
        </p:pic>
        <p:sp>
          <p:nvSpPr>
            <p:cNvPr id="10" name="TextBox 9"/>
            <p:cNvSpPr txBox="1"/>
            <p:nvPr/>
          </p:nvSpPr>
          <p:spPr>
            <a:xfrm>
              <a:off x="-385598" y="2400992"/>
              <a:ext cx="1625220" cy="1592284"/>
            </a:xfrm>
            <a:prstGeom prst="rect">
              <a:avLst/>
            </a:prstGeom>
            <a:grpFill/>
          </p:spPr>
          <p:txBody>
            <a:bodyPr lIns="0" tIns="0" rIns="0" bIns="0">
              <a:spAutoFit/>
            </a:bodyPr>
            <a:lstStyle/>
            <a:p>
              <a:pPr>
                <a:defRPr/>
              </a:pPr>
              <a:r>
                <a:rPr lang="en-US" sz="1600" dirty="0"/>
                <a:t>Intel 4004, </a:t>
              </a:r>
            </a:p>
            <a:p>
              <a:pPr>
                <a:defRPr/>
              </a:pPr>
              <a:r>
                <a:rPr lang="en-US" sz="1600" dirty="0"/>
                <a:t>1971</a:t>
              </a:r>
            </a:p>
            <a:p>
              <a:pPr>
                <a:defRPr/>
              </a:pPr>
              <a:r>
                <a:rPr lang="en-US" sz="1600" dirty="0"/>
                <a:t>1 core, </a:t>
              </a:r>
            </a:p>
            <a:p>
              <a:pPr>
                <a:defRPr/>
              </a:pPr>
              <a:r>
                <a:rPr lang="en-US" sz="1600" dirty="0"/>
                <a:t>no cache</a:t>
              </a:r>
            </a:p>
            <a:p>
              <a:pPr>
                <a:defRPr/>
              </a:pPr>
              <a:r>
                <a:rPr lang="en-US" sz="1600" dirty="0"/>
                <a:t>23K transistors</a:t>
              </a:r>
            </a:p>
          </p:txBody>
        </p:sp>
        <p:sp>
          <p:nvSpPr>
            <p:cNvPr id="11" name="TextBox 10"/>
            <p:cNvSpPr txBox="1"/>
            <p:nvPr/>
          </p:nvSpPr>
          <p:spPr>
            <a:xfrm>
              <a:off x="1167535" y="2976180"/>
              <a:ext cx="1857671" cy="1326903"/>
            </a:xfrm>
            <a:prstGeom prst="rect">
              <a:avLst/>
            </a:prstGeom>
            <a:grpFill/>
          </p:spPr>
          <p:txBody>
            <a:bodyPr lIns="0" tIns="0" rIns="0" bIns="0">
              <a:spAutoFit/>
            </a:bodyPr>
            <a:lstStyle/>
            <a:p>
              <a:pPr>
                <a:defRPr/>
              </a:pPr>
              <a:r>
                <a:rPr lang="en-US" sz="1600" dirty="0"/>
                <a:t>Intel 8088, </a:t>
              </a:r>
            </a:p>
            <a:p>
              <a:pPr>
                <a:defRPr/>
              </a:pPr>
              <a:r>
                <a:rPr lang="en-US" sz="1600" dirty="0"/>
                <a:t>1978</a:t>
              </a:r>
            </a:p>
            <a:p>
              <a:pPr>
                <a:defRPr/>
              </a:pPr>
              <a:r>
                <a:rPr lang="en-US" sz="1600" dirty="0"/>
                <a:t>1 core, </a:t>
              </a:r>
            </a:p>
            <a:p>
              <a:pPr>
                <a:defRPr/>
              </a:pPr>
              <a:r>
                <a:rPr lang="en-US" sz="1600" dirty="0"/>
                <a:t>no cache</a:t>
              </a:r>
            </a:p>
            <a:p>
              <a:pPr>
                <a:defRPr/>
              </a:pPr>
              <a:r>
                <a:rPr lang="en-US" sz="1600" dirty="0"/>
                <a:t>29K transistors</a:t>
              </a:r>
            </a:p>
          </p:txBody>
        </p:sp>
        <p:sp>
          <p:nvSpPr>
            <p:cNvPr id="12" name="TextBox 11"/>
            <p:cNvSpPr txBox="1"/>
            <p:nvPr/>
          </p:nvSpPr>
          <p:spPr>
            <a:xfrm>
              <a:off x="2894621" y="3457689"/>
              <a:ext cx="2316796" cy="1326903"/>
            </a:xfrm>
            <a:prstGeom prst="rect">
              <a:avLst/>
            </a:prstGeom>
            <a:grpFill/>
          </p:spPr>
          <p:txBody>
            <a:bodyPr lIns="0" tIns="0" rIns="0" bIns="0">
              <a:spAutoFit/>
            </a:bodyPr>
            <a:lstStyle/>
            <a:p>
              <a:pPr>
                <a:defRPr/>
              </a:pPr>
              <a:r>
                <a:rPr lang="en-US" sz="1600" dirty="0"/>
                <a:t>Intel Pentium 4, </a:t>
              </a:r>
            </a:p>
            <a:p>
              <a:pPr>
                <a:defRPr/>
              </a:pPr>
              <a:r>
                <a:rPr lang="en-US" sz="1600" dirty="0"/>
                <a:t>2000</a:t>
              </a:r>
            </a:p>
            <a:p>
              <a:pPr>
                <a:defRPr/>
              </a:pPr>
              <a:r>
                <a:rPr lang="en-US" sz="1600" dirty="0"/>
                <a:t>1 core</a:t>
              </a:r>
            </a:p>
            <a:p>
              <a:pPr>
                <a:defRPr/>
              </a:pPr>
              <a:r>
                <a:rPr lang="en-US" sz="1600" dirty="0"/>
                <a:t>256 KB L2 cache</a:t>
              </a:r>
            </a:p>
            <a:p>
              <a:pPr>
                <a:defRPr/>
              </a:pPr>
              <a:r>
                <a:rPr lang="en-US" sz="1600" dirty="0"/>
                <a:t>42M transistors</a:t>
              </a:r>
            </a:p>
          </p:txBody>
        </p:sp>
        <p:sp>
          <p:nvSpPr>
            <p:cNvPr id="13" name="TextBox 12"/>
            <p:cNvSpPr txBox="1"/>
            <p:nvPr/>
          </p:nvSpPr>
          <p:spPr>
            <a:xfrm>
              <a:off x="5333942" y="3706761"/>
              <a:ext cx="2667454" cy="1326903"/>
            </a:xfrm>
            <a:prstGeom prst="rect">
              <a:avLst/>
            </a:prstGeom>
            <a:grpFill/>
          </p:spPr>
          <p:txBody>
            <a:bodyPr lIns="0" tIns="0" rIns="0" bIns="0">
              <a:spAutoFit/>
            </a:bodyPr>
            <a:lstStyle/>
            <a:p>
              <a:pPr>
                <a:defRPr/>
              </a:pPr>
              <a:r>
                <a:rPr lang="en-US" sz="1600" dirty="0"/>
                <a:t>Intel Sandy Bridge, </a:t>
              </a:r>
            </a:p>
            <a:p>
              <a:pPr>
                <a:defRPr/>
              </a:pPr>
              <a:r>
                <a:rPr lang="en-US" sz="1600" dirty="0"/>
                <a:t>2011</a:t>
              </a:r>
            </a:p>
            <a:p>
              <a:pPr>
                <a:defRPr/>
              </a:pPr>
              <a:r>
                <a:rPr lang="en-US" sz="1600" dirty="0"/>
                <a:t>6 cores</a:t>
              </a:r>
            </a:p>
            <a:p>
              <a:pPr>
                <a:defRPr/>
              </a:pPr>
              <a:r>
                <a:rPr lang="en-US" sz="1600" dirty="0"/>
                <a:t>15 MB L3 cache</a:t>
              </a:r>
            </a:p>
            <a:p>
              <a:pPr>
                <a:defRPr/>
              </a:pPr>
              <a:r>
                <a:rPr lang="en-US" sz="1600" dirty="0"/>
                <a:t>2270M transistors</a:t>
              </a:r>
            </a:p>
          </p:txBody>
        </p:sp>
        <p:pic>
          <p:nvPicPr>
            <p:cNvPr id="7" name="Picture 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120080" y="1010901"/>
              <a:ext cx="1905127" cy="1958442"/>
            </a:xfrm>
            <a:prstGeom prst="rect">
              <a:avLst/>
            </a:prstGeom>
            <a:grpFill/>
          </p:spPr>
        </p:pic>
      </p:grpSp>
      <p:sp>
        <p:nvSpPr>
          <p:cNvPr id="20" name="Title 1"/>
          <p:cNvSpPr>
            <a:spLocks noGrp="1"/>
          </p:cNvSpPr>
          <p:nvPr>
            <p:ph type="title"/>
          </p:nvPr>
        </p:nvSpPr>
        <p:spPr>
          <a:xfrm>
            <a:off x="457200" y="182563"/>
            <a:ext cx="8229600" cy="425450"/>
          </a:xfrm>
        </p:spPr>
        <p:txBody>
          <a:bodyPr/>
          <a:lstStyle/>
          <a:p>
            <a:r>
              <a:rPr lang="en-US" altLang="en-US"/>
              <a:t>Evolution of Intel Microprocessors</a:t>
            </a:r>
          </a:p>
        </p:txBody>
      </p:sp>
      <p:sp>
        <p:nvSpPr>
          <p:cNvPr id="21" name="Title 1"/>
          <p:cNvSpPr txBox="1">
            <a:spLocks/>
          </p:cNvSpPr>
          <p:nvPr/>
        </p:nvSpPr>
        <p:spPr>
          <a:xfrm>
            <a:off x="1006475" y="158750"/>
            <a:ext cx="8231188" cy="719138"/>
          </a:xfrm>
          <a:prstGeom prst="rect">
            <a:avLst/>
          </a:prstGeom>
        </p:spPr>
        <p:txBody>
          <a:bodyPr lIns="91419" tIns="45710" rIns="91419" bIns="45710" anchor="b"/>
          <a:lstStyle>
            <a:lvl1pPr algn="ctr" defTabSz="795518" rtl="0" eaLnBrk="0" fontAlgn="base" hangingPunct="0">
              <a:lnSpc>
                <a:spcPts val="5049"/>
              </a:lnSpc>
              <a:spcBef>
                <a:spcPct val="0"/>
              </a:spcBef>
              <a:spcAft>
                <a:spcPct val="0"/>
              </a:spcAft>
              <a:defRPr sz="3200" kern="1200">
                <a:solidFill>
                  <a:schemeClr val="tx2"/>
                </a:solidFill>
                <a:effectLst>
                  <a:outerShdw blurRad="63500" dist="38100" dir="5400000" algn="t" rotWithShape="0">
                    <a:prstClr val="black">
                      <a:alpha val="25000"/>
                    </a:prstClr>
                  </a:outerShdw>
                </a:effectLst>
                <a:latin typeface="+mn-lt"/>
                <a:ea typeface="+mj-ea"/>
                <a:cs typeface="+mj-cs"/>
              </a:defRPr>
            </a:lvl1pPr>
            <a:lvl2pPr algn="ctr" defTabSz="795518" rtl="0" eaLnBrk="0" fontAlgn="base" hangingPunct="0">
              <a:lnSpc>
                <a:spcPts val="5049"/>
              </a:lnSpc>
              <a:spcBef>
                <a:spcPct val="0"/>
              </a:spcBef>
              <a:spcAft>
                <a:spcPct val="0"/>
              </a:spcAft>
              <a:defRPr sz="4700">
                <a:solidFill>
                  <a:schemeClr val="tx2"/>
                </a:solidFill>
                <a:latin typeface="Georgia" pitchFamily="18" charset="0"/>
              </a:defRPr>
            </a:lvl2pPr>
            <a:lvl3pPr algn="ctr" defTabSz="795518" rtl="0" eaLnBrk="0" fontAlgn="base" hangingPunct="0">
              <a:lnSpc>
                <a:spcPts val="5049"/>
              </a:lnSpc>
              <a:spcBef>
                <a:spcPct val="0"/>
              </a:spcBef>
              <a:spcAft>
                <a:spcPct val="0"/>
              </a:spcAft>
              <a:defRPr sz="4700">
                <a:solidFill>
                  <a:schemeClr val="tx2"/>
                </a:solidFill>
                <a:latin typeface="Georgia" pitchFamily="18" charset="0"/>
              </a:defRPr>
            </a:lvl3pPr>
            <a:lvl4pPr algn="ctr" defTabSz="795518" rtl="0" eaLnBrk="0" fontAlgn="base" hangingPunct="0">
              <a:lnSpc>
                <a:spcPts val="5049"/>
              </a:lnSpc>
              <a:spcBef>
                <a:spcPct val="0"/>
              </a:spcBef>
              <a:spcAft>
                <a:spcPct val="0"/>
              </a:spcAft>
              <a:defRPr sz="4700">
                <a:solidFill>
                  <a:schemeClr val="tx2"/>
                </a:solidFill>
                <a:latin typeface="Georgia" pitchFamily="18" charset="0"/>
              </a:defRPr>
            </a:lvl4pPr>
            <a:lvl5pPr algn="ctr" defTabSz="795518" rtl="0" eaLnBrk="0" fontAlgn="base" hangingPunct="0">
              <a:lnSpc>
                <a:spcPts val="5049"/>
              </a:lnSpc>
              <a:spcBef>
                <a:spcPct val="0"/>
              </a:spcBef>
              <a:spcAft>
                <a:spcPct val="0"/>
              </a:spcAft>
              <a:defRPr sz="4700">
                <a:solidFill>
                  <a:schemeClr val="tx2"/>
                </a:solidFill>
                <a:latin typeface="Georgia" pitchFamily="18" charset="0"/>
              </a:defRPr>
            </a:lvl5pPr>
            <a:lvl6pPr marL="361371" algn="ctr" defTabSz="795518" rtl="0" fontAlgn="base">
              <a:lnSpc>
                <a:spcPts val="5049"/>
              </a:lnSpc>
              <a:spcBef>
                <a:spcPct val="0"/>
              </a:spcBef>
              <a:spcAft>
                <a:spcPct val="0"/>
              </a:spcAft>
              <a:defRPr sz="4700">
                <a:solidFill>
                  <a:schemeClr val="tx2"/>
                </a:solidFill>
                <a:latin typeface="Georgia" pitchFamily="18" charset="0"/>
              </a:defRPr>
            </a:lvl6pPr>
            <a:lvl7pPr marL="722742" algn="ctr" defTabSz="795518" rtl="0" fontAlgn="base">
              <a:lnSpc>
                <a:spcPts val="5049"/>
              </a:lnSpc>
              <a:spcBef>
                <a:spcPct val="0"/>
              </a:spcBef>
              <a:spcAft>
                <a:spcPct val="0"/>
              </a:spcAft>
              <a:defRPr sz="4700">
                <a:solidFill>
                  <a:schemeClr val="tx2"/>
                </a:solidFill>
                <a:latin typeface="Georgia" pitchFamily="18" charset="0"/>
              </a:defRPr>
            </a:lvl7pPr>
            <a:lvl8pPr marL="1084113" algn="ctr" defTabSz="795518" rtl="0" fontAlgn="base">
              <a:lnSpc>
                <a:spcPts val="5049"/>
              </a:lnSpc>
              <a:spcBef>
                <a:spcPct val="0"/>
              </a:spcBef>
              <a:spcAft>
                <a:spcPct val="0"/>
              </a:spcAft>
              <a:defRPr sz="4700">
                <a:solidFill>
                  <a:schemeClr val="tx2"/>
                </a:solidFill>
                <a:latin typeface="Georgia" pitchFamily="18" charset="0"/>
              </a:defRPr>
            </a:lvl8pPr>
            <a:lvl9pPr marL="1445484" algn="ctr" defTabSz="795518" rtl="0" fontAlgn="base">
              <a:lnSpc>
                <a:spcPts val="5049"/>
              </a:lnSpc>
              <a:spcBef>
                <a:spcPct val="0"/>
              </a:spcBef>
              <a:spcAft>
                <a:spcPct val="0"/>
              </a:spcAft>
              <a:defRPr sz="4700">
                <a:solidFill>
                  <a:schemeClr val="tx2"/>
                </a:solidFill>
                <a:latin typeface="Georgia" pitchFamily="18" charset="0"/>
              </a:defRPr>
            </a:lvl9pPr>
          </a:lstStyle>
          <a:p>
            <a:pPr algn="l">
              <a:defRPr/>
            </a:pPr>
            <a:r>
              <a:rPr lang="en-US" dirty="0" smtClean="0"/>
              <a:t>Evolution</a:t>
            </a:r>
            <a:endParaRPr lang="en-US" dirty="0"/>
          </a:p>
        </p:txBody>
      </p:sp>
      <p:sp>
        <p:nvSpPr>
          <p:cNvPr id="2" name="TextBox 1"/>
          <p:cNvSpPr txBox="1">
            <a:spLocks noChangeArrowheads="1"/>
          </p:cNvSpPr>
          <p:nvPr/>
        </p:nvSpPr>
        <p:spPr bwMode="auto">
          <a:xfrm>
            <a:off x="5292725" y="5516563"/>
            <a:ext cx="368458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accent1"/>
                </a:solidFill>
                <a:latin typeface="Arial" charset="0"/>
              </a:defRPr>
            </a:lvl1pPr>
            <a:lvl2pPr marL="742950" indent="-285750">
              <a:defRPr>
                <a:solidFill>
                  <a:schemeClr val="accent1"/>
                </a:solidFill>
                <a:latin typeface="Arial" charset="0"/>
              </a:defRPr>
            </a:lvl2pPr>
            <a:lvl3pPr marL="1143000" indent="-228600">
              <a:defRPr>
                <a:solidFill>
                  <a:schemeClr val="accent1"/>
                </a:solidFill>
                <a:latin typeface="Arial" charset="0"/>
              </a:defRPr>
            </a:lvl3pPr>
            <a:lvl4pPr marL="1600200" indent="-228600">
              <a:defRPr>
                <a:solidFill>
                  <a:schemeClr val="accent1"/>
                </a:solidFill>
                <a:latin typeface="Arial" charset="0"/>
              </a:defRPr>
            </a:lvl4pPr>
            <a:lvl5pPr marL="2057400" indent="-228600">
              <a:defRPr>
                <a:solidFill>
                  <a:schemeClr val="accent1"/>
                </a:solidFill>
                <a:latin typeface="Arial" charset="0"/>
              </a:defRPr>
            </a:lvl5pPr>
            <a:lvl6pPr marL="2514600" indent="-228600" eaLnBrk="0" fontAlgn="base" hangingPunct="0">
              <a:spcBef>
                <a:spcPct val="0"/>
              </a:spcBef>
              <a:spcAft>
                <a:spcPct val="0"/>
              </a:spcAft>
              <a:defRPr>
                <a:solidFill>
                  <a:schemeClr val="accent1"/>
                </a:solidFill>
                <a:latin typeface="Arial" charset="0"/>
              </a:defRPr>
            </a:lvl6pPr>
            <a:lvl7pPr marL="2971800" indent="-228600" eaLnBrk="0" fontAlgn="base" hangingPunct="0">
              <a:spcBef>
                <a:spcPct val="0"/>
              </a:spcBef>
              <a:spcAft>
                <a:spcPct val="0"/>
              </a:spcAft>
              <a:defRPr>
                <a:solidFill>
                  <a:schemeClr val="accent1"/>
                </a:solidFill>
                <a:latin typeface="Arial" charset="0"/>
              </a:defRPr>
            </a:lvl7pPr>
            <a:lvl8pPr marL="3429000" indent="-228600" eaLnBrk="0" fontAlgn="base" hangingPunct="0">
              <a:spcBef>
                <a:spcPct val="0"/>
              </a:spcBef>
              <a:spcAft>
                <a:spcPct val="0"/>
              </a:spcAft>
              <a:defRPr>
                <a:solidFill>
                  <a:schemeClr val="accent1"/>
                </a:solidFill>
                <a:latin typeface="Arial" charset="0"/>
              </a:defRPr>
            </a:lvl8pPr>
            <a:lvl9pPr marL="3886200" indent="-228600" eaLnBrk="0" fontAlgn="base" hangingPunct="0">
              <a:spcBef>
                <a:spcPct val="0"/>
              </a:spcBef>
              <a:spcAft>
                <a:spcPct val="0"/>
              </a:spcAft>
              <a:defRPr>
                <a:solidFill>
                  <a:schemeClr val="accent1"/>
                </a:solidFill>
                <a:latin typeface="Arial" charset="0"/>
              </a:defRPr>
            </a:lvl9pPr>
          </a:lstStyle>
          <a:p>
            <a:pPr algn="r"/>
            <a:r>
              <a:rPr lang="en-US" altLang="en-US" sz="2800" b="1"/>
              <a:t>What’s now?</a:t>
            </a:r>
          </a:p>
        </p:txBody>
      </p:sp>
    </p:spTree>
    <p:extLst>
      <p:ext uri="{BB962C8B-B14F-4D97-AF65-F5344CB8AC3E}">
        <p14:creationId xmlns:p14="http://schemas.microsoft.com/office/powerpoint/2010/main" val="31946928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0" presetClass="entr" presetSubtype="0" fill="hold" nodeType="clickEffect">
                                  <p:stCondLst>
                                    <p:cond delay="0"/>
                                  </p:stCondLst>
                                  <p:childTnLst>
                                    <p:set>
                                      <p:cBhvr>
                                        <p:cTn id="10" dur="1" fill="hold">
                                          <p:stCondLst>
                                            <p:cond delay="0"/>
                                          </p:stCondLst>
                                        </p:cTn>
                                        <p:tgtEl>
                                          <p:spTgt spid="7172"/>
                                        </p:tgtEl>
                                        <p:attrNameLst>
                                          <p:attrName>style.visibility</p:attrName>
                                        </p:attrNameLst>
                                      </p:cBhvr>
                                      <p:to>
                                        <p:strVal val="visible"/>
                                      </p:to>
                                    </p:set>
                                    <p:animEffect transition="in" filter="fade">
                                      <p:cBhvr>
                                        <p:cTn id="11" dur="500"/>
                                        <p:tgtEl>
                                          <p:spTgt spid="7172"/>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53" presetClass="exit" presetSubtype="544" fill="hold" nodeType="clickEffect">
                                  <p:stCondLst>
                                    <p:cond delay="0"/>
                                  </p:stCondLst>
                                  <p:childTnLst>
                                    <p:anim calcmode="lin" valueType="num">
                                      <p:cBhvr>
                                        <p:cTn id="15" dur="500"/>
                                        <p:tgtEl>
                                          <p:spTgt spid="7172"/>
                                        </p:tgtEl>
                                        <p:attrNameLst>
                                          <p:attrName>ppt_w</p:attrName>
                                        </p:attrNameLst>
                                      </p:cBhvr>
                                      <p:tavLst>
                                        <p:tav tm="0">
                                          <p:val>
                                            <p:strVal val="ppt_w"/>
                                          </p:val>
                                        </p:tav>
                                        <p:tav tm="100000">
                                          <p:val>
                                            <p:fltVal val="0"/>
                                          </p:val>
                                        </p:tav>
                                      </p:tavLst>
                                    </p:anim>
                                    <p:anim calcmode="lin" valueType="num">
                                      <p:cBhvr>
                                        <p:cTn id="16" dur="500"/>
                                        <p:tgtEl>
                                          <p:spTgt spid="7172"/>
                                        </p:tgtEl>
                                        <p:attrNameLst>
                                          <p:attrName>ppt_h</p:attrName>
                                        </p:attrNameLst>
                                      </p:cBhvr>
                                      <p:tavLst>
                                        <p:tav tm="0">
                                          <p:val>
                                            <p:strVal val="ppt_h"/>
                                          </p:val>
                                        </p:tav>
                                        <p:tav tm="100000">
                                          <p:val>
                                            <p:fltVal val="0"/>
                                          </p:val>
                                        </p:tav>
                                      </p:tavLst>
                                    </p:anim>
                                    <p:animEffect transition="out" filter="fade">
                                      <p:cBhvr>
                                        <p:cTn id="17" dur="500"/>
                                        <p:tgtEl>
                                          <p:spTgt spid="7172"/>
                                        </p:tgtEl>
                                      </p:cBhvr>
                                    </p:animEffect>
                                    <p:anim calcmode="lin" valueType="num">
                                      <p:cBhvr>
                                        <p:cTn id="18" dur="500"/>
                                        <p:tgtEl>
                                          <p:spTgt spid="7172"/>
                                        </p:tgtEl>
                                        <p:attrNameLst>
                                          <p:attrName>ppt_x</p:attrName>
                                        </p:attrNameLst>
                                      </p:cBhvr>
                                      <p:tavLst>
                                        <p:tav tm="0">
                                          <p:val>
                                            <p:strVal val="ppt_x"/>
                                          </p:val>
                                        </p:tav>
                                        <p:tav tm="100000">
                                          <p:val>
                                            <p:fltVal val="0.5"/>
                                          </p:val>
                                        </p:tav>
                                      </p:tavLst>
                                    </p:anim>
                                    <p:anim calcmode="lin" valueType="num">
                                      <p:cBhvr>
                                        <p:cTn id="19" dur="500"/>
                                        <p:tgtEl>
                                          <p:spTgt spid="7172"/>
                                        </p:tgtEl>
                                        <p:attrNameLst>
                                          <p:attrName>ppt_y</p:attrName>
                                        </p:attrNameLst>
                                      </p:cBhvr>
                                      <p:tavLst>
                                        <p:tav tm="0">
                                          <p:val>
                                            <p:strVal val="ppt_y"/>
                                          </p:val>
                                        </p:tav>
                                        <p:tav tm="100000">
                                          <p:val>
                                            <p:fltVal val="0.5"/>
                                          </p:val>
                                        </p:tav>
                                      </p:tavLst>
                                    </p:anim>
                                    <p:set>
                                      <p:cBhvr>
                                        <p:cTn id="20" dur="1" fill="hold">
                                          <p:stCondLst>
                                            <p:cond delay="499"/>
                                          </p:stCondLst>
                                        </p:cTn>
                                        <p:tgtEl>
                                          <p:spTgt spid="7172"/>
                                        </p:tgtEl>
                                        <p:attrNameLst>
                                          <p:attrName>style.visibility</p:attrName>
                                        </p:attrNameLst>
                                      </p:cBhvr>
                                      <p:to>
                                        <p:strVal val="hidden"/>
                                      </p:to>
                                    </p:set>
                                  </p:childTnLst>
                                </p:cTn>
                              </p:par>
                              <p:par>
                                <p:cTn id="21" presetID="53" presetClass="entr" presetSubtype="528" fill="hold" nodeType="withEffect">
                                  <p:stCondLst>
                                    <p:cond delay="0"/>
                                  </p:stCondLst>
                                  <p:childTnLst>
                                    <p:set>
                                      <p:cBhvr>
                                        <p:cTn id="22" dur="1" fill="hold">
                                          <p:stCondLst>
                                            <p:cond delay="0"/>
                                          </p:stCondLst>
                                        </p:cTn>
                                        <p:tgtEl>
                                          <p:spTgt spid="7174"/>
                                        </p:tgtEl>
                                        <p:attrNameLst>
                                          <p:attrName>style.visibility</p:attrName>
                                        </p:attrNameLst>
                                      </p:cBhvr>
                                      <p:to>
                                        <p:strVal val="visible"/>
                                      </p:to>
                                    </p:set>
                                    <p:anim calcmode="lin" valueType="num">
                                      <p:cBhvr>
                                        <p:cTn id="23" dur="500" fill="hold"/>
                                        <p:tgtEl>
                                          <p:spTgt spid="7174"/>
                                        </p:tgtEl>
                                        <p:attrNameLst>
                                          <p:attrName>ppt_w</p:attrName>
                                        </p:attrNameLst>
                                      </p:cBhvr>
                                      <p:tavLst>
                                        <p:tav tm="0">
                                          <p:val>
                                            <p:fltVal val="0"/>
                                          </p:val>
                                        </p:tav>
                                        <p:tav tm="100000">
                                          <p:val>
                                            <p:strVal val="#ppt_w"/>
                                          </p:val>
                                        </p:tav>
                                      </p:tavLst>
                                    </p:anim>
                                    <p:anim calcmode="lin" valueType="num">
                                      <p:cBhvr>
                                        <p:cTn id="24" dur="500" fill="hold"/>
                                        <p:tgtEl>
                                          <p:spTgt spid="7174"/>
                                        </p:tgtEl>
                                        <p:attrNameLst>
                                          <p:attrName>ppt_h</p:attrName>
                                        </p:attrNameLst>
                                      </p:cBhvr>
                                      <p:tavLst>
                                        <p:tav tm="0">
                                          <p:val>
                                            <p:fltVal val="0"/>
                                          </p:val>
                                        </p:tav>
                                        <p:tav tm="100000">
                                          <p:val>
                                            <p:strVal val="#ppt_h"/>
                                          </p:val>
                                        </p:tav>
                                      </p:tavLst>
                                    </p:anim>
                                    <p:animEffect transition="in" filter="fade">
                                      <p:cBhvr>
                                        <p:cTn id="25" dur="500"/>
                                        <p:tgtEl>
                                          <p:spTgt spid="7174"/>
                                        </p:tgtEl>
                                      </p:cBhvr>
                                    </p:animEffect>
                                    <p:anim calcmode="lin" valueType="num">
                                      <p:cBhvr>
                                        <p:cTn id="26" dur="500" fill="hold"/>
                                        <p:tgtEl>
                                          <p:spTgt spid="7174"/>
                                        </p:tgtEl>
                                        <p:attrNameLst>
                                          <p:attrName>ppt_x</p:attrName>
                                        </p:attrNameLst>
                                      </p:cBhvr>
                                      <p:tavLst>
                                        <p:tav tm="0">
                                          <p:val>
                                            <p:fltVal val="0.5"/>
                                          </p:val>
                                        </p:tav>
                                        <p:tav tm="100000">
                                          <p:val>
                                            <p:strVal val="#ppt_x"/>
                                          </p:val>
                                        </p:tav>
                                      </p:tavLst>
                                    </p:anim>
                                    <p:anim calcmode="lin" valueType="num">
                                      <p:cBhvr>
                                        <p:cTn id="27" dur="500" fill="hold"/>
                                        <p:tgtEl>
                                          <p:spTgt spid="7174"/>
                                        </p:tgtEl>
                                        <p:attrNameLst>
                                          <p:attrName>ppt_y</p:attrName>
                                        </p:attrNameLst>
                                      </p:cBhvr>
                                      <p:tavLst>
                                        <p:tav tm="0">
                                          <p:val>
                                            <p:fltVal val="0.5"/>
                                          </p:val>
                                        </p:tav>
                                        <p:tav tm="100000">
                                          <p:val>
                                            <p:strVal val="#ppt_y"/>
                                          </p:val>
                                        </p:tav>
                                      </p:tavLst>
                                    </p:anim>
                                  </p:childTnLst>
                                </p:cTn>
                              </p:par>
                            </p:childTnLst>
                          </p:cTn>
                        </p:par>
                      </p:childTnLst>
                    </p:cTn>
                  </p:par>
                  <p:par>
                    <p:cTn id="28" fill="hold" nodeType="clickPar">
                      <p:stCondLst>
                        <p:cond delay="indefinite"/>
                      </p:stCondLst>
                      <p:childTnLst>
                        <p:par>
                          <p:cTn id="29" fill="hold" nodeType="withGroup">
                            <p:stCondLst>
                              <p:cond delay="0"/>
                            </p:stCondLst>
                            <p:childTnLst>
                              <p:par>
                                <p:cTn id="30" presetID="10" presetClass="entr" presetSubtype="0" fill="hold" nodeType="clickEffect">
                                  <p:stCondLst>
                                    <p:cond delay="0"/>
                                  </p:stCondLst>
                                  <p:childTnLst>
                                    <p:set>
                                      <p:cBhvr>
                                        <p:cTn id="31" dur="1" fill="hold">
                                          <p:stCondLst>
                                            <p:cond delay="0"/>
                                          </p:stCondLst>
                                        </p:cTn>
                                        <p:tgtEl>
                                          <p:spTgt spid="7170"/>
                                        </p:tgtEl>
                                        <p:attrNameLst>
                                          <p:attrName>style.visibility</p:attrName>
                                        </p:attrNameLst>
                                      </p:cBhvr>
                                      <p:to>
                                        <p:strVal val="visible"/>
                                      </p:to>
                                    </p:set>
                                    <p:animEffect transition="in" filter="fade">
                                      <p:cBhvr>
                                        <p:cTn id="32" dur="500"/>
                                        <p:tgtEl>
                                          <p:spTgt spid="7170"/>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53" presetClass="exit" presetSubtype="544" fill="hold" nodeType="clickEffect">
                                  <p:stCondLst>
                                    <p:cond delay="0"/>
                                  </p:stCondLst>
                                  <p:childTnLst>
                                    <p:anim calcmode="lin" valueType="num">
                                      <p:cBhvr>
                                        <p:cTn id="36" dur="500"/>
                                        <p:tgtEl>
                                          <p:spTgt spid="7170"/>
                                        </p:tgtEl>
                                        <p:attrNameLst>
                                          <p:attrName>ppt_w</p:attrName>
                                        </p:attrNameLst>
                                      </p:cBhvr>
                                      <p:tavLst>
                                        <p:tav tm="0">
                                          <p:val>
                                            <p:strVal val="ppt_w"/>
                                          </p:val>
                                        </p:tav>
                                        <p:tav tm="100000">
                                          <p:val>
                                            <p:fltVal val="0"/>
                                          </p:val>
                                        </p:tav>
                                      </p:tavLst>
                                    </p:anim>
                                    <p:anim calcmode="lin" valueType="num">
                                      <p:cBhvr>
                                        <p:cTn id="37" dur="500"/>
                                        <p:tgtEl>
                                          <p:spTgt spid="7170"/>
                                        </p:tgtEl>
                                        <p:attrNameLst>
                                          <p:attrName>ppt_h</p:attrName>
                                        </p:attrNameLst>
                                      </p:cBhvr>
                                      <p:tavLst>
                                        <p:tav tm="0">
                                          <p:val>
                                            <p:strVal val="ppt_h"/>
                                          </p:val>
                                        </p:tav>
                                        <p:tav tm="100000">
                                          <p:val>
                                            <p:fltVal val="0"/>
                                          </p:val>
                                        </p:tav>
                                      </p:tavLst>
                                    </p:anim>
                                    <p:animEffect transition="out" filter="fade">
                                      <p:cBhvr>
                                        <p:cTn id="38" dur="500"/>
                                        <p:tgtEl>
                                          <p:spTgt spid="7170"/>
                                        </p:tgtEl>
                                      </p:cBhvr>
                                    </p:animEffect>
                                    <p:anim calcmode="lin" valueType="num">
                                      <p:cBhvr>
                                        <p:cTn id="39" dur="500"/>
                                        <p:tgtEl>
                                          <p:spTgt spid="7170"/>
                                        </p:tgtEl>
                                        <p:attrNameLst>
                                          <p:attrName>ppt_x</p:attrName>
                                        </p:attrNameLst>
                                      </p:cBhvr>
                                      <p:tavLst>
                                        <p:tav tm="0">
                                          <p:val>
                                            <p:strVal val="ppt_x"/>
                                          </p:val>
                                        </p:tav>
                                        <p:tav tm="100000">
                                          <p:val>
                                            <p:fltVal val="0.5"/>
                                          </p:val>
                                        </p:tav>
                                      </p:tavLst>
                                    </p:anim>
                                    <p:anim calcmode="lin" valueType="num">
                                      <p:cBhvr>
                                        <p:cTn id="40" dur="500"/>
                                        <p:tgtEl>
                                          <p:spTgt spid="7170"/>
                                        </p:tgtEl>
                                        <p:attrNameLst>
                                          <p:attrName>ppt_y</p:attrName>
                                        </p:attrNameLst>
                                      </p:cBhvr>
                                      <p:tavLst>
                                        <p:tav tm="0">
                                          <p:val>
                                            <p:strVal val="ppt_y"/>
                                          </p:val>
                                        </p:tav>
                                        <p:tav tm="100000">
                                          <p:val>
                                            <p:fltVal val="0.5"/>
                                          </p:val>
                                        </p:tav>
                                      </p:tavLst>
                                    </p:anim>
                                    <p:set>
                                      <p:cBhvr>
                                        <p:cTn id="41" dur="1" fill="hold">
                                          <p:stCondLst>
                                            <p:cond delay="499"/>
                                          </p:stCondLst>
                                        </p:cTn>
                                        <p:tgtEl>
                                          <p:spTgt spid="7170"/>
                                        </p:tgtEl>
                                        <p:attrNameLst>
                                          <p:attrName>style.visibility</p:attrName>
                                        </p:attrNameLst>
                                      </p:cBhvr>
                                      <p:to>
                                        <p:strVal val="hidden"/>
                                      </p:to>
                                    </p:set>
                                  </p:childTnLst>
                                </p:cTn>
                              </p:par>
                              <p:par>
                                <p:cTn id="42" presetID="53" presetClass="entr" presetSubtype="528" fill="hold" nodeType="withEffect">
                                  <p:stCondLst>
                                    <p:cond delay="0"/>
                                  </p:stCondLst>
                                  <p:childTnLst>
                                    <p:set>
                                      <p:cBhvr>
                                        <p:cTn id="43" dur="1" fill="hold">
                                          <p:stCondLst>
                                            <p:cond delay="0"/>
                                          </p:stCondLst>
                                        </p:cTn>
                                        <p:tgtEl>
                                          <p:spTgt spid="17"/>
                                        </p:tgtEl>
                                        <p:attrNameLst>
                                          <p:attrName>style.visibility</p:attrName>
                                        </p:attrNameLst>
                                      </p:cBhvr>
                                      <p:to>
                                        <p:strVal val="visible"/>
                                      </p:to>
                                    </p:set>
                                    <p:anim calcmode="lin" valueType="num">
                                      <p:cBhvr>
                                        <p:cTn id="44" dur="500" fill="hold"/>
                                        <p:tgtEl>
                                          <p:spTgt spid="17"/>
                                        </p:tgtEl>
                                        <p:attrNameLst>
                                          <p:attrName>ppt_w</p:attrName>
                                        </p:attrNameLst>
                                      </p:cBhvr>
                                      <p:tavLst>
                                        <p:tav tm="0">
                                          <p:val>
                                            <p:fltVal val="0"/>
                                          </p:val>
                                        </p:tav>
                                        <p:tav tm="100000">
                                          <p:val>
                                            <p:strVal val="#ppt_w"/>
                                          </p:val>
                                        </p:tav>
                                      </p:tavLst>
                                    </p:anim>
                                    <p:anim calcmode="lin" valueType="num">
                                      <p:cBhvr>
                                        <p:cTn id="45" dur="500" fill="hold"/>
                                        <p:tgtEl>
                                          <p:spTgt spid="17"/>
                                        </p:tgtEl>
                                        <p:attrNameLst>
                                          <p:attrName>ppt_h</p:attrName>
                                        </p:attrNameLst>
                                      </p:cBhvr>
                                      <p:tavLst>
                                        <p:tav tm="0">
                                          <p:val>
                                            <p:fltVal val="0"/>
                                          </p:val>
                                        </p:tav>
                                        <p:tav tm="100000">
                                          <p:val>
                                            <p:strVal val="#ppt_h"/>
                                          </p:val>
                                        </p:tav>
                                      </p:tavLst>
                                    </p:anim>
                                    <p:animEffect transition="in" filter="fade">
                                      <p:cBhvr>
                                        <p:cTn id="46" dur="500"/>
                                        <p:tgtEl>
                                          <p:spTgt spid="17"/>
                                        </p:tgtEl>
                                      </p:cBhvr>
                                    </p:animEffect>
                                    <p:anim calcmode="lin" valueType="num">
                                      <p:cBhvr>
                                        <p:cTn id="47" dur="500" fill="hold"/>
                                        <p:tgtEl>
                                          <p:spTgt spid="17"/>
                                        </p:tgtEl>
                                        <p:attrNameLst>
                                          <p:attrName>ppt_x</p:attrName>
                                        </p:attrNameLst>
                                      </p:cBhvr>
                                      <p:tavLst>
                                        <p:tav tm="0">
                                          <p:val>
                                            <p:fltVal val="0.5"/>
                                          </p:val>
                                        </p:tav>
                                        <p:tav tm="100000">
                                          <p:val>
                                            <p:strVal val="#ppt_x"/>
                                          </p:val>
                                        </p:tav>
                                      </p:tavLst>
                                    </p:anim>
                                    <p:anim calcmode="lin" valueType="num">
                                      <p:cBhvr>
                                        <p:cTn id="48" dur="500" fill="hold"/>
                                        <p:tgtEl>
                                          <p:spTgt spid="17"/>
                                        </p:tgtEl>
                                        <p:attrNameLst>
                                          <p:attrName>ppt_y</p:attrName>
                                        </p:attrNameLst>
                                      </p:cBhvr>
                                      <p:tavLst>
                                        <p:tav tm="0">
                                          <p:val>
                                            <p:fltVal val="0.5"/>
                                          </p:val>
                                        </p:tav>
                                        <p:tav tm="100000">
                                          <p:val>
                                            <p:strVal val="#ppt_y"/>
                                          </p:val>
                                        </p:tav>
                                      </p:tavLst>
                                    </p:anim>
                                  </p:childTnLst>
                                </p:cTn>
                              </p:par>
                            </p:childTnLst>
                          </p:cTn>
                        </p:par>
                      </p:childTnLst>
                    </p:cTn>
                  </p:par>
                  <p:par>
                    <p:cTn id="49" fill="hold" nodeType="clickPar">
                      <p:stCondLst>
                        <p:cond delay="indefinite"/>
                      </p:stCondLst>
                      <p:childTnLst>
                        <p:par>
                          <p:cTn id="50" fill="hold" nodeType="withGroup">
                            <p:stCondLst>
                              <p:cond delay="0"/>
                            </p:stCondLst>
                            <p:childTnLst>
                              <p:par>
                                <p:cTn id="51" presetID="1" presetClass="exit" presetSubtype="0" fill="hold" grpId="1" nodeType="clickEffect">
                                  <p:stCondLst>
                                    <p:cond delay="0"/>
                                  </p:stCondLst>
                                  <p:childTnLst>
                                    <p:set>
                                      <p:cBhvr>
                                        <p:cTn id="52" dur="1" fill="hold">
                                          <p:stCondLst>
                                            <p:cond delay="0"/>
                                          </p:stCondLst>
                                        </p:cTn>
                                        <p:tgtEl>
                                          <p:spTgt spid="21"/>
                                        </p:tgtEl>
                                        <p:attrNameLst>
                                          <p:attrName>style.visibility</p:attrName>
                                        </p:attrNameLst>
                                      </p:cBhvr>
                                      <p:to>
                                        <p:strVal val="hidden"/>
                                      </p:to>
                                    </p:set>
                                  </p:childTnLst>
                                </p:cTn>
                              </p:par>
                              <p:par>
                                <p:cTn id="53" presetID="10" presetClass="entr" presetSubtype="0" fill="hold" grpId="0" nodeType="withEffect">
                                  <p:stCondLst>
                                    <p:cond delay="0"/>
                                  </p:stCondLst>
                                  <p:childTnLst>
                                    <p:set>
                                      <p:cBhvr>
                                        <p:cTn id="54" dur="1" fill="hold">
                                          <p:stCondLst>
                                            <p:cond delay="0"/>
                                          </p:stCondLst>
                                        </p:cTn>
                                        <p:tgtEl>
                                          <p:spTgt spid="20"/>
                                        </p:tgtEl>
                                        <p:attrNameLst>
                                          <p:attrName>style.visibility</p:attrName>
                                        </p:attrNameLst>
                                      </p:cBhvr>
                                      <p:to>
                                        <p:strVal val="visible"/>
                                      </p:to>
                                    </p:set>
                                    <p:animEffect transition="in" filter="fade">
                                      <p:cBhvr>
                                        <p:cTn id="55" dur="500"/>
                                        <p:tgtEl>
                                          <p:spTgt spid="20"/>
                                        </p:tgtEl>
                                      </p:cBhvr>
                                    </p:animEffect>
                                  </p:childTnLst>
                                </p:cTn>
                              </p:par>
                            </p:childTnLst>
                          </p:cTn>
                        </p:par>
                      </p:childTnLst>
                    </p:cTn>
                  </p:par>
                  <p:par>
                    <p:cTn id="56" fill="hold" nodeType="clickPar">
                      <p:stCondLst>
                        <p:cond delay="indefinite"/>
                      </p:stCondLst>
                      <p:childTnLst>
                        <p:par>
                          <p:cTn id="57" fill="hold" nodeType="withGroup">
                            <p:stCondLst>
                              <p:cond delay="0"/>
                            </p:stCondLst>
                            <p:childTnLst>
                              <p:par>
                                <p:cTn id="58" presetID="10" presetClass="entr" presetSubtype="0" fill="hold" nodeType="clickEffect">
                                  <p:stCondLst>
                                    <p:cond delay="0"/>
                                  </p:stCondLst>
                                  <p:childTnLst>
                                    <p:set>
                                      <p:cBhvr>
                                        <p:cTn id="59" dur="1" fill="hold">
                                          <p:stCondLst>
                                            <p:cond delay="0"/>
                                          </p:stCondLst>
                                        </p:cTn>
                                        <p:tgtEl>
                                          <p:spTgt spid="5"/>
                                        </p:tgtEl>
                                        <p:attrNameLst>
                                          <p:attrName>style.visibility</p:attrName>
                                        </p:attrNameLst>
                                      </p:cBhvr>
                                      <p:to>
                                        <p:strVal val="visible"/>
                                      </p:to>
                                    </p:set>
                                    <p:animEffect transition="in" filter="fade">
                                      <p:cBhvr>
                                        <p:cTn id="60" dur="500"/>
                                        <p:tgtEl>
                                          <p:spTgt spid="5"/>
                                        </p:tgtEl>
                                      </p:cBhvr>
                                    </p:animEffect>
                                  </p:childTnLst>
                                </p:cTn>
                              </p:par>
                              <p:par>
                                <p:cTn id="61" presetID="1" presetClass="entr" presetSubtype="0" fill="hold" nodeType="withEffect">
                                  <p:stCondLst>
                                    <p:cond delay="0"/>
                                  </p:stCondLst>
                                  <p:childTnLst>
                                    <p:set>
                                      <p:cBhvr>
                                        <p:cTn id="62"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21" grpId="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lstStyle/>
          <a:p>
            <a:r>
              <a:rPr lang="en-US" altLang="en-US" dirty="0"/>
              <a:t>Intel Core </a:t>
            </a:r>
            <a:r>
              <a:rPr lang="en-US" altLang="en-US" dirty="0" smtClean="0"/>
              <a:t>i7-6700K </a:t>
            </a:r>
            <a:r>
              <a:rPr lang="en-US" altLang="en-US" dirty="0"/>
              <a:t>Processor, </a:t>
            </a:r>
            <a:r>
              <a:rPr lang="en-US" altLang="en-US" dirty="0" smtClean="0"/>
              <a:t>2016</a:t>
            </a:r>
            <a:endParaRPr lang="en-US" altLang="en-US" dirty="0"/>
          </a:p>
        </p:txBody>
      </p:sp>
      <p:sp>
        <p:nvSpPr>
          <p:cNvPr id="14340" name="TextBox 7"/>
          <p:cNvSpPr txBox="1">
            <a:spLocks noChangeArrowheads="1"/>
          </p:cNvSpPr>
          <p:nvPr/>
        </p:nvSpPr>
        <p:spPr bwMode="auto">
          <a:xfrm>
            <a:off x="395288" y="5303838"/>
            <a:ext cx="8229600"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accent1"/>
                </a:solidFill>
                <a:latin typeface="Arial" charset="0"/>
              </a:defRPr>
            </a:lvl1pPr>
            <a:lvl2pPr marL="742950" indent="-285750">
              <a:defRPr>
                <a:solidFill>
                  <a:schemeClr val="accent1"/>
                </a:solidFill>
                <a:latin typeface="Arial" charset="0"/>
              </a:defRPr>
            </a:lvl2pPr>
            <a:lvl3pPr marL="1143000" indent="-228600">
              <a:defRPr>
                <a:solidFill>
                  <a:schemeClr val="accent1"/>
                </a:solidFill>
                <a:latin typeface="Arial" charset="0"/>
              </a:defRPr>
            </a:lvl3pPr>
            <a:lvl4pPr marL="1600200" indent="-228600">
              <a:defRPr>
                <a:solidFill>
                  <a:schemeClr val="accent1"/>
                </a:solidFill>
                <a:latin typeface="Arial" charset="0"/>
              </a:defRPr>
            </a:lvl4pPr>
            <a:lvl5pPr marL="2057400" indent="-228600">
              <a:defRPr>
                <a:solidFill>
                  <a:schemeClr val="accent1"/>
                </a:solidFill>
                <a:latin typeface="Arial" charset="0"/>
              </a:defRPr>
            </a:lvl5pPr>
            <a:lvl6pPr marL="2514600" indent="-228600" eaLnBrk="0" fontAlgn="base" hangingPunct="0">
              <a:spcBef>
                <a:spcPct val="0"/>
              </a:spcBef>
              <a:spcAft>
                <a:spcPct val="0"/>
              </a:spcAft>
              <a:defRPr>
                <a:solidFill>
                  <a:schemeClr val="accent1"/>
                </a:solidFill>
                <a:latin typeface="Arial" charset="0"/>
              </a:defRPr>
            </a:lvl6pPr>
            <a:lvl7pPr marL="2971800" indent="-228600" eaLnBrk="0" fontAlgn="base" hangingPunct="0">
              <a:spcBef>
                <a:spcPct val="0"/>
              </a:spcBef>
              <a:spcAft>
                <a:spcPct val="0"/>
              </a:spcAft>
              <a:defRPr>
                <a:solidFill>
                  <a:schemeClr val="accent1"/>
                </a:solidFill>
                <a:latin typeface="Arial" charset="0"/>
              </a:defRPr>
            </a:lvl7pPr>
            <a:lvl8pPr marL="3429000" indent="-228600" eaLnBrk="0" fontAlgn="base" hangingPunct="0">
              <a:spcBef>
                <a:spcPct val="0"/>
              </a:spcBef>
              <a:spcAft>
                <a:spcPct val="0"/>
              </a:spcAft>
              <a:defRPr>
                <a:solidFill>
                  <a:schemeClr val="accent1"/>
                </a:solidFill>
                <a:latin typeface="Arial" charset="0"/>
              </a:defRPr>
            </a:lvl8pPr>
            <a:lvl9pPr marL="3886200" indent="-228600" eaLnBrk="0" fontAlgn="base" hangingPunct="0">
              <a:spcBef>
                <a:spcPct val="0"/>
              </a:spcBef>
              <a:spcAft>
                <a:spcPct val="0"/>
              </a:spcAft>
              <a:defRPr>
                <a:solidFill>
                  <a:schemeClr val="accent1"/>
                </a:solidFill>
                <a:latin typeface="Arial" charset="0"/>
              </a:defRPr>
            </a:lvl9pPr>
          </a:lstStyle>
          <a:p>
            <a:pPr algn="ctr"/>
            <a:r>
              <a:rPr lang="en-US" altLang="en-US" sz="1600" dirty="0" smtClean="0"/>
              <a:t>1.7 </a:t>
            </a:r>
            <a:r>
              <a:rPr lang="en-US" altLang="en-US" sz="1600" dirty="0"/>
              <a:t>billion transistors, </a:t>
            </a:r>
            <a:r>
              <a:rPr lang="en-US" altLang="en-US" sz="1600" dirty="0" smtClean="0"/>
              <a:t>14 </a:t>
            </a:r>
            <a:r>
              <a:rPr lang="en-US" altLang="en-US" sz="1600" dirty="0"/>
              <a:t>nm process, die size </a:t>
            </a:r>
            <a:r>
              <a:rPr lang="en-US" altLang="en-US" sz="1600" dirty="0" smtClean="0"/>
              <a:t>122 </a:t>
            </a:r>
            <a:r>
              <a:rPr lang="en-US" altLang="en-US" sz="1600" dirty="0"/>
              <a:t>mm</a:t>
            </a:r>
            <a:r>
              <a:rPr lang="en-US" altLang="en-US" sz="1600" baseline="30000" dirty="0"/>
              <a:t>2</a:t>
            </a:r>
            <a:endParaRPr lang="en-US" altLang="en-US" sz="1600" dirty="0"/>
          </a:p>
          <a:p>
            <a:pPr algn="ctr"/>
            <a:endParaRPr lang="en-US" altLang="en-US" sz="1600" dirty="0"/>
          </a:p>
          <a:p>
            <a:pPr algn="ctr"/>
            <a:r>
              <a:rPr lang="en-US" altLang="en-US" sz="1600" dirty="0" smtClean="0"/>
              <a:t>“</a:t>
            </a:r>
            <a:r>
              <a:rPr lang="en-US" altLang="en-US" sz="1600" dirty="0" err="1" smtClean="0"/>
              <a:t>Skylake</a:t>
            </a:r>
            <a:r>
              <a:rPr lang="en-US" altLang="en-US" sz="1600" dirty="0" smtClean="0"/>
              <a:t>”</a:t>
            </a:r>
            <a:endParaRPr lang="en-US" altLang="en-US" sz="1600" dirty="0"/>
          </a:p>
        </p:txBody>
      </p:sp>
      <p:pic>
        <p:nvPicPr>
          <p:cNvPr id="2" name="Picture 1"/>
          <p:cNvPicPr>
            <a:picLocks noChangeAspect="1"/>
          </p:cNvPicPr>
          <p:nvPr/>
        </p:nvPicPr>
        <p:blipFill>
          <a:blip r:embed="rId3"/>
          <a:stretch>
            <a:fillRect/>
          </a:stretch>
        </p:blipFill>
        <p:spPr>
          <a:xfrm>
            <a:off x="1371600" y="838200"/>
            <a:ext cx="5638800" cy="3862046"/>
          </a:xfrm>
          <a:prstGeom prst="rect">
            <a:avLst/>
          </a:prstGeom>
        </p:spPr>
      </p:pic>
    </p:spTree>
    <p:extLst>
      <p:ext uri="{BB962C8B-B14F-4D97-AF65-F5344CB8AC3E}">
        <p14:creationId xmlns:p14="http://schemas.microsoft.com/office/powerpoint/2010/main" val="61115549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custDataLst>
              <p:tags r:id="rId1"/>
            </p:custDataLst>
          </p:nvPr>
        </p:nvSpPr>
        <p:spPr>
          <a:xfrm>
            <a:off x="685800" y="304800"/>
            <a:ext cx="7342188" cy="387350"/>
          </a:xfrm>
        </p:spPr>
        <p:txBody>
          <a:bodyPr lIns="90488" tIns="44450" rIns="90488" bIns="44450" anchor="ctr"/>
          <a:lstStyle/>
          <a:p>
            <a:r>
              <a:rPr lang="en-US" altLang="zh-CN">
                <a:ea typeface="宋体" charset="-122"/>
              </a:rPr>
              <a:t>Computer Organization and Design</a:t>
            </a:r>
          </a:p>
        </p:txBody>
      </p:sp>
      <p:sp>
        <p:nvSpPr>
          <p:cNvPr id="230403" name="Rectangle 3"/>
          <p:cNvSpPr>
            <a:spLocks noGrp="1" noChangeArrowheads="1"/>
          </p:cNvSpPr>
          <p:nvPr>
            <p:ph type="body" idx="1"/>
            <p:custDataLst>
              <p:tags r:id="rId2"/>
            </p:custDataLst>
          </p:nvPr>
        </p:nvSpPr>
        <p:spPr>
          <a:xfrm>
            <a:off x="684213" y="836613"/>
            <a:ext cx="7991475" cy="4765675"/>
          </a:xfrm>
        </p:spPr>
        <p:txBody>
          <a:bodyPr lIns="90488" tIns="44450" rIns="90488" bIns="44450"/>
          <a:lstStyle/>
          <a:p>
            <a:pPr>
              <a:lnSpc>
                <a:spcPct val="110000"/>
              </a:lnSpc>
            </a:pPr>
            <a:r>
              <a:rPr lang="en-US" altLang="zh-CN">
                <a:ea typeface="宋体" charset="-122"/>
              </a:rPr>
              <a:t>This course is all about how computers work</a:t>
            </a:r>
          </a:p>
          <a:p>
            <a:pPr>
              <a:lnSpc>
                <a:spcPct val="110000"/>
              </a:lnSpc>
            </a:pPr>
            <a:r>
              <a:rPr lang="en-US" altLang="zh-CN">
                <a:ea typeface="宋体" charset="-122"/>
              </a:rPr>
              <a:t>But what do we mean by a computer?</a:t>
            </a:r>
          </a:p>
          <a:p>
            <a:pPr lvl="1">
              <a:lnSpc>
                <a:spcPct val="110000"/>
              </a:lnSpc>
            </a:pPr>
            <a:r>
              <a:rPr lang="en-US" altLang="zh-CN">
                <a:ea typeface="宋体" charset="-122"/>
              </a:rPr>
              <a:t>Different types:  embedded, laptop, desktop, server, supercomputer</a:t>
            </a:r>
          </a:p>
          <a:p>
            <a:pPr lvl="1">
              <a:lnSpc>
                <a:spcPct val="110000"/>
              </a:lnSpc>
            </a:pPr>
            <a:r>
              <a:rPr lang="en-US" altLang="zh-CN">
                <a:ea typeface="宋体" charset="-122"/>
              </a:rPr>
              <a:t>Different uses:  robotics, graphics, finance, genomics,…</a:t>
            </a:r>
          </a:p>
          <a:p>
            <a:pPr lvl="1">
              <a:lnSpc>
                <a:spcPct val="110000"/>
              </a:lnSpc>
            </a:pPr>
            <a:r>
              <a:rPr lang="en-US" altLang="zh-CN">
                <a:ea typeface="宋体" charset="-122"/>
              </a:rPr>
              <a:t>Different manufacturers:  Intel, IBM, AMD, ARM, Freescale, Fujitsu, TI, Sun (Oracle) , MIPS, NEC, …</a:t>
            </a:r>
          </a:p>
          <a:p>
            <a:pPr lvl="1">
              <a:lnSpc>
                <a:spcPct val="110000"/>
              </a:lnSpc>
            </a:pPr>
            <a:r>
              <a:rPr lang="en-US" altLang="zh-CN">
                <a:ea typeface="宋体" charset="-122"/>
              </a:rPr>
              <a:t>Different underlying technologies and different costs !</a:t>
            </a:r>
          </a:p>
          <a:p>
            <a:pPr>
              <a:lnSpc>
                <a:spcPct val="110000"/>
              </a:lnSpc>
            </a:pPr>
            <a:r>
              <a:rPr lang="en-US" altLang="zh-CN">
                <a:ea typeface="宋体" charset="-122"/>
              </a:rPr>
              <a:t>Best way to learn:</a:t>
            </a:r>
          </a:p>
          <a:p>
            <a:pPr lvl="1">
              <a:lnSpc>
                <a:spcPct val="110000"/>
              </a:lnSpc>
            </a:pPr>
            <a:r>
              <a:rPr lang="en-US" altLang="zh-CN">
                <a:ea typeface="宋体" charset="-122"/>
              </a:rPr>
              <a:t>Focus on a </a:t>
            </a:r>
            <a:r>
              <a:rPr lang="en-US" altLang="zh-CN" i="1">
                <a:ea typeface="宋体" charset="-122"/>
              </a:rPr>
              <a:t>specific</a:t>
            </a:r>
            <a:r>
              <a:rPr lang="en-US" altLang="zh-CN">
                <a:ea typeface="宋体" charset="-122"/>
              </a:rPr>
              <a:t> instance and learn how it works</a:t>
            </a:r>
          </a:p>
          <a:p>
            <a:pPr lvl="1">
              <a:lnSpc>
                <a:spcPct val="110000"/>
              </a:lnSpc>
            </a:pPr>
            <a:r>
              <a:rPr lang="en-US" altLang="zh-CN">
                <a:ea typeface="宋体" charset="-122"/>
              </a:rPr>
              <a:t>While learning general principles and historical perspectives</a:t>
            </a:r>
            <a:endParaRPr lang="zh-CN" altLang="en-US">
              <a:ea typeface="宋体" charset="-122"/>
            </a:endParaRPr>
          </a:p>
        </p:txBody>
      </p:sp>
    </p:spTree>
    <p:extLst>
      <p:ext uri="{BB962C8B-B14F-4D97-AF65-F5344CB8AC3E}">
        <p14:creationId xmlns:p14="http://schemas.microsoft.com/office/powerpoint/2010/main" val="1504133622"/>
      </p:ext>
    </p:extLst>
  </p:cSld>
  <p:clrMapOvr>
    <a:masterClrMapping/>
  </p:clrMapOvr>
  <p:transition spd="slow" advTm="817"/>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23040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040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3040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3040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3040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30403">
                                            <p:txEl>
                                              <p:pRg st="5" end="5"/>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3040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30403">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3040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040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7" name="Title 1"/>
          <p:cNvSpPr>
            <a:spLocks noGrp="1"/>
          </p:cNvSpPr>
          <p:nvPr>
            <p:ph type="title"/>
          </p:nvPr>
        </p:nvSpPr>
        <p:spPr>
          <a:xfrm>
            <a:off x="190500" y="252413"/>
            <a:ext cx="8153400" cy="422275"/>
          </a:xfrm>
        </p:spPr>
        <p:txBody>
          <a:bodyPr/>
          <a:lstStyle/>
          <a:p>
            <a:r>
              <a:rPr lang="en-US" dirty="0" smtClean="0">
                <a:latin typeface="+mn-lt"/>
                <a:ea typeface="ＭＳ Ｐゴシック" pitchFamily="29" charset="-128"/>
                <a:cs typeface="ＭＳ Ｐゴシック" pitchFamily="29" charset="-128"/>
              </a:rPr>
              <a:t>About the Instructor</a:t>
            </a:r>
            <a:endParaRPr lang="en-US" dirty="0">
              <a:latin typeface="+mn-lt"/>
              <a:ea typeface="ＭＳ Ｐゴシック" pitchFamily="29" charset="-128"/>
              <a:cs typeface="ＭＳ Ｐゴシック" pitchFamily="29" charset="-128"/>
            </a:endParaRPr>
          </a:p>
        </p:txBody>
      </p:sp>
      <p:sp>
        <p:nvSpPr>
          <p:cNvPr id="21506" name="Content Placeholder 2"/>
          <p:cNvSpPr>
            <a:spLocks noGrp="1"/>
          </p:cNvSpPr>
          <p:nvPr>
            <p:ph idx="1"/>
          </p:nvPr>
        </p:nvSpPr>
        <p:spPr>
          <a:xfrm>
            <a:off x="228600" y="862013"/>
            <a:ext cx="8610600" cy="6483826"/>
          </a:xfrm>
        </p:spPr>
        <p:txBody>
          <a:bodyPr/>
          <a:lstStyle/>
          <a:p>
            <a:r>
              <a:rPr b="1" dirty="0" smtClean="0">
                <a:ea typeface="ＭＳ Ｐゴシック" pitchFamily="29" charset="-128"/>
                <a:cs typeface="ＭＳ Ｐゴシック" pitchFamily="29" charset="-128"/>
              </a:rPr>
              <a:t>Adwait Jog</a:t>
            </a:r>
            <a:r>
              <a:rPr lang="en-US" b="1" dirty="0" smtClean="0">
                <a:ea typeface="ＭＳ Ｐゴシック" pitchFamily="29" charset="-128"/>
                <a:cs typeface="ＭＳ Ｐゴシック" pitchFamily="29" charset="-128"/>
              </a:rPr>
              <a:t>, Assistant Professor</a:t>
            </a:r>
          </a:p>
          <a:p>
            <a:pPr lvl="1"/>
            <a:r>
              <a:rPr lang="en-US" sz="2200" dirty="0" smtClean="0"/>
              <a:t>Joined W&amp;M in August, 2015</a:t>
            </a:r>
          </a:p>
          <a:p>
            <a:pPr lvl="1"/>
            <a:r>
              <a:rPr lang="en-US" sz="2200" dirty="0"/>
              <a:t>PhD from</a:t>
            </a:r>
            <a:r>
              <a:rPr lang="en-US" sz="2200" dirty="0" smtClean="0"/>
              <a:t> </a:t>
            </a:r>
            <a:r>
              <a:rPr sz="2200" dirty="0" smtClean="0"/>
              <a:t>Penn State </a:t>
            </a:r>
            <a:r>
              <a:rPr lang="en-US" sz="2200" dirty="0" smtClean="0"/>
              <a:t>20</a:t>
            </a:r>
            <a:r>
              <a:rPr sz="2200" dirty="0" smtClean="0"/>
              <a:t>15</a:t>
            </a:r>
            <a:r>
              <a:rPr lang="en-US" sz="2200" dirty="0" smtClean="0"/>
              <a:t>, </a:t>
            </a:r>
            <a:r>
              <a:rPr lang="en-US" sz="2200" dirty="0"/>
              <a:t>worked at</a:t>
            </a:r>
            <a:r>
              <a:rPr lang="en-US" sz="2200" dirty="0" smtClean="0"/>
              <a:t> </a:t>
            </a:r>
            <a:r>
              <a:rPr sz="2200" dirty="0" smtClean="0"/>
              <a:t>NVIDIA and Intel</a:t>
            </a:r>
            <a:r>
              <a:rPr lang="en-US" sz="2200" dirty="0" smtClean="0"/>
              <a:t> before</a:t>
            </a:r>
          </a:p>
          <a:p>
            <a:pPr lvl="1"/>
            <a:r>
              <a:rPr sz="2200" dirty="0">
                <a:hlinkClick r:id="rId3"/>
              </a:rPr>
              <a:t>http://adwaitjog.github.io</a:t>
            </a:r>
            <a:r>
              <a:rPr sz="2200" dirty="0" smtClean="0">
                <a:hlinkClick r:id="rId3"/>
              </a:rPr>
              <a:t>/</a:t>
            </a:r>
            <a:endParaRPr sz="2200" dirty="0" smtClean="0"/>
          </a:p>
          <a:p>
            <a:pPr lvl="1"/>
            <a:r>
              <a:rPr sz="2200" dirty="0" smtClean="0">
                <a:hlinkClick r:id="rId4"/>
              </a:rPr>
              <a:t>adwait@cs.wm.edu</a:t>
            </a:r>
            <a:r>
              <a:rPr sz="2200" dirty="0" smtClean="0"/>
              <a:t> </a:t>
            </a:r>
            <a:r>
              <a:rPr lang="en-US" sz="2200" dirty="0" smtClean="0"/>
              <a:t>(</a:t>
            </a:r>
            <a:r>
              <a:rPr lang="en-US" sz="2200" dirty="0"/>
              <a:t>Best way to reach me</a:t>
            </a:r>
            <a:r>
              <a:rPr lang="en-US" sz="2200" dirty="0" smtClean="0"/>
              <a:t>)</a:t>
            </a:r>
          </a:p>
          <a:p>
            <a:r>
              <a:rPr sz="2200" dirty="0" smtClean="0">
                <a:solidFill>
                  <a:srgbClr val="FF0000"/>
                </a:solidFill>
                <a:ea typeface="ＭＳ Ｐゴシック" pitchFamily="29" charset="-128"/>
                <a:cs typeface="ＭＳ Ｐゴシック" pitchFamily="29" charset="-128"/>
              </a:rPr>
              <a:t>Research Interests in</a:t>
            </a:r>
            <a:endParaRPr lang="en-US" sz="2200" dirty="0" smtClean="0">
              <a:ea typeface="ＭＳ Ｐゴシック" pitchFamily="29" charset="-128"/>
              <a:cs typeface="ＭＳ Ｐゴシック" pitchFamily="29" charset="-128"/>
            </a:endParaRPr>
          </a:p>
          <a:p>
            <a:pPr lvl="1"/>
            <a:r>
              <a:rPr lang="en-US" sz="2200" dirty="0">
                <a:solidFill>
                  <a:srgbClr val="0000FF"/>
                </a:solidFill>
              </a:rPr>
              <a:t>Computer architecture and</a:t>
            </a:r>
            <a:r>
              <a:rPr lang="en-US" sz="2200" dirty="0" smtClean="0">
                <a:solidFill>
                  <a:srgbClr val="0000FF"/>
                </a:solidFill>
              </a:rPr>
              <a:t> </a:t>
            </a:r>
            <a:r>
              <a:rPr sz="2200" dirty="0" smtClean="0">
                <a:solidFill>
                  <a:srgbClr val="0000FF"/>
                </a:solidFill>
              </a:rPr>
              <a:t>systems</a:t>
            </a:r>
            <a:endParaRPr lang="en-US" sz="2200" dirty="0" smtClean="0">
              <a:solidFill>
                <a:srgbClr val="0000FF"/>
              </a:solidFill>
            </a:endParaRPr>
          </a:p>
          <a:p>
            <a:pPr lvl="1"/>
            <a:r>
              <a:rPr lang="en-US" sz="2200" dirty="0"/>
              <a:t>Memory and storage systems, emerging technologies</a:t>
            </a:r>
          </a:p>
          <a:p>
            <a:pPr lvl="1"/>
            <a:r>
              <a:rPr lang="en-US" sz="2200" dirty="0"/>
              <a:t>Many-core systems, heterogeneous systems, core </a:t>
            </a:r>
            <a:r>
              <a:rPr lang="en-US" sz="2200" dirty="0" smtClean="0"/>
              <a:t>design</a:t>
            </a:r>
            <a:endParaRPr sz="2200" dirty="0" smtClean="0"/>
          </a:p>
          <a:p>
            <a:pPr lvl="1"/>
            <a:r>
              <a:rPr sz="2200" dirty="0" smtClean="0"/>
              <a:t>Accelerators (e.g., GPUs)</a:t>
            </a:r>
          </a:p>
          <a:p>
            <a:pPr lvl="1"/>
            <a:r>
              <a:rPr sz="2200" dirty="0"/>
              <a:t>Interconnects</a:t>
            </a:r>
          </a:p>
          <a:p>
            <a:pPr lvl="1"/>
            <a:r>
              <a:rPr sz="2200" dirty="0" smtClean="0"/>
              <a:t>New Architectures: Quantum and DNA Architectures</a:t>
            </a:r>
            <a:endParaRPr lang="en-US" sz="2200" dirty="0" smtClean="0"/>
          </a:p>
          <a:p>
            <a:pPr lvl="1"/>
            <a:r>
              <a:rPr lang="en-US" sz="2200" dirty="0" smtClean="0"/>
              <a:t>…</a:t>
            </a:r>
          </a:p>
          <a:p>
            <a:pPr lvl="1"/>
            <a:endParaRPr lang="en-US" sz="2200" dirty="0"/>
          </a:p>
          <a:p>
            <a:endParaRPr lang="en-US" sz="2200" dirty="0">
              <a:ea typeface="ＭＳ Ｐゴシック" pitchFamily="29" charset="-128"/>
              <a:cs typeface="ＭＳ Ｐゴシック" pitchFamily="29" charset="-128"/>
            </a:endParaRPr>
          </a:p>
        </p:txBody>
      </p:sp>
      <p:sp>
        <p:nvSpPr>
          <p:cNvPr id="2" name="Rectangle 1"/>
          <p:cNvSpPr>
            <a:spLocks noChangeArrowheads="1"/>
          </p:cNvSpPr>
          <p:nvPr/>
        </p:nvSpPr>
        <p:spPr bwMode="auto">
          <a:xfrm>
            <a:off x="152400" y="5334000"/>
            <a:ext cx="8839200" cy="954107"/>
          </a:xfrm>
          <a:prstGeom prst="rect">
            <a:avLst/>
          </a:prstGeom>
          <a:solidFill>
            <a:schemeClr val="bg1"/>
          </a:solidFill>
          <a:ln w="9525">
            <a:solidFill>
              <a:schemeClr val="tx1"/>
            </a:solidFill>
            <a:miter lim="800000"/>
            <a:headEnd/>
            <a:tailEnd/>
          </a:ln>
        </p:spPr>
        <p:txBody>
          <a:bodyPr wrap="square">
            <a:prstTxWarp prst="textNoShape">
              <a:avLst/>
            </a:prstTxWarp>
            <a:spAutoFit/>
          </a:bodyPr>
          <a:lstStyle/>
          <a:p>
            <a:pPr marL="0" lvl="1">
              <a:buClr>
                <a:schemeClr val="accent1"/>
              </a:buClr>
              <a:buSzPct val="65000"/>
            </a:pPr>
            <a:r>
              <a:rPr lang="en-US" sz="2800" dirty="0">
                <a:solidFill>
                  <a:srgbClr val="FF0000"/>
                </a:solidFill>
                <a:latin typeface="Tahoma" pitchFamily="29" charset="0"/>
              </a:rPr>
              <a:t>Interested in developing</a:t>
            </a:r>
            <a:r>
              <a:rPr lang="en-US" sz="2800" dirty="0" smtClean="0">
                <a:solidFill>
                  <a:srgbClr val="FF0000"/>
                </a:solidFill>
                <a:latin typeface="Tahoma" pitchFamily="29" charset="0"/>
              </a:rPr>
              <a:t> high</a:t>
            </a:r>
            <a:r>
              <a:rPr lang="en-US" sz="2800" dirty="0">
                <a:solidFill>
                  <a:srgbClr val="FF0000"/>
                </a:solidFill>
                <a:latin typeface="Tahoma" pitchFamily="29" charset="0"/>
              </a:rPr>
              <a:t>-performance</a:t>
            </a:r>
            <a:r>
              <a:rPr lang="en-US" sz="2800" dirty="0" smtClean="0">
                <a:solidFill>
                  <a:srgbClr val="FF0000"/>
                </a:solidFill>
                <a:latin typeface="Tahoma" pitchFamily="29" charset="0"/>
              </a:rPr>
              <a:t>, energy-efficient and scalable systems at </a:t>
            </a:r>
            <a:r>
              <a:rPr lang="en-US" sz="2800" dirty="0">
                <a:solidFill>
                  <a:srgbClr val="FF0000"/>
                </a:solidFill>
                <a:latin typeface="Tahoma" pitchFamily="29" charset="0"/>
              </a:rPr>
              <a:t>low cost &amp; complexity</a:t>
            </a:r>
          </a:p>
        </p:txBody>
      </p:sp>
      <p:sp>
        <p:nvSpPr>
          <p:cNvPr id="3" name="Slide Number Placeholder 2"/>
          <p:cNvSpPr>
            <a:spLocks noGrp="1"/>
          </p:cNvSpPr>
          <p:nvPr>
            <p:ph type="sldNum" sz="quarter" idx="10"/>
          </p:nvPr>
        </p:nvSpPr>
        <p:spPr/>
        <p:txBody>
          <a:bodyPr/>
          <a:lstStyle/>
          <a:p>
            <a:fld id="{5DE0CC70-9BD5-7543-A524-72E5137DC4FD}" type="slidenum">
              <a:rPr lang="en-US" smtClean="0"/>
              <a:t>2</a:t>
            </a:fld>
            <a:endParaRPr lang="en-US"/>
          </a:p>
        </p:txBody>
      </p:sp>
      <p:sp>
        <p:nvSpPr>
          <p:cNvPr id="4" name="Rectangle 3"/>
          <p:cNvSpPr/>
          <p:nvPr/>
        </p:nvSpPr>
        <p:spPr bwMode="auto">
          <a:xfrm>
            <a:off x="381000" y="2514600"/>
            <a:ext cx="8458200" cy="2590800"/>
          </a:xfrm>
          <a:prstGeom prst="rect">
            <a:avLst/>
          </a:prstGeom>
          <a:solidFill>
            <a:srgbClr val="FFFF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4400" b="0" i="0" u="none" strike="noStrike" cap="none" normalizeH="0" baseline="0" dirty="0" smtClean="0">
                <a:ln>
                  <a:noFill/>
                </a:ln>
                <a:solidFill>
                  <a:schemeClr val="tx1"/>
                </a:solidFill>
                <a:effectLst/>
                <a:latin typeface="Arial" charset="0"/>
              </a:rPr>
              <a:t>Your turn to introduce yourself.</a:t>
            </a:r>
          </a:p>
          <a:p>
            <a:pPr marL="0" marR="0" indent="0" algn="ctr" defTabSz="914400" rtl="0" eaLnBrk="0" fontAlgn="base" latinLnBrk="0" hangingPunct="0">
              <a:lnSpc>
                <a:spcPct val="100000"/>
              </a:lnSpc>
              <a:spcBef>
                <a:spcPct val="0"/>
              </a:spcBef>
              <a:spcAft>
                <a:spcPct val="0"/>
              </a:spcAft>
              <a:buClrTx/>
              <a:buSzTx/>
              <a:buFontTx/>
              <a:buNone/>
              <a:tabLst/>
            </a:pPr>
            <a:r>
              <a:rPr lang="en-US" sz="4400" dirty="0" smtClean="0">
                <a:solidFill>
                  <a:schemeClr val="tx1"/>
                </a:solidFill>
              </a:rPr>
              <a:t>Complete Quiz-1 on Blackboard by Sept 1, 23:00hrs</a:t>
            </a:r>
            <a:endParaRPr kumimoji="0" lang="en-US" sz="1800" b="0" i="0" u="none" strike="noStrike" cap="none" normalizeH="0" baseline="0" dirty="0" smtClean="0">
              <a:ln>
                <a:noFill/>
              </a:ln>
              <a:solidFill>
                <a:schemeClr val="tx1"/>
              </a:solidFill>
              <a:effectLst/>
              <a:latin typeface="Arial" charset="0"/>
            </a:endParaRPr>
          </a:p>
        </p:txBody>
      </p:sp>
    </p:spTree>
    <p:extLst>
      <p:ext uri="{BB962C8B-B14F-4D97-AF65-F5344CB8AC3E}">
        <p14:creationId xmlns:p14="http://schemas.microsoft.com/office/powerpoint/2010/main" val="277896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506">
                                            <p:txEl>
                                              <p:pRg st="5" end="5"/>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506">
                                            <p:txEl>
                                              <p:pRg st="6" end="6"/>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1506">
                                            <p:txEl>
                                              <p:pRg st="7" end="7"/>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1506">
                                            <p:txEl>
                                              <p:pRg st="8" end="8"/>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1506">
                                            <p:txEl>
                                              <p:pRg st="9" end="9"/>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1506">
                                            <p:txEl>
                                              <p:pRg st="10" end="10"/>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1506">
                                            <p:txEl>
                                              <p:pRg st="11" end="11"/>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1506">
                                            <p:txEl>
                                              <p:pRg st="12" end="1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06" grpId="0" build="p"/>
      <p:bldP spid="2" grpId="0" animBg="1"/>
      <p:bldP spid="4"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custDataLst>
              <p:tags r:id="rId1"/>
            </p:custDataLst>
          </p:nvPr>
        </p:nvSpPr>
        <p:spPr>
          <a:xfrm>
            <a:off x="685800" y="260350"/>
            <a:ext cx="4391025" cy="422275"/>
          </a:xfrm>
        </p:spPr>
        <p:txBody>
          <a:bodyPr/>
          <a:lstStyle/>
          <a:p>
            <a:r>
              <a:rPr lang="en-US" altLang="zh-CN">
                <a:ea typeface="宋体" charset="-122"/>
              </a:rPr>
              <a:t>Why Learn This Stuff?</a:t>
            </a:r>
          </a:p>
        </p:txBody>
      </p:sp>
      <p:sp>
        <p:nvSpPr>
          <p:cNvPr id="21507" name="Rectangle 3"/>
          <p:cNvSpPr>
            <a:spLocks noGrp="1" noChangeArrowheads="1"/>
          </p:cNvSpPr>
          <p:nvPr>
            <p:ph type="body" idx="1"/>
            <p:custDataLst>
              <p:tags r:id="rId2"/>
            </p:custDataLst>
          </p:nvPr>
        </p:nvSpPr>
        <p:spPr>
          <a:xfrm>
            <a:off x="468313" y="785813"/>
            <a:ext cx="8280400" cy="2303462"/>
          </a:xfrm>
        </p:spPr>
        <p:txBody>
          <a:bodyPr/>
          <a:lstStyle/>
          <a:p>
            <a:pPr>
              <a:lnSpc>
                <a:spcPct val="110000"/>
              </a:lnSpc>
            </a:pPr>
            <a:r>
              <a:rPr lang="en-US" altLang="zh-CN" dirty="0">
                <a:ea typeface="宋体" charset="-122"/>
              </a:rPr>
              <a:t>You want to call yourself a “computer scientist/engineer”</a:t>
            </a:r>
          </a:p>
          <a:p>
            <a:pPr>
              <a:lnSpc>
                <a:spcPct val="110000"/>
              </a:lnSpc>
            </a:pPr>
            <a:r>
              <a:rPr lang="en-US" altLang="zh-CN" dirty="0">
                <a:ea typeface="宋体" charset="-122"/>
              </a:rPr>
              <a:t>You need to make a purchasing decision or offer “expert” advice</a:t>
            </a:r>
          </a:p>
          <a:p>
            <a:pPr>
              <a:lnSpc>
                <a:spcPct val="110000"/>
              </a:lnSpc>
            </a:pPr>
            <a:r>
              <a:rPr lang="en-US" altLang="zh-CN" dirty="0">
                <a:ea typeface="宋体" charset="-122"/>
              </a:rPr>
              <a:t>You want to build HW/SW people use (so you need to deliver performance at low cost within a power budget)</a:t>
            </a:r>
          </a:p>
        </p:txBody>
      </p:sp>
      <p:sp>
        <p:nvSpPr>
          <p:cNvPr id="187398" name="Rectangle 6"/>
          <p:cNvSpPr>
            <a:spLocks noChangeArrowheads="1"/>
          </p:cNvSpPr>
          <p:nvPr>
            <p:custDataLst>
              <p:tags r:id="rId3"/>
            </p:custDataLst>
          </p:nvPr>
        </p:nvSpPr>
        <p:spPr bwMode="auto">
          <a:xfrm>
            <a:off x="304800" y="3595648"/>
            <a:ext cx="8280400" cy="2728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63500" tIns="25400" rIns="63500" bIns="25400">
            <a:spAutoFit/>
          </a:bodyPr>
          <a:lstStyle>
            <a:lvl1pPr marL="287338" indent="-287338">
              <a:spcBef>
                <a:spcPct val="30000"/>
              </a:spcBef>
              <a:buClr>
                <a:schemeClr val="accent1"/>
              </a:buClr>
              <a:buSzPct val="75000"/>
              <a:buFont typeface="Wingdings" charset="2"/>
              <a:buChar char="q"/>
              <a:defRPr sz="2400">
                <a:solidFill>
                  <a:schemeClr val="tx1"/>
                </a:solidFill>
                <a:latin typeface="Arial" charset="0"/>
              </a:defRPr>
            </a:lvl1pPr>
            <a:lvl2pPr marL="741363" indent="-246063">
              <a:spcBef>
                <a:spcPct val="30000"/>
              </a:spcBef>
              <a:buClr>
                <a:schemeClr val="accent1"/>
              </a:buClr>
              <a:buSzPct val="75000"/>
              <a:buFont typeface="Monotype Sorts" charset="2"/>
              <a:buChar char="l"/>
              <a:defRPr sz="2000">
                <a:solidFill>
                  <a:schemeClr val="tx1"/>
                </a:solidFill>
                <a:latin typeface="Arial" charset="0"/>
              </a:defRPr>
            </a:lvl2pPr>
            <a:lvl3pPr marL="1146175" indent="-176213">
              <a:spcBef>
                <a:spcPct val="30000"/>
              </a:spcBef>
              <a:buClr>
                <a:schemeClr val="accent1"/>
              </a:buClr>
              <a:buSzPct val="100000"/>
              <a:buChar char="-"/>
              <a:defRPr>
                <a:solidFill>
                  <a:schemeClr val="tx1"/>
                </a:solidFill>
                <a:latin typeface="Arial" charset="0"/>
              </a:defRPr>
            </a:lvl3pPr>
            <a:lvl4pPr marL="1600200" indent="-228600">
              <a:spcBef>
                <a:spcPct val="20000"/>
              </a:spcBef>
              <a:buChar char="–"/>
              <a:defRPr sz="2000">
                <a:solidFill>
                  <a:schemeClr val="tx1"/>
                </a:solidFill>
                <a:latin typeface="Times New Roman" charset="0"/>
              </a:defRPr>
            </a:lvl4pPr>
            <a:lvl5pPr marL="2057400" indent="-228600">
              <a:spcBef>
                <a:spcPct val="20000"/>
              </a:spcBef>
              <a:buChar char="»"/>
              <a:defRPr sz="2000">
                <a:solidFill>
                  <a:schemeClr val="tx1"/>
                </a:solidFill>
                <a:latin typeface="Times New Roman" charset="0"/>
              </a:defRPr>
            </a:lvl5pPr>
            <a:lvl6pPr marL="2514600" indent="-228600" eaLnBrk="0" fontAlgn="base" hangingPunct="0">
              <a:spcBef>
                <a:spcPct val="20000"/>
              </a:spcBef>
              <a:spcAft>
                <a:spcPct val="0"/>
              </a:spcAft>
              <a:buChar char="»"/>
              <a:defRPr sz="2000">
                <a:solidFill>
                  <a:schemeClr val="tx1"/>
                </a:solidFill>
                <a:latin typeface="Times New Roman" charset="0"/>
              </a:defRPr>
            </a:lvl6pPr>
            <a:lvl7pPr marL="2971800" indent="-228600" eaLnBrk="0" fontAlgn="base" hangingPunct="0">
              <a:spcBef>
                <a:spcPct val="20000"/>
              </a:spcBef>
              <a:spcAft>
                <a:spcPct val="0"/>
              </a:spcAft>
              <a:buChar char="»"/>
              <a:defRPr sz="2000">
                <a:solidFill>
                  <a:schemeClr val="tx1"/>
                </a:solidFill>
                <a:latin typeface="Times New Roman" charset="0"/>
              </a:defRPr>
            </a:lvl7pPr>
            <a:lvl8pPr marL="3429000" indent="-228600" eaLnBrk="0" fontAlgn="base" hangingPunct="0">
              <a:spcBef>
                <a:spcPct val="20000"/>
              </a:spcBef>
              <a:spcAft>
                <a:spcPct val="0"/>
              </a:spcAft>
              <a:buChar char="»"/>
              <a:defRPr sz="2000">
                <a:solidFill>
                  <a:schemeClr val="tx1"/>
                </a:solidFill>
                <a:latin typeface="Times New Roman" charset="0"/>
              </a:defRPr>
            </a:lvl8pPr>
            <a:lvl9pPr marL="3886200" indent="-228600" eaLnBrk="0" fontAlgn="base" hangingPunct="0">
              <a:spcBef>
                <a:spcPct val="20000"/>
              </a:spcBef>
              <a:spcAft>
                <a:spcPct val="0"/>
              </a:spcAft>
              <a:buChar char="»"/>
              <a:defRPr sz="2000">
                <a:solidFill>
                  <a:schemeClr val="tx1"/>
                </a:solidFill>
                <a:latin typeface="Times New Roman" charset="0"/>
              </a:defRPr>
            </a:lvl9pPr>
          </a:lstStyle>
          <a:p>
            <a:r>
              <a:rPr lang="en-US" altLang="zh-CN" dirty="0">
                <a:ea typeface="宋体" charset="-122"/>
              </a:rPr>
              <a:t>Both hardware </a:t>
            </a:r>
            <a:r>
              <a:rPr lang="en-US" altLang="zh-CN" i="1" dirty="0">
                <a:ea typeface="宋体" charset="-122"/>
              </a:rPr>
              <a:t>and</a:t>
            </a:r>
            <a:r>
              <a:rPr lang="en-US" altLang="zh-CN" dirty="0">
                <a:ea typeface="宋体" charset="-122"/>
              </a:rPr>
              <a:t> software affect performance</a:t>
            </a:r>
          </a:p>
          <a:p>
            <a:pPr lvl="1">
              <a:lnSpc>
                <a:spcPct val="110000"/>
              </a:lnSpc>
            </a:pPr>
            <a:r>
              <a:rPr lang="en-US" altLang="zh-CN" dirty="0">
                <a:ea typeface="宋体" charset="-122"/>
              </a:rPr>
              <a:t>The algorithm </a:t>
            </a:r>
            <a:r>
              <a:rPr lang="en-US" altLang="zh-CN" dirty="0" smtClean="0">
                <a:ea typeface="宋体" charset="-122"/>
              </a:rPr>
              <a:t>(</a:t>
            </a:r>
            <a:r>
              <a:rPr lang="en-US" altLang="zh-CN" dirty="0">
                <a:ea typeface="宋体" charset="-122"/>
              </a:rPr>
              <a:t>CSCI </a:t>
            </a:r>
            <a:r>
              <a:rPr lang="en-US" altLang="zh-CN" dirty="0" smtClean="0">
                <a:ea typeface="宋体" charset="-122"/>
              </a:rPr>
              <a:t>241/303) </a:t>
            </a:r>
            <a:r>
              <a:rPr lang="en-US" altLang="zh-CN" dirty="0">
                <a:ea typeface="宋体" charset="-122"/>
              </a:rPr>
              <a:t>determines number of </a:t>
            </a:r>
            <a:r>
              <a:rPr lang="en-US" altLang="zh-CN" dirty="0">
                <a:solidFill>
                  <a:srgbClr val="FF0000"/>
                </a:solidFill>
                <a:ea typeface="宋体" charset="-122"/>
              </a:rPr>
              <a:t>source-level </a:t>
            </a:r>
            <a:r>
              <a:rPr lang="en-US" altLang="zh-CN" dirty="0" smtClean="0">
                <a:ea typeface="宋体" charset="-122"/>
              </a:rPr>
              <a:t>instructions</a:t>
            </a:r>
            <a:endParaRPr lang="en-US" altLang="zh-CN" dirty="0">
              <a:ea typeface="宋体" charset="-122"/>
            </a:endParaRPr>
          </a:p>
          <a:p>
            <a:pPr lvl="1">
              <a:lnSpc>
                <a:spcPct val="110000"/>
              </a:lnSpc>
            </a:pPr>
            <a:r>
              <a:rPr lang="en-US" altLang="zh-CN" dirty="0">
                <a:ea typeface="宋体" charset="-122"/>
              </a:rPr>
              <a:t>The language/compiler/architecture </a:t>
            </a:r>
            <a:r>
              <a:rPr lang="en-US" altLang="zh-CN" dirty="0" smtClean="0">
                <a:ea typeface="宋体" charset="-122"/>
              </a:rPr>
              <a:t>(</a:t>
            </a:r>
            <a:r>
              <a:rPr lang="en-US" altLang="zh-CN" dirty="0">
                <a:ea typeface="宋体" charset="-122"/>
              </a:rPr>
              <a:t>CSCI </a:t>
            </a:r>
            <a:r>
              <a:rPr lang="en-US" altLang="zh-CN" dirty="0" smtClean="0">
                <a:ea typeface="宋体" charset="-122"/>
              </a:rPr>
              <a:t>312&amp;442, CSCI </a:t>
            </a:r>
            <a:r>
              <a:rPr lang="en-US" altLang="zh-CN" dirty="0">
                <a:ea typeface="宋体" charset="-122"/>
              </a:rPr>
              <a:t>304&amp;424</a:t>
            </a:r>
            <a:r>
              <a:rPr lang="en-US" altLang="zh-CN" dirty="0" smtClean="0">
                <a:ea typeface="宋体" charset="-122"/>
              </a:rPr>
              <a:t>) </a:t>
            </a:r>
            <a:r>
              <a:rPr lang="en-US" altLang="zh-CN" dirty="0">
                <a:ea typeface="宋体" charset="-122"/>
              </a:rPr>
              <a:t>determine the number of </a:t>
            </a:r>
            <a:r>
              <a:rPr lang="en-US" altLang="zh-CN" dirty="0">
                <a:solidFill>
                  <a:srgbClr val="FF0000"/>
                </a:solidFill>
                <a:ea typeface="宋体" charset="-122"/>
              </a:rPr>
              <a:t>machine-level </a:t>
            </a:r>
            <a:r>
              <a:rPr lang="en-US" altLang="zh-CN" dirty="0" smtClean="0">
                <a:ea typeface="宋体" charset="-122"/>
              </a:rPr>
              <a:t>instructions</a:t>
            </a:r>
            <a:endParaRPr lang="en-US" altLang="zh-CN" dirty="0">
              <a:ea typeface="宋体" charset="-122"/>
            </a:endParaRPr>
          </a:p>
          <a:p>
            <a:pPr lvl="1">
              <a:lnSpc>
                <a:spcPct val="110000"/>
              </a:lnSpc>
            </a:pPr>
            <a:r>
              <a:rPr lang="en-US" altLang="zh-CN" dirty="0" smtClean="0">
                <a:ea typeface="宋体" charset="-122"/>
              </a:rPr>
              <a:t>The </a:t>
            </a:r>
            <a:r>
              <a:rPr lang="en-US" altLang="zh-CN" dirty="0">
                <a:ea typeface="宋体" charset="-122"/>
              </a:rPr>
              <a:t>processor/memory </a:t>
            </a:r>
            <a:r>
              <a:rPr lang="en-US" altLang="zh-CN" dirty="0" smtClean="0">
                <a:ea typeface="宋体" charset="-122"/>
              </a:rPr>
              <a:t>(CSCI 304&amp;424) </a:t>
            </a:r>
            <a:r>
              <a:rPr lang="en-US" altLang="zh-CN" dirty="0">
                <a:ea typeface="宋体" charset="-122"/>
              </a:rPr>
              <a:t>determine how fast machine-level instructions are </a:t>
            </a:r>
            <a:r>
              <a:rPr lang="en-US" altLang="zh-CN" dirty="0" smtClean="0">
                <a:ea typeface="宋体" charset="-122"/>
              </a:rPr>
              <a:t>executed</a:t>
            </a:r>
            <a:endParaRPr lang="en-US" altLang="zh-CN" dirty="0">
              <a:ea typeface="宋体" charset="-122"/>
            </a:endParaRPr>
          </a:p>
        </p:txBody>
      </p:sp>
    </p:spTree>
    <p:extLst>
      <p:ext uri="{BB962C8B-B14F-4D97-AF65-F5344CB8AC3E}">
        <p14:creationId xmlns:p14="http://schemas.microsoft.com/office/powerpoint/2010/main" val="152396025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187398"/>
                                        </p:tgtEl>
                                        <p:attrNameLst>
                                          <p:attrName>style.visibility</p:attrName>
                                        </p:attrNameLst>
                                      </p:cBhvr>
                                      <p:to>
                                        <p:strVal val="visible"/>
                                      </p:to>
                                    </p:set>
                                    <p:anim calcmode="lin" valueType="num">
                                      <p:cBhvr>
                                        <p:cTn id="7" dur="1000" fill="hold"/>
                                        <p:tgtEl>
                                          <p:spTgt spid="187398"/>
                                        </p:tgtEl>
                                        <p:attrNameLst>
                                          <p:attrName>ppt_w</p:attrName>
                                        </p:attrNameLst>
                                      </p:cBhvr>
                                      <p:tavLst>
                                        <p:tav tm="0">
                                          <p:val>
                                            <p:strVal val="#ppt_w*0.70"/>
                                          </p:val>
                                        </p:tav>
                                        <p:tav tm="100000">
                                          <p:val>
                                            <p:strVal val="#ppt_w"/>
                                          </p:val>
                                        </p:tav>
                                      </p:tavLst>
                                    </p:anim>
                                    <p:anim calcmode="lin" valueType="num">
                                      <p:cBhvr>
                                        <p:cTn id="8" dur="1000" fill="hold"/>
                                        <p:tgtEl>
                                          <p:spTgt spid="187398"/>
                                        </p:tgtEl>
                                        <p:attrNameLst>
                                          <p:attrName>ppt_h</p:attrName>
                                        </p:attrNameLst>
                                      </p:cBhvr>
                                      <p:tavLst>
                                        <p:tav tm="0">
                                          <p:val>
                                            <p:strVal val="#ppt_h"/>
                                          </p:val>
                                        </p:tav>
                                        <p:tav tm="100000">
                                          <p:val>
                                            <p:strVal val="#ppt_h"/>
                                          </p:val>
                                        </p:tav>
                                      </p:tavLst>
                                    </p:anim>
                                    <p:animEffect transition="in" filter="fade">
                                      <p:cBhvr>
                                        <p:cTn id="9" dur="1000"/>
                                        <p:tgtEl>
                                          <p:spTgt spid="1873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739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custDataLst>
              <p:tags r:id="rId1"/>
            </p:custDataLst>
          </p:nvPr>
        </p:nvSpPr>
        <p:spPr>
          <a:xfrm>
            <a:off x="533400" y="304800"/>
            <a:ext cx="5684838" cy="422275"/>
          </a:xfrm>
        </p:spPr>
        <p:txBody>
          <a:bodyPr wrap="none"/>
          <a:lstStyle/>
          <a:p>
            <a:r>
              <a:rPr lang="en-US" altLang="zh-CN">
                <a:ea typeface="宋体" charset="-122"/>
              </a:rPr>
              <a:t>How Do the Pieces Fit Together?</a:t>
            </a:r>
          </a:p>
        </p:txBody>
      </p:sp>
      <p:sp>
        <p:nvSpPr>
          <p:cNvPr id="23555" name="Rectangle 3"/>
          <p:cNvSpPr>
            <a:spLocks noChangeArrowheads="1"/>
          </p:cNvSpPr>
          <p:nvPr>
            <p:custDataLst>
              <p:tags r:id="rId2"/>
            </p:custDataLst>
          </p:nvPr>
        </p:nvSpPr>
        <p:spPr bwMode="auto">
          <a:xfrm>
            <a:off x="5905500" y="2667000"/>
            <a:ext cx="12827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lvl1pPr>
              <a:spcBef>
                <a:spcPct val="30000"/>
              </a:spcBef>
              <a:buClr>
                <a:schemeClr val="accent1"/>
              </a:buClr>
              <a:buSzPct val="75000"/>
              <a:buFont typeface="Wingdings" charset="2"/>
              <a:buChar char="q"/>
              <a:defRPr sz="2400">
                <a:solidFill>
                  <a:schemeClr val="tx1"/>
                </a:solidFill>
                <a:latin typeface="Arial" charset="0"/>
              </a:defRPr>
            </a:lvl1pPr>
            <a:lvl2pPr marL="742950" indent="-285750">
              <a:spcBef>
                <a:spcPct val="30000"/>
              </a:spcBef>
              <a:buClr>
                <a:schemeClr val="accent1"/>
              </a:buClr>
              <a:buSzPct val="75000"/>
              <a:buFont typeface="Monotype Sorts" charset="2"/>
              <a:buChar char="l"/>
              <a:defRPr sz="2000">
                <a:solidFill>
                  <a:schemeClr val="tx1"/>
                </a:solidFill>
                <a:latin typeface="Arial" charset="0"/>
              </a:defRPr>
            </a:lvl2pPr>
            <a:lvl3pPr marL="1143000" indent="-228600">
              <a:spcBef>
                <a:spcPct val="30000"/>
              </a:spcBef>
              <a:buClr>
                <a:schemeClr val="accent1"/>
              </a:buClr>
              <a:buSzPct val="100000"/>
              <a:buChar char="-"/>
              <a:defRPr>
                <a:solidFill>
                  <a:schemeClr val="tx1"/>
                </a:solidFill>
                <a:latin typeface="Arial" charset="0"/>
              </a:defRPr>
            </a:lvl3pPr>
            <a:lvl4pPr marL="1600200" indent="-228600">
              <a:spcBef>
                <a:spcPct val="20000"/>
              </a:spcBef>
              <a:buChar char="–"/>
              <a:defRPr sz="2000">
                <a:solidFill>
                  <a:schemeClr val="tx1"/>
                </a:solidFill>
                <a:latin typeface="Times New Roman" charset="0"/>
              </a:defRPr>
            </a:lvl4pPr>
            <a:lvl5pPr marL="2057400" indent="-228600">
              <a:spcBef>
                <a:spcPct val="20000"/>
              </a:spcBef>
              <a:buChar char="»"/>
              <a:defRPr sz="2000">
                <a:solidFill>
                  <a:schemeClr val="tx1"/>
                </a:solidFill>
                <a:latin typeface="Times New Roman" charset="0"/>
              </a:defRPr>
            </a:lvl5pPr>
            <a:lvl6pPr marL="2514600" indent="-228600" eaLnBrk="0" fontAlgn="base" hangingPunct="0">
              <a:spcBef>
                <a:spcPct val="20000"/>
              </a:spcBef>
              <a:spcAft>
                <a:spcPct val="0"/>
              </a:spcAft>
              <a:buChar char="»"/>
              <a:defRPr sz="2000">
                <a:solidFill>
                  <a:schemeClr val="tx1"/>
                </a:solidFill>
                <a:latin typeface="Times New Roman" charset="0"/>
              </a:defRPr>
            </a:lvl6pPr>
            <a:lvl7pPr marL="2971800" indent="-228600" eaLnBrk="0" fontAlgn="base" hangingPunct="0">
              <a:spcBef>
                <a:spcPct val="20000"/>
              </a:spcBef>
              <a:spcAft>
                <a:spcPct val="0"/>
              </a:spcAft>
              <a:buChar char="»"/>
              <a:defRPr sz="2000">
                <a:solidFill>
                  <a:schemeClr val="tx1"/>
                </a:solidFill>
                <a:latin typeface="Times New Roman" charset="0"/>
              </a:defRPr>
            </a:lvl7pPr>
            <a:lvl8pPr marL="3429000" indent="-228600" eaLnBrk="0" fontAlgn="base" hangingPunct="0">
              <a:spcBef>
                <a:spcPct val="20000"/>
              </a:spcBef>
              <a:spcAft>
                <a:spcPct val="0"/>
              </a:spcAft>
              <a:buChar char="»"/>
              <a:defRPr sz="2000">
                <a:solidFill>
                  <a:schemeClr val="tx1"/>
                </a:solidFill>
                <a:latin typeface="Times New Roman" charset="0"/>
              </a:defRPr>
            </a:lvl8pPr>
            <a:lvl9pPr marL="3886200" indent="-228600" eaLnBrk="0" fontAlgn="base" hangingPunct="0">
              <a:spcBef>
                <a:spcPct val="20000"/>
              </a:spcBef>
              <a:spcAft>
                <a:spcPct val="0"/>
              </a:spcAft>
              <a:buChar char="»"/>
              <a:defRPr sz="2000">
                <a:solidFill>
                  <a:schemeClr val="tx1"/>
                </a:solidFill>
                <a:latin typeface="Times New Roman" charset="0"/>
              </a:defRPr>
            </a:lvl9pPr>
          </a:lstStyle>
          <a:p>
            <a:pPr>
              <a:lnSpc>
                <a:spcPct val="102000"/>
              </a:lnSpc>
              <a:spcBef>
                <a:spcPct val="0"/>
              </a:spcBef>
              <a:buClrTx/>
              <a:buSzTx/>
              <a:buFontTx/>
              <a:buNone/>
            </a:pPr>
            <a:r>
              <a:rPr lang="en-US" altLang="zh-CN" sz="1800" b="1">
                <a:ea typeface="宋体" charset="-122"/>
              </a:rPr>
              <a:t>I/O system</a:t>
            </a:r>
          </a:p>
        </p:txBody>
      </p:sp>
      <p:sp>
        <p:nvSpPr>
          <p:cNvPr id="23556" name="Rectangle 4"/>
          <p:cNvSpPr>
            <a:spLocks noChangeArrowheads="1"/>
          </p:cNvSpPr>
          <p:nvPr>
            <p:custDataLst>
              <p:tags r:id="rId3"/>
            </p:custDataLst>
          </p:nvPr>
        </p:nvSpPr>
        <p:spPr bwMode="auto">
          <a:xfrm>
            <a:off x="3556000" y="4394200"/>
            <a:ext cx="25400"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6200">
                <a:solidFill>
                  <a:srgbClr val="000000"/>
                </a:solidFill>
                <a:miter lim="800000"/>
                <a:headEnd/>
                <a:tailEnd/>
              </a14:hiddenLine>
            </a:ext>
          </a:extLst>
        </p:spPr>
        <p:txBody>
          <a:bodyPr wrap="none" anchor="ctr"/>
          <a:lstStyle>
            <a:lvl1pPr>
              <a:spcBef>
                <a:spcPct val="30000"/>
              </a:spcBef>
              <a:buClr>
                <a:schemeClr val="accent1"/>
              </a:buClr>
              <a:buSzPct val="75000"/>
              <a:buFont typeface="Wingdings" charset="2"/>
              <a:buChar char="q"/>
              <a:defRPr sz="2400">
                <a:solidFill>
                  <a:schemeClr val="tx1"/>
                </a:solidFill>
                <a:latin typeface="Arial" charset="0"/>
              </a:defRPr>
            </a:lvl1pPr>
            <a:lvl2pPr marL="742950" indent="-285750">
              <a:spcBef>
                <a:spcPct val="30000"/>
              </a:spcBef>
              <a:buClr>
                <a:schemeClr val="accent1"/>
              </a:buClr>
              <a:buSzPct val="75000"/>
              <a:buFont typeface="Monotype Sorts" charset="2"/>
              <a:buChar char="l"/>
              <a:defRPr sz="2000">
                <a:solidFill>
                  <a:schemeClr val="tx1"/>
                </a:solidFill>
                <a:latin typeface="Arial" charset="0"/>
              </a:defRPr>
            </a:lvl2pPr>
            <a:lvl3pPr marL="1143000" indent="-228600">
              <a:spcBef>
                <a:spcPct val="30000"/>
              </a:spcBef>
              <a:buClr>
                <a:schemeClr val="accent1"/>
              </a:buClr>
              <a:buSzPct val="100000"/>
              <a:buChar char="-"/>
              <a:defRPr>
                <a:solidFill>
                  <a:schemeClr val="tx1"/>
                </a:solidFill>
                <a:latin typeface="Arial" charset="0"/>
              </a:defRPr>
            </a:lvl3pPr>
            <a:lvl4pPr marL="1600200" indent="-228600">
              <a:spcBef>
                <a:spcPct val="20000"/>
              </a:spcBef>
              <a:buChar char="–"/>
              <a:defRPr sz="2000">
                <a:solidFill>
                  <a:schemeClr val="tx1"/>
                </a:solidFill>
                <a:latin typeface="Times New Roman" charset="0"/>
              </a:defRPr>
            </a:lvl4pPr>
            <a:lvl5pPr marL="2057400" indent="-228600">
              <a:spcBef>
                <a:spcPct val="20000"/>
              </a:spcBef>
              <a:buChar char="»"/>
              <a:defRPr sz="2000">
                <a:solidFill>
                  <a:schemeClr val="tx1"/>
                </a:solidFill>
                <a:latin typeface="Times New Roman" charset="0"/>
              </a:defRPr>
            </a:lvl5pPr>
            <a:lvl6pPr marL="2514600" indent="-228600" eaLnBrk="0" fontAlgn="base" hangingPunct="0">
              <a:spcBef>
                <a:spcPct val="20000"/>
              </a:spcBef>
              <a:spcAft>
                <a:spcPct val="0"/>
              </a:spcAft>
              <a:buChar char="»"/>
              <a:defRPr sz="2000">
                <a:solidFill>
                  <a:schemeClr val="tx1"/>
                </a:solidFill>
                <a:latin typeface="Times New Roman" charset="0"/>
              </a:defRPr>
            </a:lvl6pPr>
            <a:lvl7pPr marL="2971800" indent="-228600" eaLnBrk="0" fontAlgn="base" hangingPunct="0">
              <a:spcBef>
                <a:spcPct val="20000"/>
              </a:spcBef>
              <a:spcAft>
                <a:spcPct val="0"/>
              </a:spcAft>
              <a:buChar char="»"/>
              <a:defRPr sz="2000">
                <a:solidFill>
                  <a:schemeClr val="tx1"/>
                </a:solidFill>
                <a:latin typeface="Times New Roman" charset="0"/>
              </a:defRPr>
            </a:lvl7pPr>
            <a:lvl8pPr marL="3429000" indent="-228600" eaLnBrk="0" fontAlgn="base" hangingPunct="0">
              <a:spcBef>
                <a:spcPct val="20000"/>
              </a:spcBef>
              <a:spcAft>
                <a:spcPct val="0"/>
              </a:spcAft>
              <a:buChar char="»"/>
              <a:defRPr sz="2000">
                <a:solidFill>
                  <a:schemeClr val="tx1"/>
                </a:solidFill>
                <a:latin typeface="Times New Roman" charset="0"/>
              </a:defRPr>
            </a:lvl8pPr>
            <a:lvl9pPr marL="3886200" indent="-228600" eaLnBrk="0" fontAlgn="base" hangingPunct="0">
              <a:spcBef>
                <a:spcPct val="20000"/>
              </a:spcBef>
              <a:spcAft>
                <a:spcPct val="0"/>
              </a:spcAft>
              <a:buChar char="»"/>
              <a:defRPr sz="2000">
                <a:solidFill>
                  <a:schemeClr val="tx1"/>
                </a:solidFill>
                <a:latin typeface="Times New Roman" charset="0"/>
              </a:defRPr>
            </a:lvl9pPr>
          </a:lstStyle>
          <a:p>
            <a:pPr>
              <a:spcBef>
                <a:spcPct val="0"/>
              </a:spcBef>
              <a:buClrTx/>
              <a:buSzTx/>
              <a:buFontTx/>
              <a:buNone/>
            </a:pPr>
            <a:endParaRPr lang="en-US" altLang="en-US" sz="1800">
              <a:solidFill>
                <a:schemeClr val="accent1"/>
              </a:solidFill>
            </a:endParaRPr>
          </a:p>
        </p:txBody>
      </p:sp>
      <p:sp>
        <p:nvSpPr>
          <p:cNvPr id="23557" name="Rectangle 5"/>
          <p:cNvSpPr>
            <a:spLocks noChangeArrowheads="1"/>
          </p:cNvSpPr>
          <p:nvPr>
            <p:custDataLst>
              <p:tags r:id="rId4"/>
            </p:custDataLst>
          </p:nvPr>
        </p:nvSpPr>
        <p:spPr bwMode="auto">
          <a:xfrm>
            <a:off x="4140200" y="2708275"/>
            <a:ext cx="12446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lvl1pPr>
              <a:spcBef>
                <a:spcPct val="30000"/>
              </a:spcBef>
              <a:buClr>
                <a:schemeClr val="accent1"/>
              </a:buClr>
              <a:buSzPct val="75000"/>
              <a:buFont typeface="Wingdings" charset="2"/>
              <a:buChar char="q"/>
              <a:defRPr sz="2400">
                <a:solidFill>
                  <a:schemeClr val="tx1"/>
                </a:solidFill>
                <a:latin typeface="Arial" charset="0"/>
              </a:defRPr>
            </a:lvl1pPr>
            <a:lvl2pPr marL="742950" indent="-285750">
              <a:spcBef>
                <a:spcPct val="30000"/>
              </a:spcBef>
              <a:buClr>
                <a:schemeClr val="accent1"/>
              </a:buClr>
              <a:buSzPct val="75000"/>
              <a:buFont typeface="Monotype Sorts" charset="2"/>
              <a:buChar char="l"/>
              <a:defRPr sz="2000">
                <a:solidFill>
                  <a:schemeClr val="tx1"/>
                </a:solidFill>
                <a:latin typeface="Arial" charset="0"/>
              </a:defRPr>
            </a:lvl2pPr>
            <a:lvl3pPr marL="1143000" indent="-228600">
              <a:spcBef>
                <a:spcPct val="30000"/>
              </a:spcBef>
              <a:buClr>
                <a:schemeClr val="accent1"/>
              </a:buClr>
              <a:buSzPct val="100000"/>
              <a:buChar char="-"/>
              <a:defRPr>
                <a:solidFill>
                  <a:schemeClr val="tx1"/>
                </a:solidFill>
                <a:latin typeface="Arial" charset="0"/>
              </a:defRPr>
            </a:lvl3pPr>
            <a:lvl4pPr marL="1600200" indent="-228600">
              <a:spcBef>
                <a:spcPct val="20000"/>
              </a:spcBef>
              <a:buChar char="–"/>
              <a:defRPr sz="2000">
                <a:solidFill>
                  <a:schemeClr val="tx1"/>
                </a:solidFill>
                <a:latin typeface="Times New Roman" charset="0"/>
              </a:defRPr>
            </a:lvl4pPr>
            <a:lvl5pPr marL="2057400" indent="-228600">
              <a:spcBef>
                <a:spcPct val="20000"/>
              </a:spcBef>
              <a:buChar char="»"/>
              <a:defRPr sz="2000">
                <a:solidFill>
                  <a:schemeClr val="tx1"/>
                </a:solidFill>
                <a:latin typeface="Times New Roman" charset="0"/>
              </a:defRPr>
            </a:lvl5pPr>
            <a:lvl6pPr marL="2514600" indent="-228600" eaLnBrk="0" fontAlgn="base" hangingPunct="0">
              <a:spcBef>
                <a:spcPct val="20000"/>
              </a:spcBef>
              <a:spcAft>
                <a:spcPct val="0"/>
              </a:spcAft>
              <a:buChar char="»"/>
              <a:defRPr sz="2000">
                <a:solidFill>
                  <a:schemeClr val="tx1"/>
                </a:solidFill>
                <a:latin typeface="Times New Roman" charset="0"/>
              </a:defRPr>
            </a:lvl6pPr>
            <a:lvl7pPr marL="2971800" indent="-228600" eaLnBrk="0" fontAlgn="base" hangingPunct="0">
              <a:spcBef>
                <a:spcPct val="20000"/>
              </a:spcBef>
              <a:spcAft>
                <a:spcPct val="0"/>
              </a:spcAft>
              <a:buChar char="»"/>
              <a:defRPr sz="2000">
                <a:solidFill>
                  <a:schemeClr val="tx1"/>
                </a:solidFill>
                <a:latin typeface="Times New Roman" charset="0"/>
              </a:defRPr>
            </a:lvl7pPr>
            <a:lvl8pPr marL="3429000" indent="-228600" eaLnBrk="0" fontAlgn="base" hangingPunct="0">
              <a:spcBef>
                <a:spcPct val="20000"/>
              </a:spcBef>
              <a:spcAft>
                <a:spcPct val="0"/>
              </a:spcAft>
              <a:buChar char="»"/>
              <a:defRPr sz="2000">
                <a:solidFill>
                  <a:schemeClr val="tx1"/>
                </a:solidFill>
                <a:latin typeface="Times New Roman" charset="0"/>
              </a:defRPr>
            </a:lvl8pPr>
            <a:lvl9pPr marL="3886200" indent="-228600" eaLnBrk="0" fontAlgn="base" hangingPunct="0">
              <a:spcBef>
                <a:spcPct val="20000"/>
              </a:spcBef>
              <a:spcAft>
                <a:spcPct val="0"/>
              </a:spcAft>
              <a:buChar char="»"/>
              <a:defRPr sz="2000">
                <a:solidFill>
                  <a:schemeClr val="tx1"/>
                </a:solidFill>
                <a:latin typeface="Times New Roman" charset="0"/>
              </a:defRPr>
            </a:lvl9pPr>
          </a:lstStyle>
          <a:p>
            <a:pPr>
              <a:lnSpc>
                <a:spcPct val="102000"/>
              </a:lnSpc>
              <a:spcBef>
                <a:spcPct val="0"/>
              </a:spcBef>
              <a:buClrTx/>
              <a:buSzTx/>
              <a:buFontTx/>
              <a:buNone/>
            </a:pPr>
            <a:r>
              <a:rPr lang="en-US" altLang="zh-CN" sz="1800" b="1">
                <a:ea typeface="宋体" charset="-122"/>
              </a:rPr>
              <a:t>Processor</a:t>
            </a:r>
          </a:p>
        </p:txBody>
      </p:sp>
      <p:sp>
        <p:nvSpPr>
          <p:cNvPr id="23558" name="Rectangle 6"/>
          <p:cNvSpPr>
            <a:spLocks noChangeArrowheads="1"/>
          </p:cNvSpPr>
          <p:nvPr>
            <p:custDataLst>
              <p:tags r:id="rId5"/>
            </p:custDataLst>
          </p:nvPr>
        </p:nvSpPr>
        <p:spPr bwMode="auto">
          <a:xfrm>
            <a:off x="2400300" y="2667000"/>
            <a:ext cx="6059488" cy="6858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30000"/>
              </a:spcBef>
              <a:buClr>
                <a:schemeClr val="accent1"/>
              </a:buClr>
              <a:buSzPct val="75000"/>
              <a:buFont typeface="Wingdings" charset="2"/>
              <a:buChar char="q"/>
              <a:defRPr sz="2400">
                <a:solidFill>
                  <a:schemeClr val="tx1"/>
                </a:solidFill>
                <a:latin typeface="Arial" charset="0"/>
              </a:defRPr>
            </a:lvl1pPr>
            <a:lvl2pPr marL="742950" indent="-285750">
              <a:spcBef>
                <a:spcPct val="30000"/>
              </a:spcBef>
              <a:buClr>
                <a:schemeClr val="accent1"/>
              </a:buClr>
              <a:buSzPct val="75000"/>
              <a:buFont typeface="Monotype Sorts" charset="2"/>
              <a:buChar char="l"/>
              <a:defRPr sz="2000">
                <a:solidFill>
                  <a:schemeClr val="tx1"/>
                </a:solidFill>
                <a:latin typeface="Arial" charset="0"/>
              </a:defRPr>
            </a:lvl2pPr>
            <a:lvl3pPr marL="1143000" indent="-228600">
              <a:spcBef>
                <a:spcPct val="30000"/>
              </a:spcBef>
              <a:buClr>
                <a:schemeClr val="accent1"/>
              </a:buClr>
              <a:buSzPct val="100000"/>
              <a:buChar char="-"/>
              <a:defRPr>
                <a:solidFill>
                  <a:schemeClr val="tx1"/>
                </a:solidFill>
                <a:latin typeface="Arial" charset="0"/>
              </a:defRPr>
            </a:lvl3pPr>
            <a:lvl4pPr marL="1600200" indent="-228600">
              <a:spcBef>
                <a:spcPct val="20000"/>
              </a:spcBef>
              <a:buChar char="–"/>
              <a:defRPr sz="2000">
                <a:solidFill>
                  <a:schemeClr val="tx1"/>
                </a:solidFill>
                <a:latin typeface="Times New Roman" charset="0"/>
              </a:defRPr>
            </a:lvl4pPr>
            <a:lvl5pPr marL="2057400" indent="-228600">
              <a:spcBef>
                <a:spcPct val="20000"/>
              </a:spcBef>
              <a:buChar char="»"/>
              <a:defRPr sz="2000">
                <a:solidFill>
                  <a:schemeClr val="tx1"/>
                </a:solidFill>
                <a:latin typeface="Times New Roman" charset="0"/>
              </a:defRPr>
            </a:lvl5pPr>
            <a:lvl6pPr marL="2514600" indent="-228600" eaLnBrk="0" fontAlgn="base" hangingPunct="0">
              <a:spcBef>
                <a:spcPct val="20000"/>
              </a:spcBef>
              <a:spcAft>
                <a:spcPct val="0"/>
              </a:spcAft>
              <a:buChar char="»"/>
              <a:defRPr sz="2000">
                <a:solidFill>
                  <a:schemeClr val="tx1"/>
                </a:solidFill>
                <a:latin typeface="Times New Roman" charset="0"/>
              </a:defRPr>
            </a:lvl6pPr>
            <a:lvl7pPr marL="2971800" indent="-228600" eaLnBrk="0" fontAlgn="base" hangingPunct="0">
              <a:spcBef>
                <a:spcPct val="20000"/>
              </a:spcBef>
              <a:spcAft>
                <a:spcPct val="0"/>
              </a:spcAft>
              <a:buChar char="»"/>
              <a:defRPr sz="2000">
                <a:solidFill>
                  <a:schemeClr val="tx1"/>
                </a:solidFill>
                <a:latin typeface="Times New Roman" charset="0"/>
              </a:defRPr>
            </a:lvl7pPr>
            <a:lvl8pPr marL="3429000" indent="-228600" eaLnBrk="0" fontAlgn="base" hangingPunct="0">
              <a:spcBef>
                <a:spcPct val="20000"/>
              </a:spcBef>
              <a:spcAft>
                <a:spcPct val="0"/>
              </a:spcAft>
              <a:buChar char="»"/>
              <a:defRPr sz="2000">
                <a:solidFill>
                  <a:schemeClr val="tx1"/>
                </a:solidFill>
                <a:latin typeface="Times New Roman" charset="0"/>
              </a:defRPr>
            </a:lvl8pPr>
            <a:lvl9pPr marL="3886200" indent="-228600" eaLnBrk="0" fontAlgn="base" hangingPunct="0">
              <a:spcBef>
                <a:spcPct val="20000"/>
              </a:spcBef>
              <a:spcAft>
                <a:spcPct val="0"/>
              </a:spcAft>
              <a:buChar char="»"/>
              <a:defRPr sz="2000">
                <a:solidFill>
                  <a:schemeClr val="tx1"/>
                </a:solidFill>
                <a:latin typeface="Times New Roman" charset="0"/>
              </a:defRPr>
            </a:lvl9pPr>
          </a:lstStyle>
          <a:p>
            <a:pPr>
              <a:spcBef>
                <a:spcPct val="0"/>
              </a:spcBef>
              <a:buClrTx/>
              <a:buSzTx/>
              <a:buFontTx/>
              <a:buNone/>
            </a:pPr>
            <a:endParaRPr lang="en-US" altLang="en-US" sz="1800">
              <a:solidFill>
                <a:schemeClr val="accent1"/>
              </a:solidFill>
            </a:endParaRPr>
          </a:p>
        </p:txBody>
      </p:sp>
      <p:sp>
        <p:nvSpPr>
          <p:cNvPr id="23559" name="Line 7"/>
          <p:cNvSpPr>
            <a:spLocks noChangeShapeType="1"/>
          </p:cNvSpPr>
          <p:nvPr>
            <p:custDataLst>
              <p:tags r:id="rId6"/>
            </p:custDataLst>
          </p:nvPr>
        </p:nvSpPr>
        <p:spPr bwMode="auto">
          <a:xfrm>
            <a:off x="5905500" y="2667000"/>
            <a:ext cx="0" cy="6858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3560" name="Rectangle 8"/>
          <p:cNvSpPr>
            <a:spLocks noChangeArrowheads="1"/>
          </p:cNvSpPr>
          <p:nvPr>
            <p:custDataLst>
              <p:tags r:id="rId7"/>
            </p:custDataLst>
          </p:nvPr>
        </p:nvSpPr>
        <p:spPr bwMode="auto">
          <a:xfrm>
            <a:off x="3562350" y="2114550"/>
            <a:ext cx="11176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lvl1pPr>
              <a:spcBef>
                <a:spcPct val="30000"/>
              </a:spcBef>
              <a:buClr>
                <a:schemeClr val="accent1"/>
              </a:buClr>
              <a:buSzPct val="75000"/>
              <a:buFont typeface="Wingdings" charset="2"/>
              <a:buChar char="q"/>
              <a:defRPr sz="2400">
                <a:solidFill>
                  <a:schemeClr val="tx1"/>
                </a:solidFill>
                <a:latin typeface="Arial" charset="0"/>
              </a:defRPr>
            </a:lvl1pPr>
            <a:lvl2pPr marL="742950" indent="-285750">
              <a:spcBef>
                <a:spcPct val="30000"/>
              </a:spcBef>
              <a:buClr>
                <a:schemeClr val="accent1"/>
              </a:buClr>
              <a:buSzPct val="75000"/>
              <a:buFont typeface="Monotype Sorts" charset="2"/>
              <a:buChar char="l"/>
              <a:defRPr sz="2000">
                <a:solidFill>
                  <a:schemeClr val="tx1"/>
                </a:solidFill>
                <a:latin typeface="Arial" charset="0"/>
              </a:defRPr>
            </a:lvl2pPr>
            <a:lvl3pPr marL="1143000" indent="-228600">
              <a:spcBef>
                <a:spcPct val="30000"/>
              </a:spcBef>
              <a:buClr>
                <a:schemeClr val="accent1"/>
              </a:buClr>
              <a:buSzPct val="100000"/>
              <a:buChar char="-"/>
              <a:defRPr>
                <a:solidFill>
                  <a:schemeClr val="tx1"/>
                </a:solidFill>
                <a:latin typeface="Arial" charset="0"/>
              </a:defRPr>
            </a:lvl3pPr>
            <a:lvl4pPr marL="1600200" indent="-228600">
              <a:spcBef>
                <a:spcPct val="20000"/>
              </a:spcBef>
              <a:buChar char="–"/>
              <a:defRPr sz="2000">
                <a:solidFill>
                  <a:schemeClr val="tx1"/>
                </a:solidFill>
                <a:latin typeface="Times New Roman" charset="0"/>
              </a:defRPr>
            </a:lvl4pPr>
            <a:lvl5pPr marL="2057400" indent="-228600">
              <a:spcBef>
                <a:spcPct val="20000"/>
              </a:spcBef>
              <a:buChar char="»"/>
              <a:defRPr sz="2000">
                <a:solidFill>
                  <a:schemeClr val="tx1"/>
                </a:solidFill>
                <a:latin typeface="Times New Roman" charset="0"/>
              </a:defRPr>
            </a:lvl5pPr>
            <a:lvl6pPr marL="2514600" indent="-228600" eaLnBrk="0" fontAlgn="base" hangingPunct="0">
              <a:spcBef>
                <a:spcPct val="20000"/>
              </a:spcBef>
              <a:spcAft>
                <a:spcPct val="0"/>
              </a:spcAft>
              <a:buChar char="»"/>
              <a:defRPr sz="2000">
                <a:solidFill>
                  <a:schemeClr val="tx1"/>
                </a:solidFill>
                <a:latin typeface="Times New Roman" charset="0"/>
              </a:defRPr>
            </a:lvl6pPr>
            <a:lvl7pPr marL="2971800" indent="-228600" eaLnBrk="0" fontAlgn="base" hangingPunct="0">
              <a:spcBef>
                <a:spcPct val="20000"/>
              </a:spcBef>
              <a:spcAft>
                <a:spcPct val="0"/>
              </a:spcAft>
              <a:buChar char="»"/>
              <a:defRPr sz="2000">
                <a:solidFill>
                  <a:schemeClr val="tx1"/>
                </a:solidFill>
                <a:latin typeface="Times New Roman" charset="0"/>
              </a:defRPr>
            </a:lvl7pPr>
            <a:lvl8pPr marL="3429000" indent="-228600" eaLnBrk="0" fontAlgn="base" hangingPunct="0">
              <a:spcBef>
                <a:spcPct val="20000"/>
              </a:spcBef>
              <a:spcAft>
                <a:spcPct val="0"/>
              </a:spcAft>
              <a:buChar char="»"/>
              <a:defRPr sz="2000">
                <a:solidFill>
                  <a:schemeClr val="tx1"/>
                </a:solidFill>
                <a:latin typeface="Times New Roman" charset="0"/>
              </a:defRPr>
            </a:lvl8pPr>
            <a:lvl9pPr marL="3886200" indent="-228600" eaLnBrk="0" fontAlgn="base" hangingPunct="0">
              <a:spcBef>
                <a:spcPct val="20000"/>
              </a:spcBef>
              <a:spcAft>
                <a:spcPct val="0"/>
              </a:spcAft>
              <a:buChar char="»"/>
              <a:defRPr sz="2000">
                <a:solidFill>
                  <a:schemeClr val="tx1"/>
                </a:solidFill>
                <a:latin typeface="Times New Roman" charset="0"/>
              </a:defRPr>
            </a:lvl9pPr>
          </a:lstStyle>
          <a:p>
            <a:pPr>
              <a:lnSpc>
                <a:spcPct val="102000"/>
              </a:lnSpc>
              <a:spcBef>
                <a:spcPct val="0"/>
              </a:spcBef>
              <a:buClrTx/>
              <a:buSzTx/>
              <a:buFontTx/>
              <a:buNone/>
            </a:pPr>
            <a:r>
              <a:rPr lang="en-US" altLang="zh-CN" sz="1800" b="1">
                <a:ea typeface="宋体" charset="-122"/>
              </a:rPr>
              <a:t>Compiler</a:t>
            </a:r>
          </a:p>
        </p:txBody>
      </p:sp>
      <p:sp>
        <p:nvSpPr>
          <p:cNvPr id="23561" name="Rectangle 9"/>
          <p:cNvSpPr>
            <a:spLocks noChangeArrowheads="1"/>
          </p:cNvSpPr>
          <p:nvPr>
            <p:custDataLst>
              <p:tags r:id="rId8"/>
            </p:custDataLst>
          </p:nvPr>
        </p:nvSpPr>
        <p:spPr bwMode="auto">
          <a:xfrm>
            <a:off x="3524250" y="2139950"/>
            <a:ext cx="1130300" cy="3302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30000"/>
              </a:spcBef>
              <a:buClr>
                <a:schemeClr val="accent1"/>
              </a:buClr>
              <a:buSzPct val="75000"/>
              <a:buFont typeface="Wingdings" charset="2"/>
              <a:buChar char="q"/>
              <a:defRPr sz="2400">
                <a:solidFill>
                  <a:schemeClr val="tx1"/>
                </a:solidFill>
                <a:latin typeface="Arial" charset="0"/>
              </a:defRPr>
            </a:lvl1pPr>
            <a:lvl2pPr marL="742950" indent="-285750">
              <a:spcBef>
                <a:spcPct val="30000"/>
              </a:spcBef>
              <a:buClr>
                <a:schemeClr val="accent1"/>
              </a:buClr>
              <a:buSzPct val="75000"/>
              <a:buFont typeface="Monotype Sorts" charset="2"/>
              <a:buChar char="l"/>
              <a:defRPr sz="2000">
                <a:solidFill>
                  <a:schemeClr val="tx1"/>
                </a:solidFill>
                <a:latin typeface="Arial" charset="0"/>
              </a:defRPr>
            </a:lvl2pPr>
            <a:lvl3pPr marL="1143000" indent="-228600">
              <a:spcBef>
                <a:spcPct val="30000"/>
              </a:spcBef>
              <a:buClr>
                <a:schemeClr val="accent1"/>
              </a:buClr>
              <a:buSzPct val="100000"/>
              <a:buChar char="-"/>
              <a:defRPr>
                <a:solidFill>
                  <a:schemeClr val="tx1"/>
                </a:solidFill>
                <a:latin typeface="Arial" charset="0"/>
              </a:defRPr>
            </a:lvl3pPr>
            <a:lvl4pPr marL="1600200" indent="-228600">
              <a:spcBef>
                <a:spcPct val="20000"/>
              </a:spcBef>
              <a:buChar char="–"/>
              <a:defRPr sz="2000">
                <a:solidFill>
                  <a:schemeClr val="tx1"/>
                </a:solidFill>
                <a:latin typeface="Times New Roman" charset="0"/>
              </a:defRPr>
            </a:lvl4pPr>
            <a:lvl5pPr marL="2057400" indent="-228600">
              <a:spcBef>
                <a:spcPct val="20000"/>
              </a:spcBef>
              <a:buChar char="»"/>
              <a:defRPr sz="2000">
                <a:solidFill>
                  <a:schemeClr val="tx1"/>
                </a:solidFill>
                <a:latin typeface="Times New Roman" charset="0"/>
              </a:defRPr>
            </a:lvl5pPr>
            <a:lvl6pPr marL="2514600" indent="-228600" eaLnBrk="0" fontAlgn="base" hangingPunct="0">
              <a:spcBef>
                <a:spcPct val="20000"/>
              </a:spcBef>
              <a:spcAft>
                <a:spcPct val="0"/>
              </a:spcAft>
              <a:buChar char="»"/>
              <a:defRPr sz="2000">
                <a:solidFill>
                  <a:schemeClr val="tx1"/>
                </a:solidFill>
                <a:latin typeface="Times New Roman" charset="0"/>
              </a:defRPr>
            </a:lvl6pPr>
            <a:lvl7pPr marL="2971800" indent="-228600" eaLnBrk="0" fontAlgn="base" hangingPunct="0">
              <a:spcBef>
                <a:spcPct val="20000"/>
              </a:spcBef>
              <a:spcAft>
                <a:spcPct val="0"/>
              </a:spcAft>
              <a:buChar char="»"/>
              <a:defRPr sz="2000">
                <a:solidFill>
                  <a:schemeClr val="tx1"/>
                </a:solidFill>
                <a:latin typeface="Times New Roman" charset="0"/>
              </a:defRPr>
            </a:lvl7pPr>
            <a:lvl8pPr marL="3429000" indent="-228600" eaLnBrk="0" fontAlgn="base" hangingPunct="0">
              <a:spcBef>
                <a:spcPct val="20000"/>
              </a:spcBef>
              <a:spcAft>
                <a:spcPct val="0"/>
              </a:spcAft>
              <a:buChar char="»"/>
              <a:defRPr sz="2000">
                <a:solidFill>
                  <a:schemeClr val="tx1"/>
                </a:solidFill>
                <a:latin typeface="Times New Roman" charset="0"/>
              </a:defRPr>
            </a:lvl8pPr>
            <a:lvl9pPr marL="3886200" indent="-228600" eaLnBrk="0" fontAlgn="base" hangingPunct="0">
              <a:spcBef>
                <a:spcPct val="20000"/>
              </a:spcBef>
              <a:spcAft>
                <a:spcPct val="0"/>
              </a:spcAft>
              <a:buChar char="»"/>
              <a:defRPr sz="2000">
                <a:solidFill>
                  <a:schemeClr val="tx1"/>
                </a:solidFill>
                <a:latin typeface="Times New Roman" charset="0"/>
              </a:defRPr>
            </a:lvl9pPr>
          </a:lstStyle>
          <a:p>
            <a:pPr>
              <a:spcBef>
                <a:spcPct val="0"/>
              </a:spcBef>
              <a:buClrTx/>
              <a:buSzTx/>
              <a:buFontTx/>
              <a:buNone/>
            </a:pPr>
            <a:endParaRPr lang="en-US" altLang="en-US" sz="1800">
              <a:solidFill>
                <a:schemeClr val="accent1"/>
              </a:solidFill>
            </a:endParaRPr>
          </a:p>
        </p:txBody>
      </p:sp>
      <p:sp>
        <p:nvSpPr>
          <p:cNvPr id="23562" name="Rectangle 10"/>
          <p:cNvSpPr>
            <a:spLocks noChangeArrowheads="1"/>
          </p:cNvSpPr>
          <p:nvPr>
            <p:custDataLst>
              <p:tags r:id="rId9"/>
            </p:custDataLst>
          </p:nvPr>
        </p:nvSpPr>
        <p:spPr bwMode="auto">
          <a:xfrm>
            <a:off x="4572000" y="1428750"/>
            <a:ext cx="12065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lvl1pPr>
              <a:spcBef>
                <a:spcPct val="30000"/>
              </a:spcBef>
              <a:buClr>
                <a:schemeClr val="accent1"/>
              </a:buClr>
              <a:buSzPct val="75000"/>
              <a:buFont typeface="Wingdings" charset="2"/>
              <a:buChar char="q"/>
              <a:defRPr sz="2400">
                <a:solidFill>
                  <a:schemeClr val="tx1"/>
                </a:solidFill>
                <a:latin typeface="Arial" charset="0"/>
              </a:defRPr>
            </a:lvl1pPr>
            <a:lvl2pPr marL="742950" indent="-285750">
              <a:spcBef>
                <a:spcPct val="30000"/>
              </a:spcBef>
              <a:buClr>
                <a:schemeClr val="accent1"/>
              </a:buClr>
              <a:buSzPct val="75000"/>
              <a:buFont typeface="Monotype Sorts" charset="2"/>
              <a:buChar char="l"/>
              <a:defRPr sz="2000">
                <a:solidFill>
                  <a:schemeClr val="tx1"/>
                </a:solidFill>
                <a:latin typeface="Arial" charset="0"/>
              </a:defRPr>
            </a:lvl2pPr>
            <a:lvl3pPr marL="1143000" indent="-228600">
              <a:spcBef>
                <a:spcPct val="30000"/>
              </a:spcBef>
              <a:buClr>
                <a:schemeClr val="accent1"/>
              </a:buClr>
              <a:buSzPct val="100000"/>
              <a:buChar char="-"/>
              <a:defRPr>
                <a:solidFill>
                  <a:schemeClr val="tx1"/>
                </a:solidFill>
                <a:latin typeface="Arial" charset="0"/>
              </a:defRPr>
            </a:lvl3pPr>
            <a:lvl4pPr marL="1600200" indent="-228600">
              <a:spcBef>
                <a:spcPct val="20000"/>
              </a:spcBef>
              <a:buChar char="–"/>
              <a:defRPr sz="2000">
                <a:solidFill>
                  <a:schemeClr val="tx1"/>
                </a:solidFill>
                <a:latin typeface="Times New Roman" charset="0"/>
              </a:defRPr>
            </a:lvl4pPr>
            <a:lvl5pPr marL="2057400" indent="-228600">
              <a:spcBef>
                <a:spcPct val="20000"/>
              </a:spcBef>
              <a:buChar char="»"/>
              <a:defRPr sz="2000">
                <a:solidFill>
                  <a:schemeClr val="tx1"/>
                </a:solidFill>
                <a:latin typeface="Times New Roman" charset="0"/>
              </a:defRPr>
            </a:lvl5pPr>
            <a:lvl6pPr marL="2514600" indent="-228600" eaLnBrk="0" fontAlgn="base" hangingPunct="0">
              <a:spcBef>
                <a:spcPct val="20000"/>
              </a:spcBef>
              <a:spcAft>
                <a:spcPct val="0"/>
              </a:spcAft>
              <a:buChar char="»"/>
              <a:defRPr sz="2000">
                <a:solidFill>
                  <a:schemeClr val="tx1"/>
                </a:solidFill>
                <a:latin typeface="Times New Roman" charset="0"/>
              </a:defRPr>
            </a:lvl6pPr>
            <a:lvl7pPr marL="2971800" indent="-228600" eaLnBrk="0" fontAlgn="base" hangingPunct="0">
              <a:spcBef>
                <a:spcPct val="20000"/>
              </a:spcBef>
              <a:spcAft>
                <a:spcPct val="0"/>
              </a:spcAft>
              <a:buChar char="»"/>
              <a:defRPr sz="2000">
                <a:solidFill>
                  <a:schemeClr val="tx1"/>
                </a:solidFill>
                <a:latin typeface="Times New Roman" charset="0"/>
              </a:defRPr>
            </a:lvl7pPr>
            <a:lvl8pPr marL="3429000" indent="-228600" eaLnBrk="0" fontAlgn="base" hangingPunct="0">
              <a:spcBef>
                <a:spcPct val="20000"/>
              </a:spcBef>
              <a:spcAft>
                <a:spcPct val="0"/>
              </a:spcAft>
              <a:buChar char="»"/>
              <a:defRPr sz="2000">
                <a:solidFill>
                  <a:schemeClr val="tx1"/>
                </a:solidFill>
                <a:latin typeface="Times New Roman" charset="0"/>
              </a:defRPr>
            </a:lvl8pPr>
            <a:lvl9pPr marL="3886200" indent="-228600" eaLnBrk="0" fontAlgn="base" hangingPunct="0">
              <a:spcBef>
                <a:spcPct val="20000"/>
              </a:spcBef>
              <a:spcAft>
                <a:spcPct val="0"/>
              </a:spcAft>
              <a:buChar char="»"/>
              <a:defRPr sz="2000">
                <a:solidFill>
                  <a:schemeClr val="tx1"/>
                </a:solidFill>
                <a:latin typeface="Times New Roman" charset="0"/>
              </a:defRPr>
            </a:lvl9pPr>
          </a:lstStyle>
          <a:p>
            <a:pPr>
              <a:lnSpc>
                <a:spcPct val="102000"/>
              </a:lnSpc>
              <a:spcBef>
                <a:spcPct val="0"/>
              </a:spcBef>
              <a:buClrTx/>
              <a:buSzTx/>
              <a:buFontTx/>
              <a:buNone/>
            </a:pPr>
            <a:r>
              <a:rPr lang="en-US" altLang="zh-CN" sz="1800" b="1">
                <a:ea typeface="宋体" charset="-122"/>
              </a:rPr>
              <a:t>Operating</a:t>
            </a:r>
          </a:p>
        </p:txBody>
      </p:sp>
      <p:sp>
        <p:nvSpPr>
          <p:cNvPr id="23563" name="Rectangle 11"/>
          <p:cNvSpPr>
            <a:spLocks noChangeArrowheads="1"/>
          </p:cNvSpPr>
          <p:nvPr>
            <p:custDataLst>
              <p:tags r:id="rId10"/>
            </p:custDataLst>
          </p:nvPr>
        </p:nvSpPr>
        <p:spPr bwMode="auto">
          <a:xfrm>
            <a:off x="4714875" y="1682750"/>
            <a:ext cx="9398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lvl1pPr>
              <a:spcBef>
                <a:spcPct val="30000"/>
              </a:spcBef>
              <a:buClr>
                <a:schemeClr val="accent1"/>
              </a:buClr>
              <a:buSzPct val="75000"/>
              <a:buFont typeface="Wingdings" charset="2"/>
              <a:buChar char="q"/>
              <a:defRPr sz="2400">
                <a:solidFill>
                  <a:schemeClr val="tx1"/>
                </a:solidFill>
                <a:latin typeface="Arial" charset="0"/>
              </a:defRPr>
            </a:lvl1pPr>
            <a:lvl2pPr marL="742950" indent="-285750">
              <a:spcBef>
                <a:spcPct val="30000"/>
              </a:spcBef>
              <a:buClr>
                <a:schemeClr val="accent1"/>
              </a:buClr>
              <a:buSzPct val="75000"/>
              <a:buFont typeface="Monotype Sorts" charset="2"/>
              <a:buChar char="l"/>
              <a:defRPr sz="2000">
                <a:solidFill>
                  <a:schemeClr val="tx1"/>
                </a:solidFill>
                <a:latin typeface="Arial" charset="0"/>
              </a:defRPr>
            </a:lvl2pPr>
            <a:lvl3pPr marL="1143000" indent="-228600">
              <a:spcBef>
                <a:spcPct val="30000"/>
              </a:spcBef>
              <a:buClr>
                <a:schemeClr val="accent1"/>
              </a:buClr>
              <a:buSzPct val="100000"/>
              <a:buChar char="-"/>
              <a:defRPr>
                <a:solidFill>
                  <a:schemeClr val="tx1"/>
                </a:solidFill>
                <a:latin typeface="Arial" charset="0"/>
              </a:defRPr>
            </a:lvl3pPr>
            <a:lvl4pPr marL="1600200" indent="-228600">
              <a:spcBef>
                <a:spcPct val="20000"/>
              </a:spcBef>
              <a:buChar char="–"/>
              <a:defRPr sz="2000">
                <a:solidFill>
                  <a:schemeClr val="tx1"/>
                </a:solidFill>
                <a:latin typeface="Times New Roman" charset="0"/>
              </a:defRPr>
            </a:lvl4pPr>
            <a:lvl5pPr marL="2057400" indent="-228600">
              <a:spcBef>
                <a:spcPct val="20000"/>
              </a:spcBef>
              <a:buChar char="»"/>
              <a:defRPr sz="2000">
                <a:solidFill>
                  <a:schemeClr val="tx1"/>
                </a:solidFill>
                <a:latin typeface="Times New Roman" charset="0"/>
              </a:defRPr>
            </a:lvl5pPr>
            <a:lvl6pPr marL="2514600" indent="-228600" eaLnBrk="0" fontAlgn="base" hangingPunct="0">
              <a:spcBef>
                <a:spcPct val="20000"/>
              </a:spcBef>
              <a:spcAft>
                <a:spcPct val="0"/>
              </a:spcAft>
              <a:buChar char="»"/>
              <a:defRPr sz="2000">
                <a:solidFill>
                  <a:schemeClr val="tx1"/>
                </a:solidFill>
                <a:latin typeface="Times New Roman" charset="0"/>
              </a:defRPr>
            </a:lvl6pPr>
            <a:lvl7pPr marL="2971800" indent="-228600" eaLnBrk="0" fontAlgn="base" hangingPunct="0">
              <a:spcBef>
                <a:spcPct val="20000"/>
              </a:spcBef>
              <a:spcAft>
                <a:spcPct val="0"/>
              </a:spcAft>
              <a:buChar char="»"/>
              <a:defRPr sz="2000">
                <a:solidFill>
                  <a:schemeClr val="tx1"/>
                </a:solidFill>
                <a:latin typeface="Times New Roman" charset="0"/>
              </a:defRPr>
            </a:lvl7pPr>
            <a:lvl8pPr marL="3429000" indent="-228600" eaLnBrk="0" fontAlgn="base" hangingPunct="0">
              <a:spcBef>
                <a:spcPct val="20000"/>
              </a:spcBef>
              <a:spcAft>
                <a:spcPct val="0"/>
              </a:spcAft>
              <a:buChar char="»"/>
              <a:defRPr sz="2000">
                <a:solidFill>
                  <a:schemeClr val="tx1"/>
                </a:solidFill>
                <a:latin typeface="Times New Roman" charset="0"/>
              </a:defRPr>
            </a:lvl8pPr>
            <a:lvl9pPr marL="3886200" indent="-228600" eaLnBrk="0" fontAlgn="base" hangingPunct="0">
              <a:spcBef>
                <a:spcPct val="20000"/>
              </a:spcBef>
              <a:spcAft>
                <a:spcPct val="0"/>
              </a:spcAft>
              <a:buChar char="»"/>
              <a:defRPr sz="2000">
                <a:solidFill>
                  <a:schemeClr val="tx1"/>
                </a:solidFill>
                <a:latin typeface="Times New Roman" charset="0"/>
              </a:defRPr>
            </a:lvl9pPr>
          </a:lstStyle>
          <a:p>
            <a:pPr>
              <a:lnSpc>
                <a:spcPct val="102000"/>
              </a:lnSpc>
              <a:spcBef>
                <a:spcPct val="0"/>
              </a:spcBef>
              <a:buClrTx/>
              <a:buSzTx/>
              <a:buFontTx/>
              <a:buNone/>
            </a:pPr>
            <a:r>
              <a:rPr lang="en-US" altLang="zh-CN" sz="1800" b="1">
                <a:ea typeface="宋体" charset="-122"/>
              </a:rPr>
              <a:t>System</a:t>
            </a:r>
          </a:p>
        </p:txBody>
      </p:sp>
      <p:sp>
        <p:nvSpPr>
          <p:cNvPr id="23564" name="Line 12"/>
          <p:cNvSpPr>
            <a:spLocks noChangeShapeType="1"/>
          </p:cNvSpPr>
          <p:nvPr>
            <p:custDataLst>
              <p:tags r:id="rId11"/>
            </p:custDataLst>
          </p:nvPr>
        </p:nvSpPr>
        <p:spPr bwMode="auto">
          <a:xfrm flipV="1">
            <a:off x="4152900" y="1441450"/>
            <a:ext cx="0" cy="6985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3565" name="Line 13"/>
          <p:cNvSpPr>
            <a:spLocks noChangeShapeType="1"/>
          </p:cNvSpPr>
          <p:nvPr>
            <p:custDataLst>
              <p:tags r:id="rId12"/>
            </p:custDataLst>
          </p:nvPr>
        </p:nvSpPr>
        <p:spPr bwMode="auto">
          <a:xfrm>
            <a:off x="4159250" y="1447800"/>
            <a:ext cx="19685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3566" name="Line 14"/>
          <p:cNvSpPr>
            <a:spLocks noChangeShapeType="1"/>
          </p:cNvSpPr>
          <p:nvPr>
            <p:custDataLst>
              <p:tags r:id="rId13"/>
            </p:custDataLst>
          </p:nvPr>
        </p:nvSpPr>
        <p:spPr bwMode="auto">
          <a:xfrm>
            <a:off x="6134100" y="1454150"/>
            <a:ext cx="0" cy="10541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3567" name="Rectangle 15"/>
          <p:cNvSpPr>
            <a:spLocks noChangeArrowheads="1"/>
          </p:cNvSpPr>
          <p:nvPr>
            <p:custDataLst>
              <p:tags r:id="rId14"/>
            </p:custDataLst>
          </p:nvPr>
        </p:nvSpPr>
        <p:spPr bwMode="auto">
          <a:xfrm>
            <a:off x="3308350" y="1085850"/>
            <a:ext cx="2551981" cy="3157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lvl1pPr>
              <a:spcBef>
                <a:spcPct val="30000"/>
              </a:spcBef>
              <a:buClr>
                <a:schemeClr val="accent1"/>
              </a:buClr>
              <a:buSzPct val="75000"/>
              <a:buFont typeface="Wingdings" charset="2"/>
              <a:buChar char="q"/>
              <a:defRPr sz="2400">
                <a:solidFill>
                  <a:schemeClr val="tx1"/>
                </a:solidFill>
                <a:latin typeface="Arial" charset="0"/>
              </a:defRPr>
            </a:lvl1pPr>
            <a:lvl2pPr marL="742950" indent="-285750">
              <a:spcBef>
                <a:spcPct val="30000"/>
              </a:spcBef>
              <a:buClr>
                <a:schemeClr val="accent1"/>
              </a:buClr>
              <a:buSzPct val="75000"/>
              <a:buFont typeface="Monotype Sorts" charset="2"/>
              <a:buChar char="l"/>
              <a:defRPr sz="2000">
                <a:solidFill>
                  <a:schemeClr val="tx1"/>
                </a:solidFill>
                <a:latin typeface="Arial" charset="0"/>
              </a:defRPr>
            </a:lvl2pPr>
            <a:lvl3pPr marL="1143000" indent="-228600">
              <a:spcBef>
                <a:spcPct val="30000"/>
              </a:spcBef>
              <a:buClr>
                <a:schemeClr val="accent1"/>
              </a:buClr>
              <a:buSzPct val="100000"/>
              <a:buChar char="-"/>
              <a:defRPr>
                <a:solidFill>
                  <a:schemeClr val="tx1"/>
                </a:solidFill>
                <a:latin typeface="Arial" charset="0"/>
              </a:defRPr>
            </a:lvl3pPr>
            <a:lvl4pPr marL="1600200" indent="-228600">
              <a:spcBef>
                <a:spcPct val="20000"/>
              </a:spcBef>
              <a:buChar char="–"/>
              <a:defRPr sz="2000">
                <a:solidFill>
                  <a:schemeClr val="tx1"/>
                </a:solidFill>
                <a:latin typeface="Times New Roman" charset="0"/>
              </a:defRPr>
            </a:lvl4pPr>
            <a:lvl5pPr marL="2057400" indent="-228600">
              <a:spcBef>
                <a:spcPct val="20000"/>
              </a:spcBef>
              <a:buChar char="»"/>
              <a:defRPr sz="2000">
                <a:solidFill>
                  <a:schemeClr val="tx1"/>
                </a:solidFill>
                <a:latin typeface="Times New Roman" charset="0"/>
              </a:defRPr>
            </a:lvl5pPr>
            <a:lvl6pPr marL="2514600" indent="-228600" eaLnBrk="0" fontAlgn="base" hangingPunct="0">
              <a:spcBef>
                <a:spcPct val="20000"/>
              </a:spcBef>
              <a:spcAft>
                <a:spcPct val="0"/>
              </a:spcAft>
              <a:buChar char="»"/>
              <a:defRPr sz="2000">
                <a:solidFill>
                  <a:schemeClr val="tx1"/>
                </a:solidFill>
                <a:latin typeface="Times New Roman" charset="0"/>
              </a:defRPr>
            </a:lvl6pPr>
            <a:lvl7pPr marL="2971800" indent="-228600" eaLnBrk="0" fontAlgn="base" hangingPunct="0">
              <a:spcBef>
                <a:spcPct val="20000"/>
              </a:spcBef>
              <a:spcAft>
                <a:spcPct val="0"/>
              </a:spcAft>
              <a:buChar char="»"/>
              <a:defRPr sz="2000">
                <a:solidFill>
                  <a:schemeClr val="tx1"/>
                </a:solidFill>
                <a:latin typeface="Times New Roman" charset="0"/>
              </a:defRPr>
            </a:lvl7pPr>
            <a:lvl8pPr marL="3429000" indent="-228600" eaLnBrk="0" fontAlgn="base" hangingPunct="0">
              <a:spcBef>
                <a:spcPct val="20000"/>
              </a:spcBef>
              <a:spcAft>
                <a:spcPct val="0"/>
              </a:spcAft>
              <a:buChar char="»"/>
              <a:defRPr sz="2000">
                <a:solidFill>
                  <a:schemeClr val="tx1"/>
                </a:solidFill>
                <a:latin typeface="Times New Roman" charset="0"/>
              </a:defRPr>
            </a:lvl8pPr>
            <a:lvl9pPr marL="3886200" indent="-228600" eaLnBrk="0" fontAlgn="base" hangingPunct="0">
              <a:spcBef>
                <a:spcPct val="20000"/>
              </a:spcBef>
              <a:spcAft>
                <a:spcPct val="0"/>
              </a:spcAft>
              <a:buChar char="»"/>
              <a:defRPr sz="2000">
                <a:solidFill>
                  <a:schemeClr val="tx1"/>
                </a:solidFill>
                <a:latin typeface="Times New Roman" charset="0"/>
              </a:defRPr>
            </a:lvl9pPr>
          </a:lstStyle>
          <a:p>
            <a:pPr>
              <a:lnSpc>
                <a:spcPct val="102000"/>
              </a:lnSpc>
              <a:spcBef>
                <a:spcPct val="0"/>
              </a:spcBef>
              <a:buClrTx/>
              <a:buSzTx/>
              <a:buFontTx/>
              <a:buNone/>
            </a:pPr>
            <a:r>
              <a:rPr lang="en-US" altLang="zh-CN" sz="1800" b="1" dirty="0" smtClean="0">
                <a:ea typeface="宋体" charset="-122"/>
              </a:rPr>
              <a:t>Software/Applications</a:t>
            </a:r>
            <a:endParaRPr lang="en-US" altLang="zh-CN" sz="1800" b="1" dirty="0">
              <a:ea typeface="宋体" charset="-122"/>
            </a:endParaRPr>
          </a:p>
        </p:txBody>
      </p:sp>
      <p:sp>
        <p:nvSpPr>
          <p:cNvPr id="23568" name="Line 16"/>
          <p:cNvSpPr>
            <a:spLocks noChangeShapeType="1"/>
          </p:cNvSpPr>
          <p:nvPr>
            <p:custDataLst>
              <p:tags r:id="rId15"/>
            </p:custDataLst>
          </p:nvPr>
        </p:nvSpPr>
        <p:spPr bwMode="auto">
          <a:xfrm flipV="1">
            <a:off x="3086100" y="984250"/>
            <a:ext cx="0" cy="15303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3569" name="Line 17"/>
          <p:cNvSpPr>
            <a:spLocks noChangeShapeType="1"/>
          </p:cNvSpPr>
          <p:nvPr>
            <p:custDataLst>
              <p:tags r:id="rId16"/>
            </p:custDataLst>
          </p:nvPr>
        </p:nvSpPr>
        <p:spPr bwMode="auto">
          <a:xfrm>
            <a:off x="5905500" y="996950"/>
            <a:ext cx="0" cy="4445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3570" name="Rectangle 18"/>
          <p:cNvSpPr>
            <a:spLocks noChangeArrowheads="1"/>
          </p:cNvSpPr>
          <p:nvPr>
            <p:custDataLst>
              <p:tags r:id="rId17"/>
            </p:custDataLst>
          </p:nvPr>
        </p:nvSpPr>
        <p:spPr bwMode="auto">
          <a:xfrm>
            <a:off x="3829050" y="3867150"/>
            <a:ext cx="16510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txBody>
          <a:bodyPr wrap="none" lIns="63500" tIns="25400" rIns="63500" bIns="25400">
            <a:spAutoFit/>
          </a:bodyPr>
          <a:lstStyle>
            <a:lvl1pPr>
              <a:spcBef>
                <a:spcPct val="30000"/>
              </a:spcBef>
              <a:buClr>
                <a:schemeClr val="accent1"/>
              </a:buClr>
              <a:buSzPct val="75000"/>
              <a:buFont typeface="Wingdings" charset="2"/>
              <a:buChar char="q"/>
              <a:defRPr sz="2400">
                <a:solidFill>
                  <a:schemeClr val="tx1"/>
                </a:solidFill>
                <a:latin typeface="Arial" charset="0"/>
              </a:defRPr>
            </a:lvl1pPr>
            <a:lvl2pPr marL="742950" indent="-285750">
              <a:spcBef>
                <a:spcPct val="30000"/>
              </a:spcBef>
              <a:buClr>
                <a:schemeClr val="accent1"/>
              </a:buClr>
              <a:buSzPct val="75000"/>
              <a:buFont typeface="Monotype Sorts" charset="2"/>
              <a:buChar char="l"/>
              <a:defRPr sz="2000">
                <a:solidFill>
                  <a:schemeClr val="tx1"/>
                </a:solidFill>
                <a:latin typeface="Arial" charset="0"/>
              </a:defRPr>
            </a:lvl2pPr>
            <a:lvl3pPr marL="1143000" indent="-228600">
              <a:spcBef>
                <a:spcPct val="30000"/>
              </a:spcBef>
              <a:buClr>
                <a:schemeClr val="accent1"/>
              </a:buClr>
              <a:buSzPct val="100000"/>
              <a:buChar char="-"/>
              <a:defRPr>
                <a:solidFill>
                  <a:schemeClr val="tx1"/>
                </a:solidFill>
                <a:latin typeface="Arial" charset="0"/>
              </a:defRPr>
            </a:lvl3pPr>
            <a:lvl4pPr marL="1600200" indent="-228600">
              <a:spcBef>
                <a:spcPct val="20000"/>
              </a:spcBef>
              <a:buChar char="–"/>
              <a:defRPr sz="2000">
                <a:solidFill>
                  <a:schemeClr val="tx1"/>
                </a:solidFill>
                <a:latin typeface="Times New Roman" charset="0"/>
              </a:defRPr>
            </a:lvl4pPr>
            <a:lvl5pPr marL="2057400" indent="-228600">
              <a:spcBef>
                <a:spcPct val="20000"/>
              </a:spcBef>
              <a:buChar char="»"/>
              <a:defRPr sz="2000">
                <a:solidFill>
                  <a:schemeClr val="tx1"/>
                </a:solidFill>
                <a:latin typeface="Times New Roman" charset="0"/>
              </a:defRPr>
            </a:lvl5pPr>
            <a:lvl6pPr marL="2514600" indent="-228600" eaLnBrk="0" fontAlgn="base" hangingPunct="0">
              <a:spcBef>
                <a:spcPct val="20000"/>
              </a:spcBef>
              <a:spcAft>
                <a:spcPct val="0"/>
              </a:spcAft>
              <a:buChar char="»"/>
              <a:defRPr sz="2000">
                <a:solidFill>
                  <a:schemeClr val="tx1"/>
                </a:solidFill>
                <a:latin typeface="Times New Roman" charset="0"/>
              </a:defRPr>
            </a:lvl6pPr>
            <a:lvl7pPr marL="2971800" indent="-228600" eaLnBrk="0" fontAlgn="base" hangingPunct="0">
              <a:spcBef>
                <a:spcPct val="20000"/>
              </a:spcBef>
              <a:spcAft>
                <a:spcPct val="0"/>
              </a:spcAft>
              <a:buChar char="»"/>
              <a:defRPr sz="2000">
                <a:solidFill>
                  <a:schemeClr val="tx1"/>
                </a:solidFill>
                <a:latin typeface="Times New Roman" charset="0"/>
              </a:defRPr>
            </a:lvl7pPr>
            <a:lvl8pPr marL="3429000" indent="-228600" eaLnBrk="0" fontAlgn="base" hangingPunct="0">
              <a:spcBef>
                <a:spcPct val="20000"/>
              </a:spcBef>
              <a:spcAft>
                <a:spcPct val="0"/>
              </a:spcAft>
              <a:buChar char="»"/>
              <a:defRPr sz="2000">
                <a:solidFill>
                  <a:schemeClr val="tx1"/>
                </a:solidFill>
                <a:latin typeface="Times New Roman" charset="0"/>
              </a:defRPr>
            </a:lvl8pPr>
            <a:lvl9pPr marL="3886200" indent="-228600" eaLnBrk="0" fontAlgn="base" hangingPunct="0">
              <a:spcBef>
                <a:spcPct val="20000"/>
              </a:spcBef>
              <a:spcAft>
                <a:spcPct val="0"/>
              </a:spcAft>
              <a:buChar char="»"/>
              <a:defRPr sz="2000">
                <a:solidFill>
                  <a:schemeClr val="tx1"/>
                </a:solidFill>
                <a:latin typeface="Times New Roman" charset="0"/>
              </a:defRPr>
            </a:lvl9pPr>
          </a:lstStyle>
          <a:p>
            <a:pPr>
              <a:lnSpc>
                <a:spcPct val="102000"/>
              </a:lnSpc>
              <a:spcBef>
                <a:spcPct val="0"/>
              </a:spcBef>
              <a:buClrTx/>
              <a:buSzTx/>
              <a:buFontTx/>
              <a:buNone/>
            </a:pPr>
            <a:r>
              <a:rPr lang="en-US" altLang="zh-CN" sz="1800" b="1">
                <a:ea typeface="宋体" charset="-122"/>
              </a:rPr>
              <a:t>Digital Design</a:t>
            </a:r>
          </a:p>
        </p:txBody>
      </p:sp>
      <p:sp>
        <p:nvSpPr>
          <p:cNvPr id="23571" name="Rectangle 19"/>
          <p:cNvSpPr>
            <a:spLocks noChangeArrowheads="1"/>
          </p:cNvSpPr>
          <p:nvPr>
            <p:custDataLst>
              <p:tags r:id="rId18"/>
            </p:custDataLst>
          </p:nvPr>
        </p:nvSpPr>
        <p:spPr bwMode="auto">
          <a:xfrm>
            <a:off x="3371850" y="3841750"/>
            <a:ext cx="2654300" cy="3429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30000"/>
              </a:spcBef>
              <a:buClr>
                <a:schemeClr val="accent1"/>
              </a:buClr>
              <a:buSzPct val="75000"/>
              <a:buFont typeface="Wingdings" charset="2"/>
              <a:buChar char="q"/>
              <a:defRPr sz="2400">
                <a:solidFill>
                  <a:schemeClr val="tx1"/>
                </a:solidFill>
                <a:latin typeface="Arial" charset="0"/>
              </a:defRPr>
            </a:lvl1pPr>
            <a:lvl2pPr marL="742950" indent="-285750">
              <a:spcBef>
                <a:spcPct val="30000"/>
              </a:spcBef>
              <a:buClr>
                <a:schemeClr val="accent1"/>
              </a:buClr>
              <a:buSzPct val="75000"/>
              <a:buFont typeface="Monotype Sorts" charset="2"/>
              <a:buChar char="l"/>
              <a:defRPr sz="2000">
                <a:solidFill>
                  <a:schemeClr val="tx1"/>
                </a:solidFill>
                <a:latin typeface="Arial" charset="0"/>
              </a:defRPr>
            </a:lvl2pPr>
            <a:lvl3pPr marL="1143000" indent="-228600">
              <a:spcBef>
                <a:spcPct val="30000"/>
              </a:spcBef>
              <a:buClr>
                <a:schemeClr val="accent1"/>
              </a:buClr>
              <a:buSzPct val="100000"/>
              <a:buChar char="-"/>
              <a:defRPr>
                <a:solidFill>
                  <a:schemeClr val="tx1"/>
                </a:solidFill>
                <a:latin typeface="Arial" charset="0"/>
              </a:defRPr>
            </a:lvl3pPr>
            <a:lvl4pPr marL="1600200" indent="-228600">
              <a:spcBef>
                <a:spcPct val="20000"/>
              </a:spcBef>
              <a:buChar char="–"/>
              <a:defRPr sz="2000">
                <a:solidFill>
                  <a:schemeClr val="tx1"/>
                </a:solidFill>
                <a:latin typeface="Times New Roman" charset="0"/>
              </a:defRPr>
            </a:lvl4pPr>
            <a:lvl5pPr marL="2057400" indent="-228600">
              <a:spcBef>
                <a:spcPct val="20000"/>
              </a:spcBef>
              <a:buChar char="»"/>
              <a:defRPr sz="2000">
                <a:solidFill>
                  <a:schemeClr val="tx1"/>
                </a:solidFill>
                <a:latin typeface="Times New Roman" charset="0"/>
              </a:defRPr>
            </a:lvl5pPr>
            <a:lvl6pPr marL="2514600" indent="-228600" eaLnBrk="0" fontAlgn="base" hangingPunct="0">
              <a:spcBef>
                <a:spcPct val="20000"/>
              </a:spcBef>
              <a:spcAft>
                <a:spcPct val="0"/>
              </a:spcAft>
              <a:buChar char="»"/>
              <a:defRPr sz="2000">
                <a:solidFill>
                  <a:schemeClr val="tx1"/>
                </a:solidFill>
                <a:latin typeface="Times New Roman" charset="0"/>
              </a:defRPr>
            </a:lvl6pPr>
            <a:lvl7pPr marL="2971800" indent="-228600" eaLnBrk="0" fontAlgn="base" hangingPunct="0">
              <a:spcBef>
                <a:spcPct val="20000"/>
              </a:spcBef>
              <a:spcAft>
                <a:spcPct val="0"/>
              </a:spcAft>
              <a:buChar char="»"/>
              <a:defRPr sz="2000">
                <a:solidFill>
                  <a:schemeClr val="tx1"/>
                </a:solidFill>
                <a:latin typeface="Times New Roman" charset="0"/>
              </a:defRPr>
            </a:lvl7pPr>
            <a:lvl8pPr marL="3429000" indent="-228600" eaLnBrk="0" fontAlgn="base" hangingPunct="0">
              <a:spcBef>
                <a:spcPct val="20000"/>
              </a:spcBef>
              <a:spcAft>
                <a:spcPct val="0"/>
              </a:spcAft>
              <a:buChar char="»"/>
              <a:defRPr sz="2000">
                <a:solidFill>
                  <a:schemeClr val="tx1"/>
                </a:solidFill>
                <a:latin typeface="Times New Roman" charset="0"/>
              </a:defRPr>
            </a:lvl8pPr>
            <a:lvl9pPr marL="3886200" indent="-228600" eaLnBrk="0" fontAlgn="base" hangingPunct="0">
              <a:spcBef>
                <a:spcPct val="20000"/>
              </a:spcBef>
              <a:spcAft>
                <a:spcPct val="0"/>
              </a:spcAft>
              <a:buChar char="»"/>
              <a:defRPr sz="2000">
                <a:solidFill>
                  <a:schemeClr val="tx1"/>
                </a:solidFill>
                <a:latin typeface="Times New Roman" charset="0"/>
              </a:defRPr>
            </a:lvl9pPr>
          </a:lstStyle>
          <a:p>
            <a:pPr>
              <a:spcBef>
                <a:spcPct val="0"/>
              </a:spcBef>
              <a:buClrTx/>
              <a:buSzTx/>
              <a:buFontTx/>
              <a:buNone/>
            </a:pPr>
            <a:endParaRPr lang="en-US" altLang="en-US" sz="1800">
              <a:solidFill>
                <a:schemeClr val="accent1"/>
              </a:solidFill>
            </a:endParaRPr>
          </a:p>
        </p:txBody>
      </p:sp>
      <p:sp>
        <p:nvSpPr>
          <p:cNvPr id="23572" name="Rectangle 20"/>
          <p:cNvSpPr>
            <a:spLocks noChangeArrowheads="1"/>
          </p:cNvSpPr>
          <p:nvPr>
            <p:custDataLst>
              <p:tags r:id="rId19"/>
            </p:custDataLst>
          </p:nvPr>
        </p:nvSpPr>
        <p:spPr bwMode="auto">
          <a:xfrm>
            <a:off x="3771900" y="4191000"/>
            <a:ext cx="16764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txBody>
          <a:bodyPr wrap="none" lIns="63500" tIns="25400" rIns="63500" bIns="25400">
            <a:spAutoFit/>
          </a:bodyPr>
          <a:lstStyle>
            <a:lvl1pPr>
              <a:spcBef>
                <a:spcPct val="30000"/>
              </a:spcBef>
              <a:buClr>
                <a:schemeClr val="accent1"/>
              </a:buClr>
              <a:buSzPct val="75000"/>
              <a:buFont typeface="Wingdings" charset="2"/>
              <a:buChar char="q"/>
              <a:defRPr sz="2400">
                <a:solidFill>
                  <a:schemeClr val="tx1"/>
                </a:solidFill>
                <a:latin typeface="Arial" charset="0"/>
              </a:defRPr>
            </a:lvl1pPr>
            <a:lvl2pPr marL="742950" indent="-285750">
              <a:spcBef>
                <a:spcPct val="30000"/>
              </a:spcBef>
              <a:buClr>
                <a:schemeClr val="accent1"/>
              </a:buClr>
              <a:buSzPct val="75000"/>
              <a:buFont typeface="Monotype Sorts" charset="2"/>
              <a:buChar char="l"/>
              <a:defRPr sz="2000">
                <a:solidFill>
                  <a:schemeClr val="tx1"/>
                </a:solidFill>
                <a:latin typeface="Arial" charset="0"/>
              </a:defRPr>
            </a:lvl2pPr>
            <a:lvl3pPr marL="1143000" indent="-228600">
              <a:spcBef>
                <a:spcPct val="30000"/>
              </a:spcBef>
              <a:buClr>
                <a:schemeClr val="accent1"/>
              </a:buClr>
              <a:buSzPct val="100000"/>
              <a:buChar char="-"/>
              <a:defRPr>
                <a:solidFill>
                  <a:schemeClr val="tx1"/>
                </a:solidFill>
                <a:latin typeface="Arial" charset="0"/>
              </a:defRPr>
            </a:lvl3pPr>
            <a:lvl4pPr marL="1600200" indent="-228600">
              <a:spcBef>
                <a:spcPct val="20000"/>
              </a:spcBef>
              <a:buChar char="–"/>
              <a:defRPr sz="2000">
                <a:solidFill>
                  <a:schemeClr val="tx1"/>
                </a:solidFill>
                <a:latin typeface="Times New Roman" charset="0"/>
              </a:defRPr>
            </a:lvl4pPr>
            <a:lvl5pPr marL="2057400" indent="-228600">
              <a:spcBef>
                <a:spcPct val="20000"/>
              </a:spcBef>
              <a:buChar char="»"/>
              <a:defRPr sz="2000">
                <a:solidFill>
                  <a:schemeClr val="tx1"/>
                </a:solidFill>
                <a:latin typeface="Times New Roman" charset="0"/>
              </a:defRPr>
            </a:lvl5pPr>
            <a:lvl6pPr marL="2514600" indent="-228600" eaLnBrk="0" fontAlgn="base" hangingPunct="0">
              <a:spcBef>
                <a:spcPct val="20000"/>
              </a:spcBef>
              <a:spcAft>
                <a:spcPct val="0"/>
              </a:spcAft>
              <a:buChar char="»"/>
              <a:defRPr sz="2000">
                <a:solidFill>
                  <a:schemeClr val="tx1"/>
                </a:solidFill>
                <a:latin typeface="Times New Roman" charset="0"/>
              </a:defRPr>
            </a:lvl6pPr>
            <a:lvl7pPr marL="2971800" indent="-228600" eaLnBrk="0" fontAlgn="base" hangingPunct="0">
              <a:spcBef>
                <a:spcPct val="20000"/>
              </a:spcBef>
              <a:spcAft>
                <a:spcPct val="0"/>
              </a:spcAft>
              <a:buChar char="»"/>
              <a:defRPr sz="2000">
                <a:solidFill>
                  <a:schemeClr val="tx1"/>
                </a:solidFill>
                <a:latin typeface="Times New Roman" charset="0"/>
              </a:defRPr>
            </a:lvl7pPr>
            <a:lvl8pPr marL="3429000" indent="-228600" eaLnBrk="0" fontAlgn="base" hangingPunct="0">
              <a:spcBef>
                <a:spcPct val="20000"/>
              </a:spcBef>
              <a:spcAft>
                <a:spcPct val="0"/>
              </a:spcAft>
              <a:buChar char="»"/>
              <a:defRPr sz="2000">
                <a:solidFill>
                  <a:schemeClr val="tx1"/>
                </a:solidFill>
                <a:latin typeface="Times New Roman" charset="0"/>
              </a:defRPr>
            </a:lvl8pPr>
            <a:lvl9pPr marL="3886200" indent="-228600" eaLnBrk="0" fontAlgn="base" hangingPunct="0">
              <a:spcBef>
                <a:spcPct val="20000"/>
              </a:spcBef>
              <a:spcAft>
                <a:spcPct val="0"/>
              </a:spcAft>
              <a:buChar char="»"/>
              <a:defRPr sz="2000">
                <a:solidFill>
                  <a:schemeClr val="tx1"/>
                </a:solidFill>
                <a:latin typeface="Times New Roman" charset="0"/>
              </a:defRPr>
            </a:lvl9pPr>
          </a:lstStyle>
          <a:p>
            <a:pPr>
              <a:lnSpc>
                <a:spcPct val="102000"/>
              </a:lnSpc>
              <a:spcBef>
                <a:spcPct val="0"/>
              </a:spcBef>
              <a:buClrTx/>
              <a:buSzTx/>
              <a:buFontTx/>
              <a:buNone/>
            </a:pPr>
            <a:r>
              <a:rPr lang="en-US" altLang="zh-CN" sz="1800" b="1">
                <a:ea typeface="宋体" charset="-122"/>
              </a:rPr>
              <a:t>Circuit Design</a:t>
            </a:r>
          </a:p>
        </p:txBody>
      </p:sp>
      <p:sp>
        <p:nvSpPr>
          <p:cNvPr id="23573" name="Rectangle 21"/>
          <p:cNvSpPr>
            <a:spLocks noChangeArrowheads="1"/>
          </p:cNvSpPr>
          <p:nvPr>
            <p:custDataLst>
              <p:tags r:id="rId20"/>
            </p:custDataLst>
          </p:nvPr>
        </p:nvSpPr>
        <p:spPr bwMode="auto">
          <a:xfrm>
            <a:off x="3524250" y="4197350"/>
            <a:ext cx="2381250" cy="37465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30000"/>
              </a:spcBef>
              <a:buClr>
                <a:schemeClr val="accent1"/>
              </a:buClr>
              <a:buSzPct val="75000"/>
              <a:buFont typeface="Wingdings" charset="2"/>
              <a:buChar char="q"/>
              <a:defRPr sz="2400">
                <a:solidFill>
                  <a:schemeClr val="tx1"/>
                </a:solidFill>
                <a:latin typeface="Arial" charset="0"/>
              </a:defRPr>
            </a:lvl1pPr>
            <a:lvl2pPr marL="742950" indent="-285750">
              <a:spcBef>
                <a:spcPct val="30000"/>
              </a:spcBef>
              <a:buClr>
                <a:schemeClr val="accent1"/>
              </a:buClr>
              <a:buSzPct val="75000"/>
              <a:buFont typeface="Monotype Sorts" charset="2"/>
              <a:buChar char="l"/>
              <a:defRPr sz="2000">
                <a:solidFill>
                  <a:schemeClr val="tx1"/>
                </a:solidFill>
                <a:latin typeface="Arial" charset="0"/>
              </a:defRPr>
            </a:lvl2pPr>
            <a:lvl3pPr marL="1143000" indent="-228600">
              <a:spcBef>
                <a:spcPct val="30000"/>
              </a:spcBef>
              <a:buClr>
                <a:schemeClr val="accent1"/>
              </a:buClr>
              <a:buSzPct val="100000"/>
              <a:buChar char="-"/>
              <a:defRPr>
                <a:solidFill>
                  <a:schemeClr val="tx1"/>
                </a:solidFill>
                <a:latin typeface="Arial" charset="0"/>
              </a:defRPr>
            </a:lvl3pPr>
            <a:lvl4pPr marL="1600200" indent="-228600">
              <a:spcBef>
                <a:spcPct val="20000"/>
              </a:spcBef>
              <a:buChar char="–"/>
              <a:defRPr sz="2000">
                <a:solidFill>
                  <a:schemeClr val="tx1"/>
                </a:solidFill>
                <a:latin typeface="Times New Roman" charset="0"/>
              </a:defRPr>
            </a:lvl4pPr>
            <a:lvl5pPr marL="2057400" indent="-228600">
              <a:spcBef>
                <a:spcPct val="20000"/>
              </a:spcBef>
              <a:buChar char="»"/>
              <a:defRPr sz="2000">
                <a:solidFill>
                  <a:schemeClr val="tx1"/>
                </a:solidFill>
                <a:latin typeface="Times New Roman" charset="0"/>
              </a:defRPr>
            </a:lvl5pPr>
            <a:lvl6pPr marL="2514600" indent="-228600" eaLnBrk="0" fontAlgn="base" hangingPunct="0">
              <a:spcBef>
                <a:spcPct val="20000"/>
              </a:spcBef>
              <a:spcAft>
                <a:spcPct val="0"/>
              </a:spcAft>
              <a:buChar char="»"/>
              <a:defRPr sz="2000">
                <a:solidFill>
                  <a:schemeClr val="tx1"/>
                </a:solidFill>
                <a:latin typeface="Times New Roman" charset="0"/>
              </a:defRPr>
            </a:lvl6pPr>
            <a:lvl7pPr marL="2971800" indent="-228600" eaLnBrk="0" fontAlgn="base" hangingPunct="0">
              <a:spcBef>
                <a:spcPct val="20000"/>
              </a:spcBef>
              <a:spcAft>
                <a:spcPct val="0"/>
              </a:spcAft>
              <a:buChar char="»"/>
              <a:defRPr sz="2000">
                <a:solidFill>
                  <a:schemeClr val="tx1"/>
                </a:solidFill>
                <a:latin typeface="Times New Roman" charset="0"/>
              </a:defRPr>
            </a:lvl7pPr>
            <a:lvl8pPr marL="3429000" indent="-228600" eaLnBrk="0" fontAlgn="base" hangingPunct="0">
              <a:spcBef>
                <a:spcPct val="20000"/>
              </a:spcBef>
              <a:spcAft>
                <a:spcPct val="0"/>
              </a:spcAft>
              <a:buChar char="»"/>
              <a:defRPr sz="2000">
                <a:solidFill>
                  <a:schemeClr val="tx1"/>
                </a:solidFill>
                <a:latin typeface="Times New Roman" charset="0"/>
              </a:defRPr>
            </a:lvl8pPr>
            <a:lvl9pPr marL="3886200" indent="-228600" eaLnBrk="0" fontAlgn="base" hangingPunct="0">
              <a:spcBef>
                <a:spcPct val="20000"/>
              </a:spcBef>
              <a:spcAft>
                <a:spcPct val="0"/>
              </a:spcAft>
              <a:buChar char="»"/>
              <a:defRPr sz="2000">
                <a:solidFill>
                  <a:schemeClr val="tx1"/>
                </a:solidFill>
                <a:latin typeface="Times New Roman" charset="0"/>
              </a:defRPr>
            </a:lvl9pPr>
          </a:lstStyle>
          <a:p>
            <a:pPr>
              <a:spcBef>
                <a:spcPct val="0"/>
              </a:spcBef>
              <a:buClrTx/>
              <a:buSzTx/>
              <a:buFontTx/>
              <a:buNone/>
            </a:pPr>
            <a:endParaRPr lang="en-US" altLang="en-US" sz="1800">
              <a:solidFill>
                <a:schemeClr val="accent1"/>
              </a:solidFill>
            </a:endParaRPr>
          </a:p>
        </p:txBody>
      </p:sp>
      <p:sp>
        <p:nvSpPr>
          <p:cNvPr id="23574" name="Rectangle 22" descr="50%"/>
          <p:cNvSpPr>
            <a:spLocks noChangeArrowheads="1"/>
          </p:cNvSpPr>
          <p:nvPr>
            <p:custDataLst>
              <p:tags r:id="rId21"/>
            </p:custDataLst>
          </p:nvPr>
        </p:nvSpPr>
        <p:spPr bwMode="auto">
          <a:xfrm>
            <a:off x="2286000" y="2514600"/>
            <a:ext cx="6275388" cy="122238"/>
          </a:xfrm>
          <a:prstGeom prst="rect">
            <a:avLst/>
          </a:prstGeom>
          <a:pattFill prst="pct50">
            <a:fgClr>
              <a:schemeClr val="accent1"/>
            </a:fgClr>
            <a:bgClr>
              <a:schemeClr val="bg1"/>
            </a:bgClr>
          </a:pattFill>
          <a:ln w="12700">
            <a:solidFill>
              <a:schemeClr val="tx1"/>
            </a:solidFill>
            <a:miter lim="800000"/>
            <a:headEnd/>
            <a:tailEnd/>
          </a:ln>
        </p:spPr>
        <p:txBody>
          <a:bodyPr wrap="none" anchor="ctr"/>
          <a:lstStyle>
            <a:lvl1pPr>
              <a:spcBef>
                <a:spcPct val="30000"/>
              </a:spcBef>
              <a:buClr>
                <a:schemeClr val="accent1"/>
              </a:buClr>
              <a:buSzPct val="75000"/>
              <a:buFont typeface="Wingdings" charset="2"/>
              <a:buChar char="q"/>
              <a:defRPr sz="2400">
                <a:solidFill>
                  <a:schemeClr val="tx1"/>
                </a:solidFill>
                <a:latin typeface="Arial" charset="0"/>
              </a:defRPr>
            </a:lvl1pPr>
            <a:lvl2pPr marL="742950" indent="-285750">
              <a:spcBef>
                <a:spcPct val="30000"/>
              </a:spcBef>
              <a:buClr>
                <a:schemeClr val="accent1"/>
              </a:buClr>
              <a:buSzPct val="75000"/>
              <a:buFont typeface="Monotype Sorts" charset="2"/>
              <a:buChar char="l"/>
              <a:defRPr sz="2000">
                <a:solidFill>
                  <a:schemeClr val="tx1"/>
                </a:solidFill>
                <a:latin typeface="Arial" charset="0"/>
              </a:defRPr>
            </a:lvl2pPr>
            <a:lvl3pPr marL="1143000" indent="-228600">
              <a:spcBef>
                <a:spcPct val="30000"/>
              </a:spcBef>
              <a:buClr>
                <a:schemeClr val="accent1"/>
              </a:buClr>
              <a:buSzPct val="100000"/>
              <a:buChar char="-"/>
              <a:defRPr>
                <a:solidFill>
                  <a:schemeClr val="tx1"/>
                </a:solidFill>
                <a:latin typeface="Arial" charset="0"/>
              </a:defRPr>
            </a:lvl3pPr>
            <a:lvl4pPr marL="1600200" indent="-228600">
              <a:spcBef>
                <a:spcPct val="20000"/>
              </a:spcBef>
              <a:buChar char="–"/>
              <a:defRPr sz="2000">
                <a:solidFill>
                  <a:schemeClr val="tx1"/>
                </a:solidFill>
                <a:latin typeface="Times New Roman" charset="0"/>
              </a:defRPr>
            </a:lvl4pPr>
            <a:lvl5pPr marL="2057400" indent="-228600">
              <a:spcBef>
                <a:spcPct val="20000"/>
              </a:spcBef>
              <a:buChar char="»"/>
              <a:defRPr sz="2000">
                <a:solidFill>
                  <a:schemeClr val="tx1"/>
                </a:solidFill>
                <a:latin typeface="Times New Roman" charset="0"/>
              </a:defRPr>
            </a:lvl5pPr>
            <a:lvl6pPr marL="2514600" indent="-228600" eaLnBrk="0" fontAlgn="base" hangingPunct="0">
              <a:spcBef>
                <a:spcPct val="20000"/>
              </a:spcBef>
              <a:spcAft>
                <a:spcPct val="0"/>
              </a:spcAft>
              <a:buChar char="»"/>
              <a:defRPr sz="2000">
                <a:solidFill>
                  <a:schemeClr val="tx1"/>
                </a:solidFill>
                <a:latin typeface="Times New Roman" charset="0"/>
              </a:defRPr>
            </a:lvl6pPr>
            <a:lvl7pPr marL="2971800" indent="-228600" eaLnBrk="0" fontAlgn="base" hangingPunct="0">
              <a:spcBef>
                <a:spcPct val="20000"/>
              </a:spcBef>
              <a:spcAft>
                <a:spcPct val="0"/>
              </a:spcAft>
              <a:buChar char="»"/>
              <a:defRPr sz="2000">
                <a:solidFill>
                  <a:schemeClr val="tx1"/>
                </a:solidFill>
                <a:latin typeface="Times New Roman" charset="0"/>
              </a:defRPr>
            </a:lvl7pPr>
            <a:lvl8pPr marL="3429000" indent="-228600" eaLnBrk="0" fontAlgn="base" hangingPunct="0">
              <a:spcBef>
                <a:spcPct val="20000"/>
              </a:spcBef>
              <a:spcAft>
                <a:spcPct val="0"/>
              </a:spcAft>
              <a:buChar char="»"/>
              <a:defRPr sz="2000">
                <a:solidFill>
                  <a:schemeClr val="tx1"/>
                </a:solidFill>
                <a:latin typeface="Times New Roman" charset="0"/>
              </a:defRPr>
            </a:lvl8pPr>
            <a:lvl9pPr marL="3886200" indent="-228600" eaLnBrk="0" fontAlgn="base" hangingPunct="0">
              <a:spcBef>
                <a:spcPct val="20000"/>
              </a:spcBef>
              <a:spcAft>
                <a:spcPct val="0"/>
              </a:spcAft>
              <a:buChar char="»"/>
              <a:defRPr sz="2000">
                <a:solidFill>
                  <a:schemeClr val="tx1"/>
                </a:solidFill>
                <a:latin typeface="Times New Roman" charset="0"/>
              </a:defRPr>
            </a:lvl9pPr>
          </a:lstStyle>
          <a:p>
            <a:pPr>
              <a:spcBef>
                <a:spcPct val="0"/>
              </a:spcBef>
              <a:buClrTx/>
              <a:buSzTx/>
              <a:buFontTx/>
              <a:buNone/>
            </a:pPr>
            <a:endParaRPr lang="en-US" altLang="en-US" sz="1800">
              <a:solidFill>
                <a:schemeClr val="accent1"/>
              </a:solidFill>
            </a:endParaRPr>
          </a:p>
        </p:txBody>
      </p:sp>
      <p:sp>
        <p:nvSpPr>
          <p:cNvPr id="23575" name="Rectangle 23"/>
          <p:cNvSpPr>
            <a:spLocks noChangeArrowheads="1"/>
          </p:cNvSpPr>
          <p:nvPr>
            <p:custDataLst>
              <p:tags r:id="rId22"/>
            </p:custDataLst>
          </p:nvPr>
        </p:nvSpPr>
        <p:spPr bwMode="auto">
          <a:xfrm>
            <a:off x="468313" y="2420938"/>
            <a:ext cx="1727200"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lvl1pPr>
              <a:spcBef>
                <a:spcPct val="30000"/>
              </a:spcBef>
              <a:buClr>
                <a:schemeClr val="accent1"/>
              </a:buClr>
              <a:buSzPct val="75000"/>
              <a:buFont typeface="Wingdings" charset="2"/>
              <a:buChar char="q"/>
              <a:defRPr sz="2400">
                <a:solidFill>
                  <a:schemeClr val="tx1"/>
                </a:solidFill>
                <a:latin typeface="Arial" charset="0"/>
              </a:defRPr>
            </a:lvl1pPr>
            <a:lvl2pPr marL="742950" indent="-285750">
              <a:spcBef>
                <a:spcPct val="30000"/>
              </a:spcBef>
              <a:buClr>
                <a:schemeClr val="accent1"/>
              </a:buClr>
              <a:buSzPct val="75000"/>
              <a:buFont typeface="Monotype Sorts" charset="2"/>
              <a:buChar char="l"/>
              <a:defRPr sz="2000">
                <a:solidFill>
                  <a:schemeClr val="tx1"/>
                </a:solidFill>
                <a:latin typeface="Arial" charset="0"/>
              </a:defRPr>
            </a:lvl2pPr>
            <a:lvl3pPr marL="1143000" indent="-228600">
              <a:spcBef>
                <a:spcPct val="30000"/>
              </a:spcBef>
              <a:buClr>
                <a:schemeClr val="accent1"/>
              </a:buClr>
              <a:buSzPct val="100000"/>
              <a:buChar char="-"/>
              <a:defRPr>
                <a:solidFill>
                  <a:schemeClr val="tx1"/>
                </a:solidFill>
                <a:latin typeface="Arial" charset="0"/>
              </a:defRPr>
            </a:lvl3pPr>
            <a:lvl4pPr marL="1600200" indent="-228600">
              <a:spcBef>
                <a:spcPct val="20000"/>
              </a:spcBef>
              <a:buChar char="–"/>
              <a:defRPr sz="2000">
                <a:solidFill>
                  <a:schemeClr val="tx1"/>
                </a:solidFill>
                <a:latin typeface="Times New Roman" charset="0"/>
              </a:defRPr>
            </a:lvl4pPr>
            <a:lvl5pPr marL="2057400" indent="-228600">
              <a:spcBef>
                <a:spcPct val="20000"/>
              </a:spcBef>
              <a:buChar char="»"/>
              <a:defRPr sz="2000">
                <a:solidFill>
                  <a:schemeClr val="tx1"/>
                </a:solidFill>
                <a:latin typeface="Times New Roman" charset="0"/>
              </a:defRPr>
            </a:lvl5pPr>
            <a:lvl6pPr marL="2514600" indent="-228600" eaLnBrk="0" fontAlgn="base" hangingPunct="0">
              <a:spcBef>
                <a:spcPct val="20000"/>
              </a:spcBef>
              <a:spcAft>
                <a:spcPct val="0"/>
              </a:spcAft>
              <a:buChar char="»"/>
              <a:defRPr sz="2000">
                <a:solidFill>
                  <a:schemeClr val="tx1"/>
                </a:solidFill>
                <a:latin typeface="Times New Roman" charset="0"/>
              </a:defRPr>
            </a:lvl6pPr>
            <a:lvl7pPr marL="2971800" indent="-228600" eaLnBrk="0" fontAlgn="base" hangingPunct="0">
              <a:spcBef>
                <a:spcPct val="20000"/>
              </a:spcBef>
              <a:spcAft>
                <a:spcPct val="0"/>
              </a:spcAft>
              <a:buChar char="»"/>
              <a:defRPr sz="2000">
                <a:solidFill>
                  <a:schemeClr val="tx1"/>
                </a:solidFill>
                <a:latin typeface="Times New Roman" charset="0"/>
              </a:defRPr>
            </a:lvl7pPr>
            <a:lvl8pPr marL="3429000" indent="-228600" eaLnBrk="0" fontAlgn="base" hangingPunct="0">
              <a:spcBef>
                <a:spcPct val="20000"/>
              </a:spcBef>
              <a:spcAft>
                <a:spcPct val="0"/>
              </a:spcAft>
              <a:buChar char="»"/>
              <a:defRPr sz="2000">
                <a:solidFill>
                  <a:schemeClr val="tx1"/>
                </a:solidFill>
                <a:latin typeface="Times New Roman" charset="0"/>
              </a:defRPr>
            </a:lvl8pPr>
            <a:lvl9pPr marL="3886200" indent="-228600" eaLnBrk="0" fontAlgn="base" hangingPunct="0">
              <a:spcBef>
                <a:spcPct val="20000"/>
              </a:spcBef>
              <a:spcAft>
                <a:spcPct val="0"/>
              </a:spcAft>
              <a:buChar char="»"/>
              <a:defRPr sz="2000">
                <a:solidFill>
                  <a:schemeClr val="tx1"/>
                </a:solidFill>
                <a:latin typeface="Times New Roman" charset="0"/>
              </a:defRPr>
            </a:lvl9pPr>
          </a:lstStyle>
          <a:p>
            <a:pPr algn="ctr">
              <a:lnSpc>
                <a:spcPct val="85000"/>
              </a:lnSpc>
              <a:spcBef>
                <a:spcPct val="0"/>
              </a:spcBef>
              <a:buClrTx/>
              <a:buSzTx/>
              <a:buFontTx/>
              <a:buNone/>
            </a:pPr>
            <a:r>
              <a:rPr lang="en-US" altLang="zh-CN" sz="1800" b="1">
                <a:solidFill>
                  <a:schemeClr val="accent1"/>
                </a:solidFill>
                <a:ea typeface="宋体" charset="-122"/>
              </a:rPr>
              <a:t>Instruction Set</a:t>
            </a:r>
          </a:p>
          <a:p>
            <a:pPr algn="ctr">
              <a:lnSpc>
                <a:spcPct val="85000"/>
              </a:lnSpc>
              <a:spcBef>
                <a:spcPct val="0"/>
              </a:spcBef>
              <a:buClrTx/>
              <a:buSzTx/>
              <a:buFontTx/>
              <a:buNone/>
            </a:pPr>
            <a:r>
              <a:rPr lang="en-US" altLang="zh-CN" sz="1800" b="1">
                <a:solidFill>
                  <a:schemeClr val="accent1"/>
                </a:solidFill>
                <a:ea typeface="宋体" charset="-122"/>
              </a:rPr>
              <a:t> Architecture</a:t>
            </a:r>
          </a:p>
        </p:txBody>
      </p:sp>
      <p:sp>
        <p:nvSpPr>
          <p:cNvPr id="23576" name="Rectangle 24"/>
          <p:cNvSpPr>
            <a:spLocks noChangeArrowheads="1"/>
          </p:cNvSpPr>
          <p:nvPr>
            <p:custDataLst>
              <p:tags r:id="rId23"/>
            </p:custDataLst>
          </p:nvPr>
        </p:nvSpPr>
        <p:spPr bwMode="auto">
          <a:xfrm>
            <a:off x="4933950" y="2114550"/>
            <a:ext cx="11430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lvl1pPr>
              <a:spcBef>
                <a:spcPct val="30000"/>
              </a:spcBef>
              <a:buClr>
                <a:schemeClr val="accent1"/>
              </a:buClr>
              <a:buSzPct val="75000"/>
              <a:buFont typeface="Wingdings" charset="2"/>
              <a:buChar char="q"/>
              <a:defRPr sz="2400">
                <a:solidFill>
                  <a:schemeClr val="tx1"/>
                </a:solidFill>
                <a:latin typeface="Arial" charset="0"/>
              </a:defRPr>
            </a:lvl1pPr>
            <a:lvl2pPr marL="742950" indent="-285750">
              <a:spcBef>
                <a:spcPct val="30000"/>
              </a:spcBef>
              <a:buClr>
                <a:schemeClr val="accent1"/>
              </a:buClr>
              <a:buSzPct val="75000"/>
              <a:buFont typeface="Monotype Sorts" charset="2"/>
              <a:buChar char="l"/>
              <a:defRPr sz="2000">
                <a:solidFill>
                  <a:schemeClr val="tx1"/>
                </a:solidFill>
                <a:latin typeface="Arial" charset="0"/>
              </a:defRPr>
            </a:lvl2pPr>
            <a:lvl3pPr marL="1143000" indent="-228600">
              <a:spcBef>
                <a:spcPct val="30000"/>
              </a:spcBef>
              <a:buClr>
                <a:schemeClr val="accent1"/>
              </a:buClr>
              <a:buSzPct val="100000"/>
              <a:buChar char="-"/>
              <a:defRPr>
                <a:solidFill>
                  <a:schemeClr val="tx1"/>
                </a:solidFill>
                <a:latin typeface="Arial" charset="0"/>
              </a:defRPr>
            </a:lvl3pPr>
            <a:lvl4pPr marL="1600200" indent="-228600">
              <a:spcBef>
                <a:spcPct val="20000"/>
              </a:spcBef>
              <a:buChar char="–"/>
              <a:defRPr sz="2000">
                <a:solidFill>
                  <a:schemeClr val="tx1"/>
                </a:solidFill>
                <a:latin typeface="Times New Roman" charset="0"/>
              </a:defRPr>
            </a:lvl4pPr>
            <a:lvl5pPr marL="2057400" indent="-228600">
              <a:spcBef>
                <a:spcPct val="20000"/>
              </a:spcBef>
              <a:buChar char="»"/>
              <a:defRPr sz="2000">
                <a:solidFill>
                  <a:schemeClr val="tx1"/>
                </a:solidFill>
                <a:latin typeface="Times New Roman" charset="0"/>
              </a:defRPr>
            </a:lvl5pPr>
            <a:lvl6pPr marL="2514600" indent="-228600" eaLnBrk="0" fontAlgn="base" hangingPunct="0">
              <a:spcBef>
                <a:spcPct val="20000"/>
              </a:spcBef>
              <a:spcAft>
                <a:spcPct val="0"/>
              </a:spcAft>
              <a:buChar char="»"/>
              <a:defRPr sz="2000">
                <a:solidFill>
                  <a:schemeClr val="tx1"/>
                </a:solidFill>
                <a:latin typeface="Times New Roman" charset="0"/>
              </a:defRPr>
            </a:lvl6pPr>
            <a:lvl7pPr marL="2971800" indent="-228600" eaLnBrk="0" fontAlgn="base" hangingPunct="0">
              <a:spcBef>
                <a:spcPct val="20000"/>
              </a:spcBef>
              <a:spcAft>
                <a:spcPct val="0"/>
              </a:spcAft>
              <a:buChar char="»"/>
              <a:defRPr sz="2000">
                <a:solidFill>
                  <a:schemeClr val="tx1"/>
                </a:solidFill>
                <a:latin typeface="Times New Roman" charset="0"/>
              </a:defRPr>
            </a:lvl7pPr>
            <a:lvl8pPr marL="3429000" indent="-228600" eaLnBrk="0" fontAlgn="base" hangingPunct="0">
              <a:spcBef>
                <a:spcPct val="20000"/>
              </a:spcBef>
              <a:spcAft>
                <a:spcPct val="0"/>
              </a:spcAft>
              <a:buChar char="»"/>
              <a:defRPr sz="2000">
                <a:solidFill>
                  <a:schemeClr val="tx1"/>
                </a:solidFill>
                <a:latin typeface="Times New Roman" charset="0"/>
              </a:defRPr>
            </a:lvl8pPr>
            <a:lvl9pPr marL="3886200" indent="-228600" eaLnBrk="0" fontAlgn="base" hangingPunct="0">
              <a:spcBef>
                <a:spcPct val="20000"/>
              </a:spcBef>
              <a:spcAft>
                <a:spcPct val="0"/>
              </a:spcAft>
              <a:buChar char="»"/>
              <a:defRPr sz="2000">
                <a:solidFill>
                  <a:schemeClr val="tx1"/>
                </a:solidFill>
                <a:latin typeface="Times New Roman" charset="0"/>
              </a:defRPr>
            </a:lvl9pPr>
          </a:lstStyle>
          <a:p>
            <a:pPr>
              <a:lnSpc>
                <a:spcPct val="102000"/>
              </a:lnSpc>
              <a:spcBef>
                <a:spcPct val="0"/>
              </a:spcBef>
              <a:buClrTx/>
              <a:buSzTx/>
              <a:buFontTx/>
              <a:buNone/>
            </a:pPr>
            <a:r>
              <a:rPr lang="en-US" altLang="zh-CN" sz="1800" b="1">
                <a:ea typeface="宋体" charset="-122"/>
              </a:rPr>
              <a:t>Firmware</a:t>
            </a:r>
          </a:p>
        </p:txBody>
      </p:sp>
      <p:sp>
        <p:nvSpPr>
          <p:cNvPr id="23577" name="Rectangle 25"/>
          <p:cNvSpPr>
            <a:spLocks noChangeArrowheads="1"/>
          </p:cNvSpPr>
          <p:nvPr>
            <p:custDataLst>
              <p:tags r:id="rId24"/>
            </p:custDataLst>
          </p:nvPr>
        </p:nvSpPr>
        <p:spPr bwMode="auto">
          <a:xfrm>
            <a:off x="4895850" y="2139950"/>
            <a:ext cx="1130300" cy="3302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30000"/>
              </a:spcBef>
              <a:buClr>
                <a:schemeClr val="accent1"/>
              </a:buClr>
              <a:buSzPct val="75000"/>
              <a:buFont typeface="Wingdings" charset="2"/>
              <a:buChar char="q"/>
              <a:defRPr sz="2400">
                <a:solidFill>
                  <a:schemeClr val="tx1"/>
                </a:solidFill>
                <a:latin typeface="Arial" charset="0"/>
              </a:defRPr>
            </a:lvl1pPr>
            <a:lvl2pPr marL="742950" indent="-285750">
              <a:spcBef>
                <a:spcPct val="30000"/>
              </a:spcBef>
              <a:buClr>
                <a:schemeClr val="accent1"/>
              </a:buClr>
              <a:buSzPct val="75000"/>
              <a:buFont typeface="Monotype Sorts" charset="2"/>
              <a:buChar char="l"/>
              <a:defRPr sz="2000">
                <a:solidFill>
                  <a:schemeClr val="tx1"/>
                </a:solidFill>
                <a:latin typeface="Arial" charset="0"/>
              </a:defRPr>
            </a:lvl2pPr>
            <a:lvl3pPr marL="1143000" indent="-228600">
              <a:spcBef>
                <a:spcPct val="30000"/>
              </a:spcBef>
              <a:buClr>
                <a:schemeClr val="accent1"/>
              </a:buClr>
              <a:buSzPct val="100000"/>
              <a:buChar char="-"/>
              <a:defRPr>
                <a:solidFill>
                  <a:schemeClr val="tx1"/>
                </a:solidFill>
                <a:latin typeface="Arial" charset="0"/>
              </a:defRPr>
            </a:lvl3pPr>
            <a:lvl4pPr marL="1600200" indent="-228600">
              <a:spcBef>
                <a:spcPct val="20000"/>
              </a:spcBef>
              <a:buChar char="–"/>
              <a:defRPr sz="2000">
                <a:solidFill>
                  <a:schemeClr val="tx1"/>
                </a:solidFill>
                <a:latin typeface="Times New Roman" charset="0"/>
              </a:defRPr>
            </a:lvl4pPr>
            <a:lvl5pPr marL="2057400" indent="-228600">
              <a:spcBef>
                <a:spcPct val="20000"/>
              </a:spcBef>
              <a:buChar char="»"/>
              <a:defRPr sz="2000">
                <a:solidFill>
                  <a:schemeClr val="tx1"/>
                </a:solidFill>
                <a:latin typeface="Times New Roman" charset="0"/>
              </a:defRPr>
            </a:lvl5pPr>
            <a:lvl6pPr marL="2514600" indent="-228600" eaLnBrk="0" fontAlgn="base" hangingPunct="0">
              <a:spcBef>
                <a:spcPct val="20000"/>
              </a:spcBef>
              <a:spcAft>
                <a:spcPct val="0"/>
              </a:spcAft>
              <a:buChar char="»"/>
              <a:defRPr sz="2000">
                <a:solidFill>
                  <a:schemeClr val="tx1"/>
                </a:solidFill>
                <a:latin typeface="Times New Roman" charset="0"/>
              </a:defRPr>
            </a:lvl6pPr>
            <a:lvl7pPr marL="2971800" indent="-228600" eaLnBrk="0" fontAlgn="base" hangingPunct="0">
              <a:spcBef>
                <a:spcPct val="20000"/>
              </a:spcBef>
              <a:spcAft>
                <a:spcPct val="0"/>
              </a:spcAft>
              <a:buChar char="»"/>
              <a:defRPr sz="2000">
                <a:solidFill>
                  <a:schemeClr val="tx1"/>
                </a:solidFill>
                <a:latin typeface="Times New Roman" charset="0"/>
              </a:defRPr>
            </a:lvl7pPr>
            <a:lvl8pPr marL="3429000" indent="-228600" eaLnBrk="0" fontAlgn="base" hangingPunct="0">
              <a:spcBef>
                <a:spcPct val="20000"/>
              </a:spcBef>
              <a:spcAft>
                <a:spcPct val="0"/>
              </a:spcAft>
              <a:buChar char="»"/>
              <a:defRPr sz="2000">
                <a:solidFill>
                  <a:schemeClr val="tx1"/>
                </a:solidFill>
                <a:latin typeface="Times New Roman" charset="0"/>
              </a:defRPr>
            </a:lvl8pPr>
            <a:lvl9pPr marL="3886200" indent="-228600" eaLnBrk="0" fontAlgn="base" hangingPunct="0">
              <a:spcBef>
                <a:spcPct val="20000"/>
              </a:spcBef>
              <a:spcAft>
                <a:spcPct val="0"/>
              </a:spcAft>
              <a:buChar char="»"/>
              <a:defRPr sz="2000">
                <a:solidFill>
                  <a:schemeClr val="tx1"/>
                </a:solidFill>
                <a:latin typeface="Times New Roman" charset="0"/>
              </a:defRPr>
            </a:lvl9pPr>
          </a:lstStyle>
          <a:p>
            <a:pPr>
              <a:spcBef>
                <a:spcPct val="0"/>
              </a:spcBef>
              <a:buClrTx/>
              <a:buSzTx/>
              <a:buFontTx/>
              <a:buNone/>
            </a:pPr>
            <a:endParaRPr lang="en-US" altLang="en-US" sz="1800">
              <a:solidFill>
                <a:schemeClr val="accent1"/>
              </a:solidFill>
            </a:endParaRPr>
          </a:p>
        </p:txBody>
      </p:sp>
      <p:sp>
        <p:nvSpPr>
          <p:cNvPr id="23578" name="Rectangle 26"/>
          <p:cNvSpPr>
            <a:spLocks noGrp="1" noChangeArrowheads="1"/>
          </p:cNvSpPr>
          <p:nvPr>
            <p:ph type="body" idx="1"/>
            <p:custDataLst>
              <p:tags r:id="rId25"/>
            </p:custDataLst>
          </p:nvPr>
        </p:nvSpPr>
        <p:spPr>
          <a:xfrm>
            <a:off x="914400" y="4800600"/>
            <a:ext cx="6858000" cy="1365250"/>
          </a:xfrm>
        </p:spPr>
        <p:txBody>
          <a:bodyPr/>
          <a:lstStyle/>
          <a:p>
            <a:r>
              <a:rPr lang="en-US" altLang="zh-CN" dirty="0">
                <a:ea typeface="宋体" charset="-122"/>
              </a:rPr>
              <a:t>Coordination of many </a:t>
            </a:r>
            <a:r>
              <a:rPr lang="en-US" altLang="zh-CN" i="1" dirty="0">
                <a:solidFill>
                  <a:schemeClr val="accent1"/>
                </a:solidFill>
                <a:ea typeface="宋体" charset="-122"/>
              </a:rPr>
              <a:t>levels of abstraction</a:t>
            </a:r>
            <a:endParaRPr lang="en-US" altLang="zh-CN" dirty="0">
              <a:ea typeface="宋体" charset="-122"/>
            </a:endParaRPr>
          </a:p>
          <a:p>
            <a:r>
              <a:rPr lang="en-US" altLang="zh-CN" dirty="0">
                <a:ea typeface="宋体" charset="-122"/>
              </a:rPr>
              <a:t>Under a </a:t>
            </a:r>
            <a:r>
              <a:rPr lang="en-US" altLang="zh-CN" dirty="0">
                <a:solidFill>
                  <a:schemeClr val="accent1"/>
                </a:solidFill>
                <a:ea typeface="宋体" charset="-122"/>
              </a:rPr>
              <a:t>rapidly</a:t>
            </a:r>
            <a:r>
              <a:rPr lang="en-US" altLang="zh-CN" dirty="0">
                <a:ea typeface="宋体" charset="-122"/>
              </a:rPr>
              <a:t> </a:t>
            </a:r>
            <a:r>
              <a:rPr lang="en-US" altLang="zh-CN" i="1" dirty="0">
                <a:solidFill>
                  <a:schemeClr val="accent1"/>
                </a:solidFill>
                <a:ea typeface="宋体" charset="-122"/>
              </a:rPr>
              <a:t>changing </a:t>
            </a:r>
            <a:r>
              <a:rPr lang="en-US" altLang="zh-CN" dirty="0">
                <a:ea typeface="宋体" charset="-122"/>
              </a:rPr>
              <a:t>set of forces</a:t>
            </a:r>
          </a:p>
          <a:p>
            <a:r>
              <a:rPr lang="en-US" altLang="zh-CN" dirty="0">
                <a:ea typeface="宋体" charset="-122"/>
              </a:rPr>
              <a:t>Design, measurement, </a:t>
            </a:r>
            <a:r>
              <a:rPr lang="en-US" altLang="zh-CN" i="1" dirty="0">
                <a:solidFill>
                  <a:schemeClr val="accent1"/>
                </a:solidFill>
                <a:ea typeface="宋体" charset="-122"/>
              </a:rPr>
              <a:t>and</a:t>
            </a:r>
            <a:r>
              <a:rPr lang="en-US" altLang="zh-CN" dirty="0">
                <a:ea typeface="宋体" charset="-122"/>
              </a:rPr>
              <a:t> evaluation</a:t>
            </a:r>
            <a:endParaRPr lang="en-US" altLang="zh-CN" dirty="0">
              <a:solidFill>
                <a:srgbClr val="009900"/>
              </a:solidFill>
              <a:ea typeface="宋体" charset="-122"/>
            </a:endParaRPr>
          </a:p>
        </p:txBody>
      </p:sp>
      <p:sp>
        <p:nvSpPr>
          <p:cNvPr id="23579" name="Line 27"/>
          <p:cNvSpPr>
            <a:spLocks noChangeShapeType="1"/>
          </p:cNvSpPr>
          <p:nvPr>
            <p:custDataLst>
              <p:tags r:id="rId26"/>
            </p:custDataLst>
          </p:nvPr>
        </p:nvSpPr>
        <p:spPr bwMode="auto">
          <a:xfrm>
            <a:off x="3092450" y="990600"/>
            <a:ext cx="28067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3580" name="Rectangle 28"/>
          <p:cNvSpPr>
            <a:spLocks noChangeArrowheads="1"/>
          </p:cNvSpPr>
          <p:nvPr>
            <p:custDataLst>
              <p:tags r:id="rId27"/>
            </p:custDataLst>
          </p:nvPr>
        </p:nvSpPr>
        <p:spPr bwMode="auto">
          <a:xfrm>
            <a:off x="3314700" y="3359150"/>
            <a:ext cx="2743200" cy="4445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30000"/>
              </a:spcBef>
              <a:buClr>
                <a:schemeClr val="accent1"/>
              </a:buClr>
              <a:buSzPct val="75000"/>
              <a:buFont typeface="Wingdings" charset="2"/>
              <a:buChar char="q"/>
              <a:defRPr sz="2400">
                <a:solidFill>
                  <a:schemeClr val="tx1"/>
                </a:solidFill>
                <a:latin typeface="Arial" charset="0"/>
              </a:defRPr>
            </a:lvl1pPr>
            <a:lvl2pPr marL="742950" indent="-285750">
              <a:spcBef>
                <a:spcPct val="30000"/>
              </a:spcBef>
              <a:buClr>
                <a:schemeClr val="accent1"/>
              </a:buClr>
              <a:buSzPct val="75000"/>
              <a:buFont typeface="Monotype Sorts" charset="2"/>
              <a:buChar char="l"/>
              <a:defRPr sz="2000">
                <a:solidFill>
                  <a:schemeClr val="tx1"/>
                </a:solidFill>
                <a:latin typeface="Arial" charset="0"/>
              </a:defRPr>
            </a:lvl2pPr>
            <a:lvl3pPr marL="1143000" indent="-228600">
              <a:spcBef>
                <a:spcPct val="30000"/>
              </a:spcBef>
              <a:buClr>
                <a:schemeClr val="accent1"/>
              </a:buClr>
              <a:buSzPct val="100000"/>
              <a:buChar char="-"/>
              <a:defRPr>
                <a:solidFill>
                  <a:schemeClr val="tx1"/>
                </a:solidFill>
                <a:latin typeface="Arial" charset="0"/>
              </a:defRPr>
            </a:lvl3pPr>
            <a:lvl4pPr marL="1600200" indent="-228600">
              <a:spcBef>
                <a:spcPct val="20000"/>
              </a:spcBef>
              <a:buChar char="–"/>
              <a:defRPr sz="2000">
                <a:solidFill>
                  <a:schemeClr val="tx1"/>
                </a:solidFill>
                <a:latin typeface="Times New Roman" charset="0"/>
              </a:defRPr>
            </a:lvl4pPr>
            <a:lvl5pPr marL="2057400" indent="-228600">
              <a:spcBef>
                <a:spcPct val="20000"/>
              </a:spcBef>
              <a:buChar char="»"/>
              <a:defRPr sz="2000">
                <a:solidFill>
                  <a:schemeClr val="tx1"/>
                </a:solidFill>
                <a:latin typeface="Times New Roman" charset="0"/>
              </a:defRPr>
            </a:lvl5pPr>
            <a:lvl6pPr marL="2514600" indent="-228600" eaLnBrk="0" fontAlgn="base" hangingPunct="0">
              <a:spcBef>
                <a:spcPct val="20000"/>
              </a:spcBef>
              <a:spcAft>
                <a:spcPct val="0"/>
              </a:spcAft>
              <a:buChar char="»"/>
              <a:defRPr sz="2000">
                <a:solidFill>
                  <a:schemeClr val="tx1"/>
                </a:solidFill>
                <a:latin typeface="Times New Roman" charset="0"/>
              </a:defRPr>
            </a:lvl6pPr>
            <a:lvl7pPr marL="2971800" indent="-228600" eaLnBrk="0" fontAlgn="base" hangingPunct="0">
              <a:spcBef>
                <a:spcPct val="20000"/>
              </a:spcBef>
              <a:spcAft>
                <a:spcPct val="0"/>
              </a:spcAft>
              <a:buChar char="»"/>
              <a:defRPr sz="2000">
                <a:solidFill>
                  <a:schemeClr val="tx1"/>
                </a:solidFill>
                <a:latin typeface="Times New Roman" charset="0"/>
              </a:defRPr>
            </a:lvl7pPr>
            <a:lvl8pPr marL="3429000" indent="-228600" eaLnBrk="0" fontAlgn="base" hangingPunct="0">
              <a:spcBef>
                <a:spcPct val="20000"/>
              </a:spcBef>
              <a:spcAft>
                <a:spcPct val="0"/>
              </a:spcAft>
              <a:buChar char="»"/>
              <a:defRPr sz="2000">
                <a:solidFill>
                  <a:schemeClr val="tx1"/>
                </a:solidFill>
                <a:latin typeface="Times New Roman" charset="0"/>
              </a:defRPr>
            </a:lvl8pPr>
            <a:lvl9pPr marL="3886200" indent="-228600" eaLnBrk="0" fontAlgn="base" hangingPunct="0">
              <a:spcBef>
                <a:spcPct val="20000"/>
              </a:spcBef>
              <a:spcAft>
                <a:spcPct val="0"/>
              </a:spcAft>
              <a:buChar char="»"/>
              <a:defRPr sz="2000">
                <a:solidFill>
                  <a:schemeClr val="tx1"/>
                </a:solidFill>
                <a:latin typeface="Times New Roman" charset="0"/>
              </a:defRPr>
            </a:lvl9pPr>
          </a:lstStyle>
          <a:p>
            <a:pPr>
              <a:spcBef>
                <a:spcPct val="0"/>
              </a:spcBef>
              <a:buClrTx/>
              <a:buSzTx/>
              <a:buFontTx/>
              <a:buNone/>
            </a:pPr>
            <a:endParaRPr lang="en-US" altLang="en-US" sz="1800">
              <a:solidFill>
                <a:schemeClr val="accent1"/>
              </a:solidFill>
            </a:endParaRPr>
          </a:p>
        </p:txBody>
      </p:sp>
      <p:sp>
        <p:nvSpPr>
          <p:cNvPr id="23581" name="Line 29"/>
          <p:cNvSpPr>
            <a:spLocks noChangeShapeType="1"/>
          </p:cNvSpPr>
          <p:nvPr>
            <p:custDataLst>
              <p:tags r:id="rId28"/>
            </p:custDataLst>
          </p:nvPr>
        </p:nvSpPr>
        <p:spPr bwMode="auto">
          <a:xfrm>
            <a:off x="3467100" y="2667000"/>
            <a:ext cx="0" cy="6858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82" name="Rectangle 30"/>
          <p:cNvSpPr>
            <a:spLocks noChangeArrowheads="1"/>
          </p:cNvSpPr>
          <p:nvPr>
            <p:custDataLst>
              <p:tags r:id="rId29"/>
            </p:custDataLst>
          </p:nvPr>
        </p:nvSpPr>
        <p:spPr bwMode="auto">
          <a:xfrm>
            <a:off x="2400300" y="2667000"/>
            <a:ext cx="10668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lvl1pPr>
              <a:spcBef>
                <a:spcPct val="30000"/>
              </a:spcBef>
              <a:buClr>
                <a:schemeClr val="accent1"/>
              </a:buClr>
              <a:buSzPct val="75000"/>
              <a:buFont typeface="Wingdings" charset="2"/>
              <a:buChar char="q"/>
              <a:defRPr sz="2400">
                <a:solidFill>
                  <a:schemeClr val="tx1"/>
                </a:solidFill>
                <a:latin typeface="Arial" charset="0"/>
              </a:defRPr>
            </a:lvl1pPr>
            <a:lvl2pPr marL="742950" indent="-285750">
              <a:spcBef>
                <a:spcPct val="30000"/>
              </a:spcBef>
              <a:buClr>
                <a:schemeClr val="accent1"/>
              </a:buClr>
              <a:buSzPct val="75000"/>
              <a:buFont typeface="Monotype Sorts" charset="2"/>
              <a:buChar char="l"/>
              <a:defRPr sz="2000">
                <a:solidFill>
                  <a:schemeClr val="tx1"/>
                </a:solidFill>
                <a:latin typeface="Arial" charset="0"/>
              </a:defRPr>
            </a:lvl2pPr>
            <a:lvl3pPr marL="1143000" indent="-228600">
              <a:spcBef>
                <a:spcPct val="30000"/>
              </a:spcBef>
              <a:buClr>
                <a:schemeClr val="accent1"/>
              </a:buClr>
              <a:buSzPct val="100000"/>
              <a:buChar char="-"/>
              <a:defRPr>
                <a:solidFill>
                  <a:schemeClr val="tx1"/>
                </a:solidFill>
                <a:latin typeface="Arial" charset="0"/>
              </a:defRPr>
            </a:lvl3pPr>
            <a:lvl4pPr marL="1600200" indent="-228600">
              <a:spcBef>
                <a:spcPct val="20000"/>
              </a:spcBef>
              <a:buChar char="–"/>
              <a:defRPr sz="2000">
                <a:solidFill>
                  <a:schemeClr val="tx1"/>
                </a:solidFill>
                <a:latin typeface="Times New Roman" charset="0"/>
              </a:defRPr>
            </a:lvl4pPr>
            <a:lvl5pPr marL="2057400" indent="-228600">
              <a:spcBef>
                <a:spcPct val="20000"/>
              </a:spcBef>
              <a:buChar char="»"/>
              <a:defRPr sz="2000">
                <a:solidFill>
                  <a:schemeClr val="tx1"/>
                </a:solidFill>
                <a:latin typeface="Times New Roman" charset="0"/>
              </a:defRPr>
            </a:lvl5pPr>
            <a:lvl6pPr marL="2514600" indent="-228600" eaLnBrk="0" fontAlgn="base" hangingPunct="0">
              <a:spcBef>
                <a:spcPct val="20000"/>
              </a:spcBef>
              <a:spcAft>
                <a:spcPct val="0"/>
              </a:spcAft>
              <a:buChar char="»"/>
              <a:defRPr sz="2000">
                <a:solidFill>
                  <a:schemeClr val="tx1"/>
                </a:solidFill>
                <a:latin typeface="Times New Roman" charset="0"/>
              </a:defRPr>
            </a:lvl6pPr>
            <a:lvl7pPr marL="2971800" indent="-228600" eaLnBrk="0" fontAlgn="base" hangingPunct="0">
              <a:spcBef>
                <a:spcPct val="20000"/>
              </a:spcBef>
              <a:spcAft>
                <a:spcPct val="0"/>
              </a:spcAft>
              <a:buChar char="»"/>
              <a:defRPr sz="2000">
                <a:solidFill>
                  <a:schemeClr val="tx1"/>
                </a:solidFill>
                <a:latin typeface="Times New Roman" charset="0"/>
              </a:defRPr>
            </a:lvl7pPr>
            <a:lvl8pPr marL="3429000" indent="-228600" eaLnBrk="0" fontAlgn="base" hangingPunct="0">
              <a:spcBef>
                <a:spcPct val="20000"/>
              </a:spcBef>
              <a:spcAft>
                <a:spcPct val="0"/>
              </a:spcAft>
              <a:buChar char="»"/>
              <a:defRPr sz="2000">
                <a:solidFill>
                  <a:schemeClr val="tx1"/>
                </a:solidFill>
                <a:latin typeface="Times New Roman" charset="0"/>
              </a:defRPr>
            </a:lvl8pPr>
            <a:lvl9pPr marL="3886200" indent="-228600" eaLnBrk="0" fontAlgn="base" hangingPunct="0">
              <a:spcBef>
                <a:spcPct val="20000"/>
              </a:spcBef>
              <a:spcAft>
                <a:spcPct val="0"/>
              </a:spcAft>
              <a:buChar char="»"/>
              <a:defRPr sz="2000">
                <a:solidFill>
                  <a:schemeClr val="tx1"/>
                </a:solidFill>
                <a:latin typeface="Times New Roman" charset="0"/>
              </a:defRPr>
            </a:lvl9pPr>
          </a:lstStyle>
          <a:p>
            <a:pPr>
              <a:lnSpc>
                <a:spcPct val="102000"/>
              </a:lnSpc>
              <a:spcBef>
                <a:spcPct val="0"/>
              </a:spcBef>
              <a:buClrTx/>
              <a:buSzTx/>
              <a:buFontTx/>
              <a:buNone/>
            </a:pPr>
            <a:r>
              <a:rPr lang="en-US" altLang="zh-CN" sz="1800" b="1">
                <a:ea typeface="宋体" charset="-122"/>
              </a:rPr>
              <a:t>Memory </a:t>
            </a:r>
          </a:p>
          <a:p>
            <a:pPr>
              <a:lnSpc>
                <a:spcPct val="102000"/>
              </a:lnSpc>
              <a:spcBef>
                <a:spcPct val="0"/>
              </a:spcBef>
              <a:buClrTx/>
              <a:buSzTx/>
              <a:buFontTx/>
              <a:buNone/>
            </a:pPr>
            <a:r>
              <a:rPr lang="en-US" altLang="zh-CN" sz="1800" b="1">
                <a:ea typeface="宋体" charset="-122"/>
              </a:rPr>
              <a:t>system</a:t>
            </a:r>
          </a:p>
        </p:txBody>
      </p:sp>
      <p:sp>
        <p:nvSpPr>
          <p:cNvPr id="23583" name="Rectangle 31"/>
          <p:cNvSpPr>
            <a:spLocks noChangeArrowheads="1"/>
          </p:cNvSpPr>
          <p:nvPr>
            <p:custDataLst>
              <p:tags r:id="rId30"/>
            </p:custDataLst>
          </p:nvPr>
        </p:nvSpPr>
        <p:spPr bwMode="auto">
          <a:xfrm>
            <a:off x="3522663" y="3400425"/>
            <a:ext cx="2327275" cy="363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ct val="30000"/>
              </a:spcBef>
              <a:buClr>
                <a:schemeClr val="accent1"/>
              </a:buClr>
              <a:buSzPct val="75000"/>
              <a:buFont typeface="Wingdings" charset="2"/>
              <a:buChar char="q"/>
              <a:defRPr sz="2400">
                <a:solidFill>
                  <a:schemeClr val="tx1"/>
                </a:solidFill>
                <a:latin typeface="Arial" charset="0"/>
              </a:defRPr>
            </a:lvl1pPr>
            <a:lvl2pPr marL="742950" indent="-285750">
              <a:spcBef>
                <a:spcPct val="30000"/>
              </a:spcBef>
              <a:buClr>
                <a:schemeClr val="accent1"/>
              </a:buClr>
              <a:buSzPct val="75000"/>
              <a:buFont typeface="Monotype Sorts" charset="2"/>
              <a:buChar char="l"/>
              <a:defRPr sz="2000">
                <a:solidFill>
                  <a:schemeClr val="tx1"/>
                </a:solidFill>
                <a:latin typeface="Arial" charset="0"/>
              </a:defRPr>
            </a:lvl2pPr>
            <a:lvl3pPr marL="1143000" indent="-228600">
              <a:spcBef>
                <a:spcPct val="30000"/>
              </a:spcBef>
              <a:buClr>
                <a:schemeClr val="accent1"/>
              </a:buClr>
              <a:buSzPct val="100000"/>
              <a:buChar char="-"/>
              <a:defRPr>
                <a:solidFill>
                  <a:schemeClr val="tx1"/>
                </a:solidFill>
                <a:latin typeface="Arial" charset="0"/>
              </a:defRPr>
            </a:lvl3pPr>
            <a:lvl4pPr marL="1600200" indent="-228600">
              <a:spcBef>
                <a:spcPct val="20000"/>
              </a:spcBef>
              <a:buChar char="–"/>
              <a:defRPr sz="2000">
                <a:solidFill>
                  <a:schemeClr val="tx1"/>
                </a:solidFill>
                <a:latin typeface="Times New Roman" charset="0"/>
              </a:defRPr>
            </a:lvl4pPr>
            <a:lvl5pPr marL="2057400" indent="-228600">
              <a:spcBef>
                <a:spcPct val="20000"/>
              </a:spcBef>
              <a:buChar char="»"/>
              <a:defRPr sz="2000">
                <a:solidFill>
                  <a:schemeClr val="tx1"/>
                </a:solidFill>
                <a:latin typeface="Times New Roman" charset="0"/>
              </a:defRPr>
            </a:lvl5pPr>
            <a:lvl6pPr marL="2514600" indent="-228600" eaLnBrk="0" fontAlgn="base" hangingPunct="0">
              <a:spcBef>
                <a:spcPct val="20000"/>
              </a:spcBef>
              <a:spcAft>
                <a:spcPct val="0"/>
              </a:spcAft>
              <a:buChar char="»"/>
              <a:defRPr sz="2000">
                <a:solidFill>
                  <a:schemeClr val="tx1"/>
                </a:solidFill>
                <a:latin typeface="Times New Roman" charset="0"/>
              </a:defRPr>
            </a:lvl6pPr>
            <a:lvl7pPr marL="2971800" indent="-228600" eaLnBrk="0" fontAlgn="base" hangingPunct="0">
              <a:spcBef>
                <a:spcPct val="20000"/>
              </a:spcBef>
              <a:spcAft>
                <a:spcPct val="0"/>
              </a:spcAft>
              <a:buChar char="»"/>
              <a:defRPr sz="2000">
                <a:solidFill>
                  <a:schemeClr val="tx1"/>
                </a:solidFill>
                <a:latin typeface="Times New Roman" charset="0"/>
              </a:defRPr>
            </a:lvl7pPr>
            <a:lvl8pPr marL="3429000" indent="-228600" eaLnBrk="0" fontAlgn="base" hangingPunct="0">
              <a:spcBef>
                <a:spcPct val="20000"/>
              </a:spcBef>
              <a:spcAft>
                <a:spcPct val="0"/>
              </a:spcAft>
              <a:buChar char="»"/>
              <a:defRPr sz="2000">
                <a:solidFill>
                  <a:schemeClr val="tx1"/>
                </a:solidFill>
                <a:latin typeface="Times New Roman" charset="0"/>
              </a:defRPr>
            </a:lvl8pPr>
            <a:lvl9pPr marL="3886200" indent="-228600" eaLnBrk="0" fontAlgn="base" hangingPunct="0">
              <a:spcBef>
                <a:spcPct val="20000"/>
              </a:spcBef>
              <a:spcAft>
                <a:spcPct val="0"/>
              </a:spcAft>
              <a:buChar char="»"/>
              <a:defRPr sz="2000">
                <a:solidFill>
                  <a:schemeClr val="tx1"/>
                </a:solidFill>
                <a:latin typeface="Times New Roman" charset="0"/>
              </a:defRPr>
            </a:lvl9pPr>
          </a:lstStyle>
          <a:p>
            <a:pPr>
              <a:spcBef>
                <a:spcPct val="0"/>
              </a:spcBef>
              <a:buClrTx/>
              <a:buSzTx/>
              <a:buFontTx/>
              <a:buNone/>
            </a:pPr>
            <a:r>
              <a:rPr lang="en-US" altLang="zh-CN" sz="1800" b="1">
                <a:ea typeface="宋体" charset="-122"/>
              </a:rPr>
              <a:t>Datapath &amp; Control </a:t>
            </a:r>
          </a:p>
        </p:txBody>
      </p:sp>
      <p:sp>
        <p:nvSpPr>
          <p:cNvPr id="23584" name="Line 32"/>
          <p:cNvSpPr>
            <a:spLocks noChangeShapeType="1"/>
          </p:cNvSpPr>
          <p:nvPr/>
        </p:nvSpPr>
        <p:spPr bwMode="auto">
          <a:xfrm>
            <a:off x="7164388" y="2636838"/>
            <a:ext cx="0" cy="72072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85" name="Rectangle 33"/>
          <p:cNvSpPr>
            <a:spLocks noChangeArrowheads="1"/>
          </p:cNvSpPr>
          <p:nvPr>
            <p:custDataLst>
              <p:tags r:id="rId31"/>
            </p:custDataLst>
          </p:nvPr>
        </p:nvSpPr>
        <p:spPr bwMode="auto">
          <a:xfrm>
            <a:off x="7248525" y="2667000"/>
            <a:ext cx="1038225" cy="315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lvl1pPr>
              <a:spcBef>
                <a:spcPct val="30000"/>
              </a:spcBef>
              <a:buClr>
                <a:schemeClr val="accent1"/>
              </a:buClr>
              <a:buSzPct val="75000"/>
              <a:buFont typeface="Wingdings" charset="2"/>
              <a:buChar char="q"/>
              <a:defRPr sz="2400">
                <a:solidFill>
                  <a:schemeClr val="tx1"/>
                </a:solidFill>
                <a:latin typeface="Arial" charset="0"/>
              </a:defRPr>
            </a:lvl1pPr>
            <a:lvl2pPr marL="742950" indent="-285750">
              <a:spcBef>
                <a:spcPct val="30000"/>
              </a:spcBef>
              <a:buClr>
                <a:schemeClr val="accent1"/>
              </a:buClr>
              <a:buSzPct val="75000"/>
              <a:buFont typeface="Monotype Sorts" charset="2"/>
              <a:buChar char="l"/>
              <a:defRPr sz="2000">
                <a:solidFill>
                  <a:schemeClr val="tx1"/>
                </a:solidFill>
                <a:latin typeface="Arial" charset="0"/>
              </a:defRPr>
            </a:lvl2pPr>
            <a:lvl3pPr marL="1143000" indent="-228600">
              <a:spcBef>
                <a:spcPct val="30000"/>
              </a:spcBef>
              <a:buClr>
                <a:schemeClr val="accent1"/>
              </a:buClr>
              <a:buSzPct val="100000"/>
              <a:buChar char="-"/>
              <a:defRPr>
                <a:solidFill>
                  <a:schemeClr val="tx1"/>
                </a:solidFill>
                <a:latin typeface="Arial" charset="0"/>
              </a:defRPr>
            </a:lvl3pPr>
            <a:lvl4pPr marL="1600200" indent="-228600">
              <a:spcBef>
                <a:spcPct val="20000"/>
              </a:spcBef>
              <a:buChar char="–"/>
              <a:defRPr sz="2000">
                <a:solidFill>
                  <a:schemeClr val="tx1"/>
                </a:solidFill>
                <a:latin typeface="Times New Roman" charset="0"/>
              </a:defRPr>
            </a:lvl4pPr>
            <a:lvl5pPr marL="2057400" indent="-228600">
              <a:spcBef>
                <a:spcPct val="20000"/>
              </a:spcBef>
              <a:buChar char="»"/>
              <a:defRPr sz="2000">
                <a:solidFill>
                  <a:schemeClr val="tx1"/>
                </a:solidFill>
                <a:latin typeface="Times New Roman" charset="0"/>
              </a:defRPr>
            </a:lvl5pPr>
            <a:lvl6pPr marL="2514600" indent="-228600" eaLnBrk="0" fontAlgn="base" hangingPunct="0">
              <a:spcBef>
                <a:spcPct val="20000"/>
              </a:spcBef>
              <a:spcAft>
                <a:spcPct val="0"/>
              </a:spcAft>
              <a:buChar char="»"/>
              <a:defRPr sz="2000">
                <a:solidFill>
                  <a:schemeClr val="tx1"/>
                </a:solidFill>
                <a:latin typeface="Times New Roman" charset="0"/>
              </a:defRPr>
            </a:lvl6pPr>
            <a:lvl7pPr marL="2971800" indent="-228600" eaLnBrk="0" fontAlgn="base" hangingPunct="0">
              <a:spcBef>
                <a:spcPct val="20000"/>
              </a:spcBef>
              <a:spcAft>
                <a:spcPct val="0"/>
              </a:spcAft>
              <a:buChar char="»"/>
              <a:defRPr sz="2000">
                <a:solidFill>
                  <a:schemeClr val="tx1"/>
                </a:solidFill>
                <a:latin typeface="Times New Roman" charset="0"/>
              </a:defRPr>
            </a:lvl7pPr>
            <a:lvl8pPr marL="3429000" indent="-228600" eaLnBrk="0" fontAlgn="base" hangingPunct="0">
              <a:spcBef>
                <a:spcPct val="20000"/>
              </a:spcBef>
              <a:spcAft>
                <a:spcPct val="0"/>
              </a:spcAft>
              <a:buChar char="»"/>
              <a:defRPr sz="2000">
                <a:solidFill>
                  <a:schemeClr val="tx1"/>
                </a:solidFill>
                <a:latin typeface="Times New Roman" charset="0"/>
              </a:defRPr>
            </a:lvl8pPr>
            <a:lvl9pPr marL="3886200" indent="-228600" eaLnBrk="0" fontAlgn="base" hangingPunct="0">
              <a:spcBef>
                <a:spcPct val="20000"/>
              </a:spcBef>
              <a:spcAft>
                <a:spcPct val="0"/>
              </a:spcAft>
              <a:buChar char="»"/>
              <a:defRPr sz="2000">
                <a:solidFill>
                  <a:schemeClr val="tx1"/>
                </a:solidFill>
                <a:latin typeface="Times New Roman" charset="0"/>
              </a:defRPr>
            </a:lvl9pPr>
          </a:lstStyle>
          <a:p>
            <a:pPr>
              <a:lnSpc>
                <a:spcPct val="102000"/>
              </a:lnSpc>
              <a:spcBef>
                <a:spcPct val="0"/>
              </a:spcBef>
              <a:buClrTx/>
              <a:buSzTx/>
              <a:buFontTx/>
              <a:buNone/>
            </a:pPr>
            <a:r>
              <a:rPr lang="en-US" altLang="zh-CN" sz="1800" b="1">
                <a:ea typeface="宋体" charset="-122"/>
              </a:rPr>
              <a:t>Network</a:t>
            </a:r>
          </a:p>
        </p:txBody>
      </p:sp>
      <p:sp>
        <p:nvSpPr>
          <p:cNvPr id="344098" name="Rectangle 34"/>
          <p:cNvSpPr>
            <a:spLocks noChangeArrowheads="1"/>
          </p:cNvSpPr>
          <p:nvPr>
            <p:custDataLst>
              <p:tags r:id="rId32"/>
            </p:custDataLst>
          </p:nvPr>
        </p:nvSpPr>
        <p:spPr bwMode="auto">
          <a:xfrm>
            <a:off x="6227069" y="1600200"/>
            <a:ext cx="1128515" cy="2867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lvl1pPr>
              <a:spcBef>
                <a:spcPct val="30000"/>
              </a:spcBef>
              <a:buClr>
                <a:schemeClr val="accent1"/>
              </a:buClr>
              <a:buSzPct val="75000"/>
              <a:buFont typeface="Wingdings" charset="2"/>
              <a:buChar char="q"/>
              <a:defRPr sz="2400">
                <a:solidFill>
                  <a:schemeClr val="tx1"/>
                </a:solidFill>
                <a:latin typeface="Arial" charset="0"/>
              </a:defRPr>
            </a:lvl1pPr>
            <a:lvl2pPr marL="742950" indent="-285750">
              <a:spcBef>
                <a:spcPct val="30000"/>
              </a:spcBef>
              <a:buClr>
                <a:schemeClr val="accent1"/>
              </a:buClr>
              <a:buSzPct val="75000"/>
              <a:buFont typeface="Monotype Sorts" charset="2"/>
              <a:buChar char="l"/>
              <a:defRPr sz="2000">
                <a:solidFill>
                  <a:schemeClr val="tx1"/>
                </a:solidFill>
                <a:latin typeface="Arial" charset="0"/>
              </a:defRPr>
            </a:lvl2pPr>
            <a:lvl3pPr marL="1143000" indent="-228600">
              <a:spcBef>
                <a:spcPct val="30000"/>
              </a:spcBef>
              <a:buClr>
                <a:schemeClr val="accent1"/>
              </a:buClr>
              <a:buSzPct val="100000"/>
              <a:buChar char="-"/>
              <a:defRPr>
                <a:solidFill>
                  <a:schemeClr val="tx1"/>
                </a:solidFill>
                <a:latin typeface="Arial" charset="0"/>
              </a:defRPr>
            </a:lvl3pPr>
            <a:lvl4pPr marL="1600200" indent="-228600">
              <a:spcBef>
                <a:spcPct val="20000"/>
              </a:spcBef>
              <a:buChar char="–"/>
              <a:defRPr sz="2000">
                <a:solidFill>
                  <a:schemeClr val="tx1"/>
                </a:solidFill>
                <a:latin typeface="Times New Roman" charset="0"/>
              </a:defRPr>
            </a:lvl4pPr>
            <a:lvl5pPr marL="2057400" indent="-228600">
              <a:spcBef>
                <a:spcPct val="20000"/>
              </a:spcBef>
              <a:buChar char="»"/>
              <a:defRPr sz="2000">
                <a:solidFill>
                  <a:schemeClr val="tx1"/>
                </a:solidFill>
                <a:latin typeface="Times New Roman" charset="0"/>
              </a:defRPr>
            </a:lvl5pPr>
            <a:lvl6pPr marL="2514600" indent="-228600" eaLnBrk="0" fontAlgn="base" hangingPunct="0">
              <a:spcBef>
                <a:spcPct val="20000"/>
              </a:spcBef>
              <a:spcAft>
                <a:spcPct val="0"/>
              </a:spcAft>
              <a:buChar char="»"/>
              <a:defRPr sz="2000">
                <a:solidFill>
                  <a:schemeClr val="tx1"/>
                </a:solidFill>
                <a:latin typeface="Times New Roman" charset="0"/>
              </a:defRPr>
            </a:lvl6pPr>
            <a:lvl7pPr marL="2971800" indent="-228600" eaLnBrk="0" fontAlgn="base" hangingPunct="0">
              <a:spcBef>
                <a:spcPct val="20000"/>
              </a:spcBef>
              <a:spcAft>
                <a:spcPct val="0"/>
              </a:spcAft>
              <a:buChar char="»"/>
              <a:defRPr sz="2000">
                <a:solidFill>
                  <a:schemeClr val="tx1"/>
                </a:solidFill>
                <a:latin typeface="Times New Roman" charset="0"/>
              </a:defRPr>
            </a:lvl7pPr>
            <a:lvl8pPr marL="3429000" indent="-228600" eaLnBrk="0" fontAlgn="base" hangingPunct="0">
              <a:spcBef>
                <a:spcPct val="20000"/>
              </a:spcBef>
              <a:spcAft>
                <a:spcPct val="0"/>
              </a:spcAft>
              <a:buChar char="»"/>
              <a:defRPr sz="2000">
                <a:solidFill>
                  <a:schemeClr val="tx1"/>
                </a:solidFill>
                <a:latin typeface="Times New Roman" charset="0"/>
              </a:defRPr>
            </a:lvl8pPr>
            <a:lvl9pPr marL="3886200" indent="-228600" eaLnBrk="0" fontAlgn="base" hangingPunct="0">
              <a:spcBef>
                <a:spcPct val="20000"/>
              </a:spcBef>
              <a:spcAft>
                <a:spcPct val="0"/>
              </a:spcAft>
              <a:buChar char="»"/>
              <a:defRPr sz="2000">
                <a:solidFill>
                  <a:schemeClr val="tx1"/>
                </a:solidFill>
                <a:latin typeface="Times New Roman" charset="0"/>
              </a:defRPr>
            </a:lvl9pPr>
          </a:lstStyle>
          <a:p>
            <a:pPr algn="ctr">
              <a:lnSpc>
                <a:spcPct val="85000"/>
              </a:lnSpc>
              <a:spcBef>
                <a:spcPct val="0"/>
              </a:spcBef>
              <a:buClrTx/>
              <a:buSzTx/>
              <a:buFontTx/>
              <a:buNone/>
            </a:pPr>
            <a:r>
              <a:rPr lang="en-US" altLang="zh-CN" sz="1800" b="1" dirty="0" smtClean="0">
                <a:solidFill>
                  <a:schemeClr val="accent2"/>
                </a:solidFill>
                <a:ea typeface="宋体" charset="-122"/>
              </a:rPr>
              <a:t>CSCI 444</a:t>
            </a:r>
            <a:endParaRPr lang="en-US" altLang="zh-CN" sz="1800" b="1" dirty="0">
              <a:solidFill>
                <a:schemeClr val="accent2"/>
              </a:solidFill>
              <a:ea typeface="宋体" charset="-122"/>
            </a:endParaRPr>
          </a:p>
        </p:txBody>
      </p:sp>
      <p:sp>
        <p:nvSpPr>
          <p:cNvPr id="344099" name="Rectangle 35"/>
          <p:cNvSpPr>
            <a:spLocks noChangeArrowheads="1"/>
          </p:cNvSpPr>
          <p:nvPr>
            <p:custDataLst>
              <p:tags r:id="rId33"/>
            </p:custDataLst>
          </p:nvPr>
        </p:nvSpPr>
        <p:spPr bwMode="auto">
          <a:xfrm>
            <a:off x="2387914" y="1857375"/>
            <a:ext cx="1577355" cy="2867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lvl1pPr>
              <a:spcBef>
                <a:spcPct val="30000"/>
              </a:spcBef>
              <a:buClr>
                <a:schemeClr val="accent1"/>
              </a:buClr>
              <a:buSzPct val="75000"/>
              <a:buFont typeface="Wingdings" charset="2"/>
              <a:buChar char="q"/>
              <a:defRPr sz="2400">
                <a:solidFill>
                  <a:schemeClr val="tx1"/>
                </a:solidFill>
                <a:latin typeface="Arial" charset="0"/>
              </a:defRPr>
            </a:lvl1pPr>
            <a:lvl2pPr marL="742950" indent="-285750">
              <a:spcBef>
                <a:spcPct val="30000"/>
              </a:spcBef>
              <a:buClr>
                <a:schemeClr val="accent1"/>
              </a:buClr>
              <a:buSzPct val="75000"/>
              <a:buFont typeface="Monotype Sorts" charset="2"/>
              <a:buChar char="l"/>
              <a:defRPr sz="2000">
                <a:solidFill>
                  <a:schemeClr val="tx1"/>
                </a:solidFill>
                <a:latin typeface="Arial" charset="0"/>
              </a:defRPr>
            </a:lvl2pPr>
            <a:lvl3pPr marL="1143000" indent="-228600">
              <a:spcBef>
                <a:spcPct val="30000"/>
              </a:spcBef>
              <a:buClr>
                <a:schemeClr val="accent1"/>
              </a:buClr>
              <a:buSzPct val="100000"/>
              <a:buChar char="-"/>
              <a:defRPr>
                <a:solidFill>
                  <a:schemeClr val="tx1"/>
                </a:solidFill>
                <a:latin typeface="Arial" charset="0"/>
              </a:defRPr>
            </a:lvl3pPr>
            <a:lvl4pPr marL="1600200" indent="-228600">
              <a:spcBef>
                <a:spcPct val="20000"/>
              </a:spcBef>
              <a:buChar char="–"/>
              <a:defRPr sz="2000">
                <a:solidFill>
                  <a:schemeClr val="tx1"/>
                </a:solidFill>
                <a:latin typeface="Times New Roman" charset="0"/>
              </a:defRPr>
            </a:lvl4pPr>
            <a:lvl5pPr marL="2057400" indent="-228600">
              <a:spcBef>
                <a:spcPct val="20000"/>
              </a:spcBef>
              <a:buChar char="»"/>
              <a:defRPr sz="2000">
                <a:solidFill>
                  <a:schemeClr val="tx1"/>
                </a:solidFill>
                <a:latin typeface="Times New Roman" charset="0"/>
              </a:defRPr>
            </a:lvl5pPr>
            <a:lvl6pPr marL="2514600" indent="-228600" eaLnBrk="0" fontAlgn="base" hangingPunct="0">
              <a:spcBef>
                <a:spcPct val="20000"/>
              </a:spcBef>
              <a:spcAft>
                <a:spcPct val="0"/>
              </a:spcAft>
              <a:buChar char="»"/>
              <a:defRPr sz="2000">
                <a:solidFill>
                  <a:schemeClr val="tx1"/>
                </a:solidFill>
                <a:latin typeface="Times New Roman" charset="0"/>
              </a:defRPr>
            </a:lvl6pPr>
            <a:lvl7pPr marL="2971800" indent="-228600" eaLnBrk="0" fontAlgn="base" hangingPunct="0">
              <a:spcBef>
                <a:spcPct val="20000"/>
              </a:spcBef>
              <a:spcAft>
                <a:spcPct val="0"/>
              </a:spcAft>
              <a:buChar char="»"/>
              <a:defRPr sz="2000">
                <a:solidFill>
                  <a:schemeClr val="tx1"/>
                </a:solidFill>
                <a:latin typeface="Times New Roman" charset="0"/>
              </a:defRPr>
            </a:lvl7pPr>
            <a:lvl8pPr marL="3429000" indent="-228600" eaLnBrk="0" fontAlgn="base" hangingPunct="0">
              <a:spcBef>
                <a:spcPct val="20000"/>
              </a:spcBef>
              <a:spcAft>
                <a:spcPct val="0"/>
              </a:spcAft>
              <a:buChar char="»"/>
              <a:defRPr sz="2000">
                <a:solidFill>
                  <a:schemeClr val="tx1"/>
                </a:solidFill>
                <a:latin typeface="Times New Roman" charset="0"/>
              </a:defRPr>
            </a:lvl8pPr>
            <a:lvl9pPr marL="3886200" indent="-228600" eaLnBrk="0" fontAlgn="base" hangingPunct="0">
              <a:spcBef>
                <a:spcPct val="20000"/>
              </a:spcBef>
              <a:spcAft>
                <a:spcPct val="0"/>
              </a:spcAft>
              <a:buChar char="»"/>
              <a:defRPr sz="2000">
                <a:solidFill>
                  <a:schemeClr val="tx1"/>
                </a:solidFill>
                <a:latin typeface="Times New Roman" charset="0"/>
              </a:defRPr>
            </a:lvl9pPr>
          </a:lstStyle>
          <a:p>
            <a:pPr algn="ctr">
              <a:lnSpc>
                <a:spcPct val="85000"/>
              </a:lnSpc>
              <a:spcBef>
                <a:spcPct val="0"/>
              </a:spcBef>
              <a:buClrTx/>
              <a:buSzTx/>
              <a:buFontTx/>
              <a:buNone/>
            </a:pPr>
            <a:r>
              <a:rPr lang="en-US" altLang="zh-CN" sz="1800" b="1" dirty="0" smtClean="0">
                <a:solidFill>
                  <a:schemeClr val="accent2"/>
                </a:solidFill>
                <a:ea typeface="宋体" charset="-122"/>
              </a:rPr>
              <a:t>CSCI 312/442</a:t>
            </a:r>
            <a:endParaRPr lang="en-US" altLang="zh-CN" sz="1800" b="1" dirty="0">
              <a:solidFill>
                <a:schemeClr val="accent2"/>
              </a:solidFill>
              <a:ea typeface="宋体" charset="-122"/>
            </a:endParaRPr>
          </a:p>
        </p:txBody>
      </p:sp>
      <p:sp>
        <p:nvSpPr>
          <p:cNvPr id="344100" name="Rectangle 36"/>
          <p:cNvSpPr>
            <a:spLocks noChangeArrowheads="1"/>
          </p:cNvSpPr>
          <p:nvPr>
            <p:custDataLst>
              <p:tags r:id="rId34"/>
            </p:custDataLst>
          </p:nvPr>
        </p:nvSpPr>
        <p:spPr bwMode="auto">
          <a:xfrm>
            <a:off x="3836976" y="3071813"/>
            <a:ext cx="1808188" cy="2867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lvl1pPr>
              <a:spcBef>
                <a:spcPct val="30000"/>
              </a:spcBef>
              <a:buClr>
                <a:schemeClr val="accent1"/>
              </a:buClr>
              <a:buSzPct val="75000"/>
              <a:buFont typeface="Wingdings" charset="2"/>
              <a:buChar char="q"/>
              <a:defRPr sz="2400">
                <a:solidFill>
                  <a:schemeClr val="tx1"/>
                </a:solidFill>
                <a:latin typeface="Arial" charset="0"/>
              </a:defRPr>
            </a:lvl1pPr>
            <a:lvl2pPr marL="742950" indent="-285750">
              <a:spcBef>
                <a:spcPct val="30000"/>
              </a:spcBef>
              <a:buClr>
                <a:schemeClr val="accent1"/>
              </a:buClr>
              <a:buSzPct val="75000"/>
              <a:buFont typeface="Monotype Sorts" charset="2"/>
              <a:buChar char="l"/>
              <a:defRPr sz="2000">
                <a:solidFill>
                  <a:schemeClr val="tx1"/>
                </a:solidFill>
                <a:latin typeface="Arial" charset="0"/>
              </a:defRPr>
            </a:lvl2pPr>
            <a:lvl3pPr marL="1143000" indent="-228600">
              <a:spcBef>
                <a:spcPct val="30000"/>
              </a:spcBef>
              <a:buClr>
                <a:schemeClr val="accent1"/>
              </a:buClr>
              <a:buSzPct val="100000"/>
              <a:buChar char="-"/>
              <a:defRPr>
                <a:solidFill>
                  <a:schemeClr val="tx1"/>
                </a:solidFill>
                <a:latin typeface="Arial" charset="0"/>
              </a:defRPr>
            </a:lvl3pPr>
            <a:lvl4pPr marL="1600200" indent="-228600">
              <a:spcBef>
                <a:spcPct val="20000"/>
              </a:spcBef>
              <a:buChar char="–"/>
              <a:defRPr sz="2000">
                <a:solidFill>
                  <a:schemeClr val="tx1"/>
                </a:solidFill>
                <a:latin typeface="Times New Roman" charset="0"/>
              </a:defRPr>
            </a:lvl4pPr>
            <a:lvl5pPr marL="2057400" indent="-228600">
              <a:spcBef>
                <a:spcPct val="20000"/>
              </a:spcBef>
              <a:buChar char="»"/>
              <a:defRPr sz="2000">
                <a:solidFill>
                  <a:schemeClr val="tx1"/>
                </a:solidFill>
                <a:latin typeface="Times New Roman" charset="0"/>
              </a:defRPr>
            </a:lvl5pPr>
            <a:lvl6pPr marL="2514600" indent="-228600" eaLnBrk="0" fontAlgn="base" hangingPunct="0">
              <a:spcBef>
                <a:spcPct val="20000"/>
              </a:spcBef>
              <a:spcAft>
                <a:spcPct val="0"/>
              </a:spcAft>
              <a:buChar char="»"/>
              <a:defRPr sz="2000">
                <a:solidFill>
                  <a:schemeClr val="tx1"/>
                </a:solidFill>
                <a:latin typeface="Times New Roman" charset="0"/>
              </a:defRPr>
            </a:lvl6pPr>
            <a:lvl7pPr marL="2971800" indent="-228600" eaLnBrk="0" fontAlgn="base" hangingPunct="0">
              <a:spcBef>
                <a:spcPct val="20000"/>
              </a:spcBef>
              <a:spcAft>
                <a:spcPct val="0"/>
              </a:spcAft>
              <a:buChar char="»"/>
              <a:defRPr sz="2000">
                <a:solidFill>
                  <a:schemeClr val="tx1"/>
                </a:solidFill>
                <a:latin typeface="Times New Roman" charset="0"/>
              </a:defRPr>
            </a:lvl7pPr>
            <a:lvl8pPr marL="3429000" indent="-228600" eaLnBrk="0" fontAlgn="base" hangingPunct="0">
              <a:spcBef>
                <a:spcPct val="20000"/>
              </a:spcBef>
              <a:spcAft>
                <a:spcPct val="0"/>
              </a:spcAft>
              <a:buChar char="»"/>
              <a:defRPr sz="2000">
                <a:solidFill>
                  <a:schemeClr val="tx1"/>
                </a:solidFill>
                <a:latin typeface="Times New Roman" charset="0"/>
              </a:defRPr>
            </a:lvl8pPr>
            <a:lvl9pPr marL="3886200" indent="-228600" eaLnBrk="0" fontAlgn="base" hangingPunct="0">
              <a:spcBef>
                <a:spcPct val="20000"/>
              </a:spcBef>
              <a:spcAft>
                <a:spcPct val="0"/>
              </a:spcAft>
              <a:buChar char="»"/>
              <a:defRPr sz="2000">
                <a:solidFill>
                  <a:schemeClr val="tx1"/>
                </a:solidFill>
                <a:latin typeface="Times New Roman" charset="0"/>
              </a:defRPr>
            </a:lvl9pPr>
          </a:lstStyle>
          <a:p>
            <a:pPr algn="ctr">
              <a:lnSpc>
                <a:spcPct val="85000"/>
              </a:lnSpc>
              <a:spcBef>
                <a:spcPct val="0"/>
              </a:spcBef>
              <a:buClrTx/>
              <a:buSzTx/>
              <a:buFontTx/>
              <a:buNone/>
            </a:pPr>
            <a:r>
              <a:rPr lang="en-US" altLang="zh-CN" sz="1800" b="1" dirty="0" smtClean="0">
                <a:solidFill>
                  <a:schemeClr val="accent2"/>
                </a:solidFill>
                <a:ea typeface="宋体" charset="-122"/>
              </a:rPr>
              <a:t>CSCI 304 </a:t>
            </a:r>
            <a:r>
              <a:rPr lang="en-US" altLang="zh-CN" sz="1800" b="1" dirty="0">
                <a:solidFill>
                  <a:schemeClr val="accent2"/>
                </a:solidFill>
                <a:ea typeface="宋体" charset="-122"/>
              </a:rPr>
              <a:t>&amp; </a:t>
            </a:r>
            <a:r>
              <a:rPr lang="en-US" altLang="zh-CN" sz="1800" b="1" dirty="0" smtClean="0">
                <a:solidFill>
                  <a:schemeClr val="accent2"/>
                </a:solidFill>
                <a:ea typeface="宋体" charset="-122"/>
              </a:rPr>
              <a:t>424</a:t>
            </a:r>
            <a:endParaRPr lang="en-US" altLang="zh-CN" sz="1800" b="1" dirty="0">
              <a:solidFill>
                <a:schemeClr val="accent2"/>
              </a:solidFill>
              <a:ea typeface="宋体" charset="-122"/>
            </a:endParaRPr>
          </a:p>
        </p:txBody>
      </p:sp>
      <p:sp>
        <p:nvSpPr>
          <p:cNvPr id="344102" name="Rectangle 38"/>
          <p:cNvSpPr>
            <a:spLocks noChangeArrowheads="1"/>
          </p:cNvSpPr>
          <p:nvPr>
            <p:custDataLst>
              <p:tags r:id="rId35"/>
            </p:custDataLst>
          </p:nvPr>
        </p:nvSpPr>
        <p:spPr bwMode="auto">
          <a:xfrm>
            <a:off x="5765800" y="4024406"/>
            <a:ext cx="3122612" cy="522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63500" tIns="25400" rIns="63500" bIns="25400">
            <a:spAutoFit/>
          </a:bodyPr>
          <a:lstStyle>
            <a:lvl1pPr>
              <a:spcBef>
                <a:spcPct val="30000"/>
              </a:spcBef>
              <a:buClr>
                <a:schemeClr val="accent1"/>
              </a:buClr>
              <a:buSzPct val="75000"/>
              <a:buFont typeface="Wingdings" charset="2"/>
              <a:buChar char="q"/>
              <a:defRPr sz="2400">
                <a:solidFill>
                  <a:schemeClr val="tx1"/>
                </a:solidFill>
                <a:latin typeface="Arial" charset="0"/>
              </a:defRPr>
            </a:lvl1pPr>
            <a:lvl2pPr marL="742950" indent="-285750">
              <a:spcBef>
                <a:spcPct val="30000"/>
              </a:spcBef>
              <a:buClr>
                <a:schemeClr val="accent1"/>
              </a:buClr>
              <a:buSzPct val="75000"/>
              <a:buFont typeface="Monotype Sorts" charset="2"/>
              <a:buChar char="l"/>
              <a:defRPr sz="2000">
                <a:solidFill>
                  <a:schemeClr val="tx1"/>
                </a:solidFill>
                <a:latin typeface="Arial" charset="0"/>
              </a:defRPr>
            </a:lvl2pPr>
            <a:lvl3pPr marL="1143000" indent="-228600">
              <a:spcBef>
                <a:spcPct val="30000"/>
              </a:spcBef>
              <a:buClr>
                <a:schemeClr val="accent1"/>
              </a:buClr>
              <a:buSzPct val="100000"/>
              <a:buChar char="-"/>
              <a:defRPr>
                <a:solidFill>
                  <a:schemeClr val="tx1"/>
                </a:solidFill>
                <a:latin typeface="Arial" charset="0"/>
              </a:defRPr>
            </a:lvl3pPr>
            <a:lvl4pPr marL="1600200" indent="-228600">
              <a:spcBef>
                <a:spcPct val="20000"/>
              </a:spcBef>
              <a:buChar char="–"/>
              <a:defRPr sz="2000">
                <a:solidFill>
                  <a:schemeClr val="tx1"/>
                </a:solidFill>
                <a:latin typeface="Times New Roman" charset="0"/>
              </a:defRPr>
            </a:lvl4pPr>
            <a:lvl5pPr marL="2057400" indent="-228600">
              <a:spcBef>
                <a:spcPct val="20000"/>
              </a:spcBef>
              <a:buChar char="»"/>
              <a:defRPr sz="2000">
                <a:solidFill>
                  <a:schemeClr val="tx1"/>
                </a:solidFill>
                <a:latin typeface="Times New Roman" charset="0"/>
              </a:defRPr>
            </a:lvl5pPr>
            <a:lvl6pPr marL="2514600" indent="-228600" eaLnBrk="0" fontAlgn="base" hangingPunct="0">
              <a:spcBef>
                <a:spcPct val="20000"/>
              </a:spcBef>
              <a:spcAft>
                <a:spcPct val="0"/>
              </a:spcAft>
              <a:buChar char="»"/>
              <a:defRPr sz="2000">
                <a:solidFill>
                  <a:schemeClr val="tx1"/>
                </a:solidFill>
                <a:latin typeface="Times New Roman" charset="0"/>
              </a:defRPr>
            </a:lvl6pPr>
            <a:lvl7pPr marL="2971800" indent="-228600" eaLnBrk="0" fontAlgn="base" hangingPunct="0">
              <a:spcBef>
                <a:spcPct val="20000"/>
              </a:spcBef>
              <a:spcAft>
                <a:spcPct val="0"/>
              </a:spcAft>
              <a:buChar char="»"/>
              <a:defRPr sz="2000">
                <a:solidFill>
                  <a:schemeClr val="tx1"/>
                </a:solidFill>
                <a:latin typeface="Times New Roman" charset="0"/>
              </a:defRPr>
            </a:lvl7pPr>
            <a:lvl8pPr marL="3429000" indent="-228600" eaLnBrk="0" fontAlgn="base" hangingPunct="0">
              <a:spcBef>
                <a:spcPct val="20000"/>
              </a:spcBef>
              <a:spcAft>
                <a:spcPct val="0"/>
              </a:spcAft>
              <a:buChar char="»"/>
              <a:defRPr sz="2000">
                <a:solidFill>
                  <a:schemeClr val="tx1"/>
                </a:solidFill>
                <a:latin typeface="Times New Roman" charset="0"/>
              </a:defRPr>
            </a:lvl8pPr>
            <a:lvl9pPr marL="3886200" indent="-228600" eaLnBrk="0" fontAlgn="base" hangingPunct="0">
              <a:spcBef>
                <a:spcPct val="20000"/>
              </a:spcBef>
              <a:spcAft>
                <a:spcPct val="0"/>
              </a:spcAft>
              <a:buChar char="»"/>
              <a:defRPr sz="2000">
                <a:solidFill>
                  <a:schemeClr val="tx1"/>
                </a:solidFill>
                <a:latin typeface="Times New Roman" charset="0"/>
              </a:defRPr>
            </a:lvl9pPr>
          </a:lstStyle>
          <a:p>
            <a:pPr algn="ctr">
              <a:lnSpc>
                <a:spcPct val="85000"/>
              </a:lnSpc>
              <a:spcBef>
                <a:spcPts val="100"/>
              </a:spcBef>
              <a:buClrTx/>
              <a:buSzTx/>
              <a:buFontTx/>
              <a:buNone/>
            </a:pPr>
            <a:r>
              <a:rPr lang="en-US" altLang="zh-CN" sz="1800" b="1" dirty="0" smtClean="0">
                <a:solidFill>
                  <a:schemeClr val="accent2"/>
                </a:solidFill>
                <a:ea typeface="宋体" charset="-122"/>
              </a:rPr>
              <a:t>Courses related to </a:t>
            </a:r>
            <a:r>
              <a:rPr lang="en-US" altLang="zh-CN" sz="1800" b="1" smtClean="0">
                <a:solidFill>
                  <a:schemeClr val="accent2"/>
                </a:solidFill>
                <a:ea typeface="宋体" charset="-122"/>
              </a:rPr>
              <a:t>Computer Engineering</a:t>
            </a:r>
            <a:endParaRPr lang="en-US" altLang="zh-CN" sz="1800" b="1" dirty="0">
              <a:solidFill>
                <a:schemeClr val="accent2"/>
              </a:solidFill>
              <a:ea typeface="宋体" charset="-122"/>
            </a:endParaRPr>
          </a:p>
        </p:txBody>
      </p:sp>
      <p:sp>
        <p:nvSpPr>
          <p:cNvPr id="344103" name="Rectangle 39"/>
          <p:cNvSpPr>
            <a:spLocks noChangeArrowheads="1"/>
          </p:cNvSpPr>
          <p:nvPr>
            <p:custDataLst>
              <p:tags r:id="rId36"/>
            </p:custDataLst>
          </p:nvPr>
        </p:nvSpPr>
        <p:spPr bwMode="auto">
          <a:xfrm>
            <a:off x="7285138" y="3070225"/>
            <a:ext cx="1128515" cy="2867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lvl1pPr>
              <a:spcBef>
                <a:spcPct val="30000"/>
              </a:spcBef>
              <a:buClr>
                <a:schemeClr val="accent1"/>
              </a:buClr>
              <a:buSzPct val="75000"/>
              <a:buFont typeface="Wingdings" charset="2"/>
              <a:buChar char="q"/>
              <a:defRPr sz="2400">
                <a:solidFill>
                  <a:schemeClr val="tx1"/>
                </a:solidFill>
                <a:latin typeface="Arial" charset="0"/>
              </a:defRPr>
            </a:lvl1pPr>
            <a:lvl2pPr marL="742950" indent="-285750">
              <a:spcBef>
                <a:spcPct val="30000"/>
              </a:spcBef>
              <a:buClr>
                <a:schemeClr val="accent1"/>
              </a:buClr>
              <a:buSzPct val="75000"/>
              <a:buFont typeface="Monotype Sorts" charset="2"/>
              <a:buChar char="l"/>
              <a:defRPr sz="2000">
                <a:solidFill>
                  <a:schemeClr val="tx1"/>
                </a:solidFill>
                <a:latin typeface="Arial" charset="0"/>
              </a:defRPr>
            </a:lvl2pPr>
            <a:lvl3pPr marL="1143000" indent="-228600">
              <a:spcBef>
                <a:spcPct val="30000"/>
              </a:spcBef>
              <a:buClr>
                <a:schemeClr val="accent1"/>
              </a:buClr>
              <a:buSzPct val="100000"/>
              <a:buChar char="-"/>
              <a:defRPr>
                <a:solidFill>
                  <a:schemeClr val="tx1"/>
                </a:solidFill>
                <a:latin typeface="Arial" charset="0"/>
              </a:defRPr>
            </a:lvl3pPr>
            <a:lvl4pPr marL="1600200" indent="-228600">
              <a:spcBef>
                <a:spcPct val="20000"/>
              </a:spcBef>
              <a:buChar char="–"/>
              <a:defRPr sz="2000">
                <a:solidFill>
                  <a:schemeClr val="tx1"/>
                </a:solidFill>
                <a:latin typeface="Times New Roman" charset="0"/>
              </a:defRPr>
            </a:lvl4pPr>
            <a:lvl5pPr marL="2057400" indent="-228600">
              <a:spcBef>
                <a:spcPct val="20000"/>
              </a:spcBef>
              <a:buChar char="»"/>
              <a:defRPr sz="2000">
                <a:solidFill>
                  <a:schemeClr val="tx1"/>
                </a:solidFill>
                <a:latin typeface="Times New Roman" charset="0"/>
              </a:defRPr>
            </a:lvl5pPr>
            <a:lvl6pPr marL="2514600" indent="-228600" eaLnBrk="0" fontAlgn="base" hangingPunct="0">
              <a:spcBef>
                <a:spcPct val="20000"/>
              </a:spcBef>
              <a:spcAft>
                <a:spcPct val="0"/>
              </a:spcAft>
              <a:buChar char="»"/>
              <a:defRPr sz="2000">
                <a:solidFill>
                  <a:schemeClr val="tx1"/>
                </a:solidFill>
                <a:latin typeface="Times New Roman" charset="0"/>
              </a:defRPr>
            </a:lvl6pPr>
            <a:lvl7pPr marL="2971800" indent="-228600" eaLnBrk="0" fontAlgn="base" hangingPunct="0">
              <a:spcBef>
                <a:spcPct val="20000"/>
              </a:spcBef>
              <a:spcAft>
                <a:spcPct val="0"/>
              </a:spcAft>
              <a:buChar char="»"/>
              <a:defRPr sz="2000">
                <a:solidFill>
                  <a:schemeClr val="tx1"/>
                </a:solidFill>
                <a:latin typeface="Times New Roman" charset="0"/>
              </a:defRPr>
            </a:lvl7pPr>
            <a:lvl8pPr marL="3429000" indent="-228600" eaLnBrk="0" fontAlgn="base" hangingPunct="0">
              <a:spcBef>
                <a:spcPct val="20000"/>
              </a:spcBef>
              <a:spcAft>
                <a:spcPct val="0"/>
              </a:spcAft>
              <a:buChar char="»"/>
              <a:defRPr sz="2000">
                <a:solidFill>
                  <a:schemeClr val="tx1"/>
                </a:solidFill>
                <a:latin typeface="Times New Roman" charset="0"/>
              </a:defRPr>
            </a:lvl8pPr>
            <a:lvl9pPr marL="3886200" indent="-228600" eaLnBrk="0" fontAlgn="base" hangingPunct="0">
              <a:spcBef>
                <a:spcPct val="20000"/>
              </a:spcBef>
              <a:spcAft>
                <a:spcPct val="0"/>
              </a:spcAft>
              <a:buChar char="»"/>
              <a:defRPr sz="2000">
                <a:solidFill>
                  <a:schemeClr val="tx1"/>
                </a:solidFill>
                <a:latin typeface="Times New Roman" charset="0"/>
              </a:defRPr>
            </a:lvl9pPr>
          </a:lstStyle>
          <a:p>
            <a:pPr algn="ctr">
              <a:lnSpc>
                <a:spcPct val="85000"/>
              </a:lnSpc>
              <a:spcBef>
                <a:spcPct val="0"/>
              </a:spcBef>
              <a:buClrTx/>
              <a:buSzTx/>
              <a:buFontTx/>
              <a:buNone/>
            </a:pPr>
            <a:r>
              <a:rPr lang="en-US" altLang="zh-CN" sz="1800" b="1" dirty="0" smtClean="0">
                <a:solidFill>
                  <a:schemeClr val="accent2"/>
                </a:solidFill>
                <a:ea typeface="宋体" charset="-122"/>
              </a:rPr>
              <a:t>CSCI 434</a:t>
            </a:r>
            <a:endParaRPr lang="en-US" altLang="zh-CN" sz="1800" b="1" dirty="0">
              <a:solidFill>
                <a:schemeClr val="accent2"/>
              </a:solidFill>
              <a:ea typeface="宋体" charset="-122"/>
            </a:endParaRPr>
          </a:p>
        </p:txBody>
      </p:sp>
      <p:sp>
        <p:nvSpPr>
          <p:cNvPr id="40" name="Rectangle 34"/>
          <p:cNvSpPr>
            <a:spLocks noChangeArrowheads="1"/>
          </p:cNvSpPr>
          <p:nvPr>
            <p:custDataLst>
              <p:tags r:id="rId37"/>
            </p:custDataLst>
          </p:nvPr>
        </p:nvSpPr>
        <p:spPr bwMode="auto">
          <a:xfrm>
            <a:off x="5214938" y="714375"/>
            <a:ext cx="2667397" cy="2867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lvl1pPr>
              <a:spcBef>
                <a:spcPct val="30000"/>
              </a:spcBef>
              <a:buClr>
                <a:schemeClr val="accent1"/>
              </a:buClr>
              <a:buSzPct val="75000"/>
              <a:buFont typeface="Wingdings" charset="2"/>
              <a:buChar char="q"/>
              <a:defRPr sz="2400">
                <a:solidFill>
                  <a:schemeClr val="tx1"/>
                </a:solidFill>
                <a:latin typeface="Arial" charset="0"/>
              </a:defRPr>
            </a:lvl1pPr>
            <a:lvl2pPr marL="742950" indent="-285750">
              <a:spcBef>
                <a:spcPct val="30000"/>
              </a:spcBef>
              <a:buClr>
                <a:schemeClr val="accent1"/>
              </a:buClr>
              <a:buSzPct val="75000"/>
              <a:buFont typeface="Monotype Sorts" charset="2"/>
              <a:buChar char="l"/>
              <a:defRPr sz="2000">
                <a:solidFill>
                  <a:schemeClr val="tx1"/>
                </a:solidFill>
                <a:latin typeface="Arial" charset="0"/>
              </a:defRPr>
            </a:lvl2pPr>
            <a:lvl3pPr marL="1143000" indent="-228600">
              <a:spcBef>
                <a:spcPct val="30000"/>
              </a:spcBef>
              <a:buClr>
                <a:schemeClr val="accent1"/>
              </a:buClr>
              <a:buSzPct val="100000"/>
              <a:buChar char="-"/>
              <a:defRPr>
                <a:solidFill>
                  <a:schemeClr val="tx1"/>
                </a:solidFill>
                <a:latin typeface="Arial" charset="0"/>
              </a:defRPr>
            </a:lvl3pPr>
            <a:lvl4pPr marL="1600200" indent="-228600">
              <a:spcBef>
                <a:spcPct val="20000"/>
              </a:spcBef>
              <a:buChar char="–"/>
              <a:defRPr sz="2000">
                <a:solidFill>
                  <a:schemeClr val="tx1"/>
                </a:solidFill>
                <a:latin typeface="Times New Roman" charset="0"/>
              </a:defRPr>
            </a:lvl4pPr>
            <a:lvl5pPr marL="2057400" indent="-228600">
              <a:spcBef>
                <a:spcPct val="20000"/>
              </a:spcBef>
              <a:buChar char="»"/>
              <a:defRPr sz="2000">
                <a:solidFill>
                  <a:schemeClr val="tx1"/>
                </a:solidFill>
                <a:latin typeface="Times New Roman" charset="0"/>
              </a:defRPr>
            </a:lvl5pPr>
            <a:lvl6pPr marL="2514600" indent="-228600" eaLnBrk="0" fontAlgn="base" hangingPunct="0">
              <a:spcBef>
                <a:spcPct val="20000"/>
              </a:spcBef>
              <a:spcAft>
                <a:spcPct val="0"/>
              </a:spcAft>
              <a:buChar char="»"/>
              <a:defRPr sz="2000">
                <a:solidFill>
                  <a:schemeClr val="tx1"/>
                </a:solidFill>
                <a:latin typeface="Times New Roman" charset="0"/>
              </a:defRPr>
            </a:lvl6pPr>
            <a:lvl7pPr marL="2971800" indent="-228600" eaLnBrk="0" fontAlgn="base" hangingPunct="0">
              <a:spcBef>
                <a:spcPct val="20000"/>
              </a:spcBef>
              <a:spcAft>
                <a:spcPct val="0"/>
              </a:spcAft>
              <a:buChar char="»"/>
              <a:defRPr sz="2000">
                <a:solidFill>
                  <a:schemeClr val="tx1"/>
                </a:solidFill>
                <a:latin typeface="Times New Roman" charset="0"/>
              </a:defRPr>
            </a:lvl7pPr>
            <a:lvl8pPr marL="3429000" indent="-228600" eaLnBrk="0" fontAlgn="base" hangingPunct="0">
              <a:spcBef>
                <a:spcPct val="20000"/>
              </a:spcBef>
              <a:spcAft>
                <a:spcPct val="0"/>
              </a:spcAft>
              <a:buChar char="»"/>
              <a:defRPr sz="2000">
                <a:solidFill>
                  <a:schemeClr val="tx1"/>
                </a:solidFill>
                <a:latin typeface="Times New Roman" charset="0"/>
              </a:defRPr>
            </a:lvl8pPr>
            <a:lvl9pPr marL="3886200" indent="-228600" eaLnBrk="0" fontAlgn="base" hangingPunct="0">
              <a:spcBef>
                <a:spcPct val="20000"/>
              </a:spcBef>
              <a:spcAft>
                <a:spcPct val="0"/>
              </a:spcAft>
              <a:buChar char="»"/>
              <a:defRPr sz="2000">
                <a:solidFill>
                  <a:schemeClr val="tx1"/>
                </a:solidFill>
                <a:latin typeface="Times New Roman" charset="0"/>
              </a:defRPr>
            </a:lvl9pPr>
          </a:lstStyle>
          <a:p>
            <a:pPr>
              <a:lnSpc>
                <a:spcPct val="85000"/>
              </a:lnSpc>
              <a:spcBef>
                <a:spcPts val="100"/>
              </a:spcBef>
              <a:buClrTx/>
              <a:buSzTx/>
              <a:buFontTx/>
              <a:buNone/>
            </a:pPr>
            <a:r>
              <a:rPr lang="en-US" altLang="zh-CN" sz="1800" b="1" dirty="0" smtClean="0">
                <a:solidFill>
                  <a:schemeClr val="accent2"/>
                </a:solidFill>
                <a:ea typeface="宋体" charset="-122"/>
              </a:rPr>
              <a:t>CSCI 301, 303, 421, 427</a:t>
            </a:r>
            <a:endParaRPr lang="en-US" altLang="zh-CN" sz="1800" b="1" dirty="0">
              <a:solidFill>
                <a:schemeClr val="accent2"/>
              </a:solidFill>
              <a:ea typeface="宋体" charset="-122"/>
            </a:endParaRPr>
          </a:p>
        </p:txBody>
      </p:sp>
    </p:spTree>
    <p:extLst>
      <p:ext uri="{BB962C8B-B14F-4D97-AF65-F5344CB8AC3E}">
        <p14:creationId xmlns:p14="http://schemas.microsoft.com/office/powerpoint/2010/main" val="34530592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4410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34410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344102"/>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344098"/>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344099"/>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4098" grpId="0" autoUpdateAnimBg="0"/>
      <p:bldP spid="344099" grpId="0" autoUpdateAnimBg="0"/>
      <p:bldP spid="344100" grpId="0" autoUpdateAnimBg="0"/>
      <p:bldP spid="344102" grpId="0" autoUpdateAnimBg="0"/>
      <p:bldP spid="344103" grpId="0" autoUpdateAnimBg="0"/>
      <p:bldP spid="40" grpId="0" autoUpdateAnimBg="0"/>
    </p:bldLst>
  </p:timing>
</p:sld>
</file>

<file path=ppt/slides/slide2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a:xfrm>
            <a:off x="244321" y="282861"/>
            <a:ext cx="7534114" cy="426142"/>
          </a:xfrm>
          <a:noFill/>
        </p:spPr>
        <p:txBody>
          <a:bodyPr wrap="none"/>
          <a:lstStyle/>
          <a:p>
            <a:r>
              <a:rPr lang="en-US" dirty="0" smtClean="0"/>
              <a:t>What You Should Know (e.g., say from 304)</a:t>
            </a:r>
          </a:p>
        </p:txBody>
      </p:sp>
      <p:sp>
        <p:nvSpPr>
          <p:cNvPr id="508931" name="Rectangle 3"/>
          <p:cNvSpPr>
            <a:spLocks noGrp="1" noChangeArrowheads="1"/>
          </p:cNvSpPr>
          <p:nvPr>
            <p:ph type="body" idx="1"/>
          </p:nvPr>
        </p:nvSpPr>
        <p:spPr>
          <a:xfrm>
            <a:off x="685800" y="914400"/>
            <a:ext cx="7848600" cy="5261953"/>
          </a:xfrm>
          <a:noFill/>
        </p:spPr>
        <p:txBody>
          <a:bodyPr/>
          <a:lstStyle/>
          <a:p>
            <a:r>
              <a:rPr lang="en-US" dirty="0" smtClean="0"/>
              <a:t>Create, assemble, run, debug programs in an assembly language</a:t>
            </a:r>
          </a:p>
          <a:p>
            <a:pPr lvl="1"/>
            <a:r>
              <a:rPr lang="en-US" dirty="0" smtClean="0"/>
              <a:t>MIPS preferred</a:t>
            </a:r>
          </a:p>
          <a:p>
            <a:pPr lvl="1"/>
            <a:endParaRPr lang="en-US" dirty="0" smtClean="0"/>
          </a:p>
          <a:p>
            <a:r>
              <a:rPr lang="en-US" dirty="0"/>
              <a:t>Basic logic design &amp; machine organization</a:t>
            </a:r>
          </a:p>
          <a:p>
            <a:pPr lvl="1"/>
            <a:r>
              <a:rPr lang="en-US" dirty="0"/>
              <a:t>logical minimization, FSMs, component design</a:t>
            </a:r>
          </a:p>
          <a:p>
            <a:pPr lvl="1"/>
            <a:r>
              <a:rPr lang="en-US" dirty="0"/>
              <a:t>processor, memory, </a:t>
            </a:r>
            <a:r>
              <a:rPr lang="en-US" dirty="0" smtClean="0"/>
              <a:t>I/O</a:t>
            </a:r>
          </a:p>
          <a:p>
            <a:pPr lvl="1"/>
            <a:endParaRPr lang="en-US" dirty="0" smtClean="0"/>
          </a:p>
          <a:p>
            <a:r>
              <a:rPr lang="en-US" dirty="0" smtClean="0"/>
              <a:t>Create, compile, and run C/C++ programs</a:t>
            </a:r>
          </a:p>
          <a:p>
            <a:endParaRPr lang="en-US" dirty="0" smtClean="0"/>
          </a:p>
          <a:p>
            <a:r>
              <a:rPr lang="en-US" dirty="0" smtClean="0"/>
              <a:t>Create, organize, and edit files and run programs on Unix/Linux</a:t>
            </a:r>
          </a:p>
        </p:txBody>
      </p:sp>
      <p:sp>
        <p:nvSpPr>
          <p:cNvPr id="2" name="Slide Number Placeholder 1"/>
          <p:cNvSpPr>
            <a:spLocks noGrp="1"/>
          </p:cNvSpPr>
          <p:nvPr>
            <p:ph type="sldNum" sz="quarter" idx="10"/>
          </p:nvPr>
        </p:nvSpPr>
        <p:spPr/>
        <p:txBody>
          <a:bodyPr/>
          <a:lstStyle/>
          <a:p>
            <a:fld id="{5DE0CC70-9BD5-7543-A524-72E5137DC4FD}" type="slidenum">
              <a:rPr lang="en-US" smtClean="0"/>
              <a:t>22</a:t>
            </a:fld>
            <a:endParaRPr 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08931">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08931">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08931">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08931">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08931">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08931">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08931">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8931"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smtClean="0"/>
              <a:t>Course Content</a:t>
            </a:r>
          </a:p>
        </p:txBody>
      </p:sp>
      <p:sp>
        <p:nvSpPr>
          <p:cNvPr id="406531" name="Rectangle 3"/>
          <p:cNvSpPr>
            <a:spLocks noGrp="1" noChangeArrowheads="1"/>
          </p:cNvSpPr>
          <p:nvPr>
            <p:ph type="body" idx="1"/>
          </p:nvPr>
        </p:nvSpPr>
        <p:spPr>
          <a:xfrm>
            <a:off x="533400" y="914400"/>
            <a:ext cx="8001000" cy="5397500"/>
          </a:xfrm>
        </p:spPr>
        <p:txBody>
          <a:bodyPr/>
          <a:lstStyle/>
          <a:p>
            <a:r>
              <a:rPr lang="en-US" dirty="0" smtClean="0"/>
              <a:t>Memory hierarchy and design, CPU design, pipelining, multiprocessor architecture.</a:t>
            </a:r>
          </a:p>
          <a:p>
            <a:pPr lvl="1"/>
            <a:r>
              <a:rPr lang="en-US" sz="1800" dirty="0" smtClean="0"/>
              <a:t>“This course will introduce students to the architecture-level design issues of a computer system. They will apply their knowledge of digital logic design to explore the high-level interaction of the individual computer system hardware components. Concepts of sequential and parallel architecture including the interaction of different memory components, their layout and placement, communication among multiple processors, effects of pipelining, and performance issues, will be covered. Students will apply these concepts by studying and evaluating the merits and demerits of selected computer system architectures.”</a:t>
            </a:r>
          </a:p>
          <a:p>
            <a:pPr lvl="2"/>
            <a:r>
              <a:rPr lang="en-US" sz="2000" dirty="0" smtClean="0"/>
              <a:t>To learn what determines the capabilities and performance of computer systems and to understand the interactions between the computer’s architecture and its software so that </a:t>
            </a:r>
            <a:r>
              <a:rPr lang="en-US" sz="2000" dirty="0" smtClean="0">
                <a:solidFill>
                  <a:schemeClr val="accent2"/>
                </a:solidFill>
              </a:rPr>
              <a:t>future software designers</a:t>
            </a:r>
            <a:r>
              <a:rPr lang="en-US" sz="2000" dirty="0" smtClean="0"/>
              <a:t> (compiler writers, operating system designers, database programmers, application programmers, …) can achieve the best cost-performance trade-offs and so that </a:t>
            </a:r>
            <a:r>
              <a:rPr lang="en-US" sz="2000" dirty="0" smtClean="0">
                <a:solidFill>
                  <a:schemeClr val="accent2"/>
                </a:solidFill>
              </a:rPr>
              <a:t>future computer architects</a:t>
            </a:r>
            <a:r>
              <a:rPr lang="en-US" sz="2000" dirty="0" smtClean="0"/>
              <a:t> understand the effects of their design choices on software.</a:t>
            </a:r>
          </a:p>
        </p:txBody>
      </p:sp>
      <p:sp>
        <p:nvSpPr>
          <p:cNvPr id="4" name="Rectangle 3"/>
          <p:cNvSpPr/>
          <p:nvPr/>
        </p:nvSpPr>
        <p:spPr bwMode="auto">
          <a:xfrm>
            <a:off x="1447800" y="4114800"/>
            <a:ext cx="7162800" cy="2133600"/>
          </a:xfrm>
          <a:prstGeom prst="rect">
            <a:avLst/>
          </a:prstGeom>
          <a:noFill/>
          <a:ln w="28575" cap="flat" cmpd="sng" algn="ctr">
            <a:solidFill>
              <a:schemeClr val="tx2">
                <a:lumMod val="50000"/>
                <a:lumOff val="50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accent1"/>
              </a:solidFill>
              <a:effectLst/>
              <a:latin typeface="Arial" charset="0"/>
            </a:endParaRPr>
          </a:p>
        </p:txBody>
      </p:sp>
      <p:sp>
        <p:nvSpPr>
          <p:cNvPr id="2" name="Slide Number Placeholder 1"/>
          <p:cNvSpPr>
            <a:spLocks noGrp="1"/>
          </p:cNvSpPr>
          <p:nvPr>
            <p:ph type="sldNum" sz="quarter" idx="10"/>
          </p:nvPr>
        </p:nvSpPr>
        <p:spPr/>
        <p:txBody>
          <a:bodyPr/>
          <a:lstStyle/>
          <a:p>
            <a:fld id="{5DE0CC70-9BD5-7543-A524-72E5137DC4FD}" type="slidenum">
              <a:rPr lang="en-US" smtClean="0"/>
              <a:t>23</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06531">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06531">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0653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6531" grpId="0" build="p"/>
      <p:bldP spid="4"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US" smtClean="0"/>
              <a:t>Review:  Some Basic Definitions</a:t>
            </a:r>
          </a:p>
        </p:txBody>
      </p:sp>
      <p:sp>
        <p:nvSpPr>
          <p:cNvPr id="13315" name="Content Placeholder 2"/>
          <p:cNvSpPr>
            <a:spLocks noGrp="1"/>
          </p:cNvSpPr>
          <p:nvPr>
            <p:ph idx="1"/>
          </p:nvPr>
        </p:nvSpPr>
        <p:spPr>
          <a:xfrm>
            <a:off x="533400" y="1143000"/>
            <a:ext cx="8153400" cy="5168900"/>
          </a:xfrm>
        </p:spPr>
        <p:txBody>
          <a:bodyPr/>
          <a:lstStyle/>
          <a:p>
            <a:r>
              <a:rPr lang="en-US" smtClean="0"/>
              <a:t>Kilobyte – 2</a:t>
            </a:r>
            <a:r>
              <a:rPr lang="en-US" baseline="30000" smtClean="0"/>
              <a:t>10</a:t>
            </a:r>
            <a:r>
              <a:rPr lang="en-US" smtClean="0"/>
              <a:t> or 1,024 bytes</a:t>
            </a:r>
          </a:p>
          <a:p>
            <a:r>
              <a:rPr lang="en-US" smtClean="0"/>
              <a:t>Megabyte– 2</a:t>
            </a:r>
            <a:r>
              <a:rPr lang="en-US" baseline="30000" smtClean="0"/>
              <a:t>20</a:t>
            </a:r>
            <a:r>
              <a:rPr lang="en-US" smtClean="0"/>
              <a:t> or 1,048,576 bytes</a:t>
            </a:r>
          </a:p>
          <a:p>
            <a:pPr lvl="1"/>
            <a:r>
              <a:rPr lang="en-US" smtClean="0"/>
              <a:t>sometimes “rounded” to 10</a:t>
            </a:r>
            <a:r>
              <a:rPr lang="en-US" baseline="30000" smtClean="0"/>
              <a:t>6</a:t>
            </a:r>
            <a:r>
              <a:rPr lang="en-US" smtClean="0"/>
              <a:t> or 1,000,000 bytes</a:t>
            </a:r>
          </a:p>
          <a:p>
            <a:r>
              <a:rPr lang="en-US" smtClean="0"/>
              <a:t>Gigabyte – 2</a:t>
            </a:r>
            <a:r>
              <a:rPr lang="en-US" baseline="30000" smtClean="0"/>
              <a:t>30</a:t>
            </a:r>
            <a:r>
              <a:rPr lang="en-US" smtClean="0"/>
              <a:t> or 1,073,741,824 bytes</a:t>
            </a:r>
          </a:p>
          <a:p>
            <a:pPr lvl="1"/>
            <a:r>
              <a:rPr lang="en-US" smtClean="0"/>
              <a:t>sometimes rounded to 10</a:t>
            </a:r>
            <a:r>
              <a:rPr lang="en-US" baseline="30000" smtClean="0"/>
              <a:t>9</a:t>
            </a:r>
            <a:r>
              <a:rPr lang="en-US" smtClean="0"/>
              <a:t> or 1,000,000,000 bytes</a:t>
            </a:r>
          </a:p>
          <a:p>
            <a:r>
              <a:rPr lang="en-US" smtClean="0"/>
              <a:t>Terabyte – 2</a:t>
            </a:r>
            <a:r>
              <a:rPr lang="en-US" baseline="30000" smtClean="0"/>
              <a:t>40</a:t>
            </a:r>
            <a:r>
              <a:rPr lang="en-US" smtClean="0"/>
              <a:t> or 1,099,511,627,776 bytes</a:t>
            </a:r>
          </a:p>
          <a:p>
            <a:pPr lvl="1"/>
            <a:r>
              <a:rPr lang="en-US" smtClean="0"/>
              <a:t>sometimes rounded to 10</a:t>
            </a:r>
            <a:r>
              <a:rPr lang="en-US" baseline="30000" smtClean="0"/>
              <a:t>12</a:t>
            </a:r>
            <a:r>
              <a:rPr lang="en-US" smtClean="0"/>
              <a:t> or 1,000,000,000,000 bytes</a:t>
            </a:r>
          </a:p>
          <a:p>
            <a:r>
              <a:rPr lang="en-US" smtClean="0"/>
              <a:t>Petabyte – 2</a:t>
            </a:r>
            <a:r>
              <a:rPr lang="en-US" baseline="30000" smtClean="0"/>
              <a:t>50</a:t>
            </a:r>
            <a:r>
              <a:rPr lang="en-US" smtClean="0"/>
              <a:t> or 1024 terabytes</a:t>
            </a:r>
          </a:p>
          <a:p>
            <a:pPr lvl="1"/>
            <a:r>
              <a:rPr lang="en-US" smtClean="0"/>
              <a:t>sometimes rounded to 10</a:t>
            </a:r>
            <a:r>
              <a:rPr lang="en-US" baseline="30000" smtClean="0"/>
              <a:t>15</a:t>
            </a:r>
            <a:r>
              <a:rPr lang="en-US" smtClean="0"/>
              <a:t> or 1,000,000,000,000,000 bytes</a:t>
            </a:r>
          </a:p>
          <a:p>
            <a:r>
              <a:rPr lang="en-US" smtClean="0"/>
              <a:t>Exabyte – 2</a:t>
            </a:r>
            <a:r>
              <a:rPr lang="en-US" baseline="30000" smtClean="0"/>
              <a:t>60</a:t>
            </a:r>
            <a:r>
              <a:rPr lang="en-US" smtClean="0"/>
              <a:t> or 1024 petabytes</a:t>
            </a:r>
          </a:p>
          <a:p>
            <a:pPr lvl="1"/>
            <a:r>
              <a:rPr lang="en-US" smtClean="0"/>
              <a:t>Sometimes rounded to 10</a:t>
            </a:r>
            <a:r>
              <a:rPr lang="en-US" baseline="30000" smtClean="0"/>
              <a:t>18</a:t>
            </a:r>
            <a:r>
              <a:rPr lang="en-US" smtClean="0"/>
              <a:t> or 1,000,000,000,000,000,000 bytes</a:t>
            </a:r>
          </a:p>
        </p:txBody>
      </p:sp>
      <p:sp>
        <p:nvSpPr>
          <p:cNvPr id="2" name="Slide Number Placeholder 1"/>
          <p:cNvSpPr>
            <a:spLocks noGrp="1"/>
          </p:cNvSpPr>
          <p:nvPr>
            <p:ph type="sldNum" sz="quarter" idx="10"/>
          </p:nvPr>
        </p:nvSpPr>
        <p:spPr/>
        <p:txBody>
          <a:bodyPr/>
          <a:lstStyle/>
          <a:p>
            <a:fld id="{5DE0CC70-9BD5-7543-A524-72E5137DC4FD}" type="slidenum">
              <a:rPr lang="en-US" smtClean="0"/>
              <a:t>24</a:t>
            </a:fld>
            <a:endParaRPr lang="en-US"/>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Oval 6"/>
          <p:cNvSpPr>
            <a:spLocks noChangeArrowheads="1"/>
          </p:cNvSpPr>
          <p:nvPr/>
        </p:nvSpPr>
        <p:spPr bwMode="auto">
          <a:xfrm>
            <a:off x="2895600" y="838200"/>
            <a:ext cx="2819400" cy="2819400"/>
          </a:xfrm>
          <a:prstGeom prst="ellipse">
            <a:avLst/>
          </a:prstGeom>
          <a:solidFill>
            <a:schemeClr val="accent2"/>
          </a:solidFill>
          <a:ln w="12700" algn="ctr">
            <a:solidFill>
              <a:schemeClr val="tx1"/>
            </a:solidFill>
            <a:round/>
            <a:headEnd/>
            <a:tailEnd/>
          </a:ln>
        </p:spPr>
        <p:txBody>
          <a:bodyPr/>
          <a:lstStyle/>
          <a:p>
            <a:endParaRPr lang="en-US"/>
          </a:p>
        </p:txBody>
      </p:sp>
      <p:sp>
        <p:nvSpPr>
          <p:cNvPr id="15363" name="Title 1"/>
          <p:cNvSpPr>
            <a:spLocks noGrp="1"/>
          </p:cNvSpPr>
          <p:nvPr>
            <p:ph type="title"/>
          </p:nvPr>
        </p:nvSpPr>
        <p:spPr/>
        <p:txBody>
          <a:bodyPr/>
          <a:lstStyle/>
          <a:p>
            <a:r>
              <a:rPr lang="en-US" smtClean="0"/>
              <a:t>Below the Program</a:t>
            </a:r>
          </a:p>
        </p:txBody>
      </p:sp>
      <p:sp>
        <p:nvSpPr>
          <p:cNvPr id="15364" name="Content Placeholder 2"/>
          <p:cNvSpPr>
            <a:spLocks noGrp="1"/>
          </p:cNvSpPr>
          <p:nvPr>
            <p:ph idx="1"/>
          </p:nvPr>
        </p:nvSpPr>
        <p:spPr>
          <a:xfrm>
            <a:off x="457200" y="3505200"/>
            <a:ext cx="8382000" cy="2950551"/>
          </a:xfrm>
        </p:spPr>
        <p:txBody>
          <a:bodyPr/>
          <a:lstStyle/>
          <a:p>
            <a:r>
              <a:rPr lang="en-US" dirty="0" smtClean="0"/>
              <a:t>System software</a:t>
            </a:r>
          </a:p>
          <a:p>
            <a:pPr lvl="1"/>
            <a:r>
              <a:rPr lang="en-US" dirty="0" smtClean="0"/>
              <a:t>Operating system – supervising program that interfaces the user’s program with the hardware (e.g., Linux, </a:t>
            </a:r>
            <a:r>
              <a:rPr lang="en-US" dirty="0" err="1" smtClean="0"/>
              <a:t>MacOS</a:t>
            </a:r>
            <a:r>
              <a:rPr lang="en-US" dirty="0" smtClean="0"/>
              <a:t>, Windows)</a:t>
            </a:r>
          </a:p>
          <a:p>
            <a:pPr lvl="2"/>
            <a:r>
              <a:rPr lang="en-US" dirty="0" smtClean="0"/>
              <a:t>Handles basic input and output operations</a:t>
            </a:r>
          </a:p>
          <a:p>
            <a:pPr lvl="2"/>
            <a:r>
              <a:rPr lang="en-US" dirty="0" smtClean="0"/>
              <a:t>Manages storage (disk) and memory (virtual memory)</a:t>
            </a:r>
          </a:p>
          <a:p>
            <a:pPr lvl="2"/>
            <a:r>
              <a:rPr lang="en-US" dirty="0" smtClean="0"/>
              <a:t>Schedules tasks and provides for protected sharing of hardware resources (OS memory space)</a:t>
            </a:r>
          </a:p>
          <a:p>
            <a:pPr lvl="1"/>
            <a:r>
              <a:rPr lang="en-US" dirty="0" smtClean="0"/>
              <a:t>Compiler – translate programs written in a high-level language </a:t>
            </a:r>
            <a:r>
              <a:rPr lang="en-US" dirty="0"/>
              <a:t>(</a:t>
            </a:r>
            <a:r>
              <a:rPr lang="en-US" dirty="0" smtClean="0"/>
              <a:t>HLL, e.g., C) to </a:t>
            </a:r>
            <a:r>
              <a:rPr lang="en-US" dirty="0"/>
              <a:t>machine code</a:t>
            </a:r>
          </a:p>
        </p:txBody>
      </p:sp>
      <p:sp>
        <p:nvSpPr>
          <p:cNvPr id="15365" name="Oval 5"/>
          <p:cNvSpPr>
            <a:spLocks noChangeArrowheads="1"/>
          </p:cNvSpPr>
          <p:nvPr/>
        </p:nvSpPr>
        <p:spPr bwMode="auto">
          <a:xfrm>
            <a:off x="3276600" y="1219200"/>
            <a:ext cx="2057400" cy="2057400"/>
          </a:xfrm>
          <a:prstGeom prst="ellipse">
            <a:avLst/>
          </a:prstGeom>
          <a:solidFill>
            <a:srgbClr val="00B050"/>
          </a:solidFill>
          <a:ln w="12700" algn="ctr">
            <a:solidFill>
              <a:schemeClr val="tx1"/>
            </a:solidFill>
            <a:round/>
            <a:headEnd/>
            <a:tailEnd/>
          </a:ln>
        </p:spPr>
        <p:txBody>
          <a:bodyPr/>
          <a:lstStyle/>
          <a:p>
            <a:endParaRPr lang="en-US"/>
          </a:p>
        </p:txBody>
      </p:sp>
      <p:sp>
        <p:nvSpPr>
          <p:cNvPr id="15366" name="TextBox 7"/>
          <p:cNvSpPr txBox="1">
            <a:spLocks noChangeArrowheads="1"/>
          </p:cNvSpPr>
          <p:nvPr/>
        </p:nvSpPr>
        <p:spPr bwMode="auto">
          <a:xfrm>
            <a:off x="5562600" y="1447800"/>
            <a:ext cx="2613216" cy="461665"/>
          </a:xfrm>
          <a:prstGeom prst="rect">
            <a:avLst/>
          </a:prstGeom>
          <a:noFill/>
          <a:ln w="9525">
            <a:noFill/>
            <a:miter lim="800000"/>
            <a:headEnd/>
            <a:tailEnd/>
          </a:ln>
        </p:spPr>
        <p:txBody>
          <a:bodyPr wrap="none">
            <a:spAutoFit/>
          </a:bodyPr>
          <a:lstStyle/>
          <a:p>
            <a:r>
              <a:rPr lang="en-US" sz="2400" dirty="0">
                <a:solidFill>
                  <a:srgbClr val="009900"/>
                </a:solidFill>
              </a:rPr>
              <a:t>Systems software</a:t>
            </a:r>
          </a:p>
        </p:txBody>
      </p:sp>
      <p:sp>
        <p:nvSpPr>
          <p:cNvPr id="15367" name="TextBox 8"/>
          <p:cNvSpPr txBox="1">
            <a:spLocks noChangeArrowheads="1"/>
          </p:cNvSpPr>
          <p:nvPr/>
        </p:nvSpPr>
        <p:spPr bwMode="auto">
          <a:xfrm>
            <a:off x="180881" y="872836"/>
            <a:ext cx="3095719" cy="461665"/>
          </a:xfrm>
          <a:prstGeom prst="rect">
            <a:avLst/>
          </a:prstGeom>
          <a:noFill/>
          <a:ln w="9525">
            <a:noFill/>
            <a:miter lim="800000"/>
            <a:headEnd/>
            <a:tailEnd/>
          </a:ln>
        </p:spPr>
        <p:txBody>
          <a:bodyPr wrap="none">
            <a:spAutoFit/>
          </a:bodyPr>
          <a:lstStyle/>
          <a:p>
            <a:r>
              <a:rPr lang="en-US" sz="2400" dirty="0">
                <a:solidFill>
                  <a:schemeClr val="accent2"/>
                </a:solidFill>
              </a:rPr>
              <a:t>Applications software</a:t>
            </a:r>
          </a:p>
        </p:txBody>
      </p:sp>
      <p:sp>
        <p:nvSpPr>
          <p:cNvPr id="15368" name="Oval 3"/>
          <p:cNvSpPr>
            <a:spLocks noChangeArrowheads="1"/>
          </p:cNvSpPr>
          <p:nvPr/>
        </p:nvSpPr>
        <p:spPr bwMode="auto">
          <a:xfrm>
            <a:off x="3657600" y="1600200"/>
            <a:ext cx="1295400" cy="1295400"/>
          </a:xfrm>
          <a:prstGeom prst="ellipse">
            <a:avLst/>
          </a:prstGeom>
          <a:solidFill>
            <a:schemeClr val="accent1"/>
          </a:solidFill>
          <a:ln w="12700" algn="ctr">
            <a:solidFill>
              <a:schemeClr val="accent1"/>
            </a:solidFill>
            <a:round/>
            <a:headEnd/>
            <a:tailEnd/>
          </a:ln>
        </p:spPr>
        <p:txBody>
          <a:bodyPr/>
          <a:lstStyle/>
          <a:p>
            <a:endParaRPr lang="en-US">
              <a:solidFill>
                <a:srgbClr val="FF0000"/>
              </a:solidFill>
            </a:endParaRPr>
          </a:p>
        </p:txBody>
      </p:sp>
      <p:sp>
        <p:nvSpPr>
          <p:cNvPr id="5" name="TextBox 4"/>
          <p:cNvSpPr txBox="1"/>
          <p:nvPr/>
        </p:nvSpPr>
        <p:spPr>
          <a:xfrm>
            <a:off x="3657600" y="2057400"/>
            <a:ext cx="1353256" cy="400110"/>
          </a:xfrm>
          <a:prstGeom prst="rect">
            <a:avLst/>
          </a:prstGeom>
          <a:noFill/>
        </p:spPr>
        <p:txBody>
          <a:bodyPr wrap="none">
            <a:spAutoFit/>
          </a:bodyPr>
          <a:lstStyle/>
          <a:p>
            <a:pPr>
              <a:defRPr/>
            </a:pPr>
            <a:r>
              <a:rPr lang="en-US" sz="2000" b="1" dirty="0">
                <a:solidFill>
                  <a:schemeClr val="accent3"/>
                </a:solidFill>
              </a:rPr>
              <a:t>Hardware</a:t>
            </a:r>
          </a:p>
        </p:txBody>
      </p:sp>
      <p:sp>
        <p:nvSpPr>
          <p:cNvPr id="2" name="Slide Number Placeholder 1"/>
          <p:cNvSpPr>
            <a:spLocks noGrp="1"/>
          </p:cNvSpPr>
          <p:nvPr>
            <p:ph type="sldNum" sz="quarter" idx="10"/>
          </p:nvPr>
        </p:nvSpPr>
        <p:spPr/>
        <p:txBody>
          <a:bodyPr/>
          <a:lstStyle/>
          <a:p>
            <a:fld id="{5DE0CC70-9BD5-7543-A524-72E5137DC4FD}" type="slidenum">
              <a:rPr lang="en-US" smtClean="0"/>
              <a:t>25</a:t>
            </a:fld>
            <a:endParaRPr lang="en-US"/>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6386" name="Rectangle 2"/>
          <p:cNvSpPr>
            <a:spLocks noGrp="1" noChangeArrowheads="1"/>
          </p:cNvSpPr>
          <p:nvPr>
            <p:ph type="title"/>
            <p:custDataLst>
              <p:tags r:id="rId1"/>
            </p:custDataLst>
          </p:nvPr>
        </p:nvSpPr>
        <p:spPr>
          <a:xfrm>
            <a:off x="685800" y="304800"/>
            <a:ext cx="5029200" cy="426142"/>
          </a:xfrm>
        </p:spPr>
        <p:txBody>
          <a:bodyPr/>
          <a:lstStyle/>
          <a:p>
            <a:r>
              <a:rPr lang="en-US" altLang="zh-CN" dirty="0" smtClean="0">
                <a:ea typeface="宋体" pitchFamily="2" charset="-122"/>
              </a:rPr>
              <a:t>Below the Program</a:t>
            </a:r>
          </a:p>
        </p:txBody>
      </p:sp>
      <p:sp>
        <p:nvSpPr>
          <p:cNvPr id="321539" name="Rectangle 3"/>
          <p:cNvSpPr>
            <a:spLocks noGrp="1" noChangeArrowheads="1"/>
          </p:cNvSpPr>
          <p:nvPr>
            <p:ph type="body" idx="1"/>
            <p:custDataLst>
              <p:tags r:id="rId2"/>
            </p:custDataLst>
          </p:nvPr>
        </p:nvSpPr>
        <p:spPr>
          <a:xfrm>
            <a:off x="762000" y="838200"/>
            <a:ext cx="7848600" cy="5819775"/>
          </a:xfrm>
        </p:spPr>
        <p:txBody>
          <a:bodyPr/>
          <a:lstStyle/>
          <a:p>
            <a:r>
              <a:rPr lang="en-US" altLang="zh-CN" smtClean="0">
                <a:ea typeface="宋体" pitchFamily="2" charset="-122"/>
              </a:rPr>
              <a:t>High-level language program (in C)</a:t>
            </a:r>
          </a:p>
          <a:p>
            <a:pPr lvl="1">
              <a:lnSpc>
                <a:spcPct val="60000"/>
              </a:lnSpc>
              <a:buFont typeface="Monotype Sorts" pitchFamily="2" charset="2"/>
              <a:buNone/>
            </a:pPr>
            <a:r>
              <a:rPr lang="en-US" altLang="zh-CN" smtClean="0">
                <a:ea typeface="宋体" pitchFamily="2" charset="-122"/>
              </a:rPr>
              <a:t>		</a:t>
            </a:r>
            <a:r>
              <a:rPr lang="en-US" altLang="zh-CN" sz="1800" smtClean="0">
                <a:latin typeface="Courier New" pitchFamily="49" charset="0"/>
                <a:ea typeface="宋体" pitchFamily="2" charset="-122"/>
              </a:rPr>
              <a:t>swap (int v[], int k)</a:t>
            </a:r>
          </a:p>
          <a:p>
            <a:pPr lvl="1">
              <a:lnSpc>
                <a:spcPct val="60000"/>
              </a:lnSpc>
              <a:buFont typeface="Monotype Sorts" pitchFamily="2" charset="2"/>
              <a:buNone/>
            </a:pPr>
            <a:r>
              <a:rPr lang="en-US" altLang="zh-CN" sz="1800" smtClean="0">
                <a:latin typeface="Courier New" pitchFamily="49" charset="0"/>
                <a:ea typeface="宋体" pitchFamily="2" charset="-122"/>
              </a:rPr>
              <a:t>		(int temp;</a:t>
            </a:r>
          </a:p>
          <a:p>
            <a:pPr lvl="1">
              <a:lnSpc>
                <a:spcPct val="60000"/>
              </a:lnSpc>
              <a:buFont typeface="Monotype Sorts" pitchFamily="2" charset="2"/>
              <a:buNone/>
            </a:pPr>
            <a:r>
              <a:rPr lang="en-US" altLang="zh-CN" sz="1800" smtClean="0">
                <a:latin typeface="Courier New" pitchFamily="49" charset="0"/>
                <a:ea typeface="宋体" pitchFamily="2" charset="-122"/>
              </a:rPr>
              <a:t>			temp = v[k];</a:t>
            </a:r>
          </a:p>
          <a:p>
            <a:pPr lvl="1">
              <a:lnSpc>
                <a:spcPct val="60000"/>
              </a:lnSpc>
              <a:buFont typeface="Monotype Sorts" pitchFamily="2" charset="2"/>
              <a:buNone/>
            </a:pPr>
            <a:r>
              <a:rPr lang="en-US" altLang="zh-CN" sz="1800" smtClean="0">
                <a:latin typeface="Courier New" pitchFamily="49" charset="0"/>
                <a:ea typeface="宋体" pitchFamily="2" charset="-122"/>
              </a:rPr>
              <a:t>			v[k] = v[k+1];</a:t>
            </a:r>
          </a:p>
          <a:p>
            <a:pPr lvl="1">
              <a:lnSpc>
                <a:spcPct val="60000"/>
              </a:lnSpc>
              <a:buFont typeface="Monotype Sorts" pitchFamily="2" charset="2"/>
              <a:buNone/>
            </a:pPr>
            <a:r>
              <a:rPr lang="en-US" altLang="zh-CN" sz="1800" smtClean="0">
                <a:latin typeface="Courier New" pitchFamily="49" charset="0"/>
                <a:ea typeface="宋体" pitchFamily="2" charset="-122"/>
              </a:rPr>
              <a:t>			v[k+1] = temp;</a:t>
            </a:r>
          </a:p>
          <a:p>
            <a:pPr lvl="1">
              <a:lnSpc>
                <a:spcPct val="60000"/>
              </a:lnSpc>
              <a:buFont typeface="Monotype Sorts" pitchFamily="2" charset="2"/>
              <a:buNone/>
            </a:pPr>
            <a:r>
              <a:rPr lang="en-US" altLang="zh-CN" sz="1800" smtClean="0">
                <a:latin typeface="Courier New" pitchFamily="49" charset="0"/>
                <a:ea typeface="宋体" pitchFamily="2" charset="-122"/>
              </a:rPr>
              <a:t>		)</a:t>
            </a:r>
          </a:p>
          <a:p>
            <a:r>
              <a:rPr lang="en-US" altLang="zh-CN" smtClean="0">
                <a:ea typeface="宋体" pitchFamily="2" charset="-122"/>
              </a:rPr>
              <a:t>Assembly language program (for MIPS)</a:t>
            </a:r>
          </a:p>
          <a:p>
            <a:pPr lvl="1">
              <a:lnSpc>
                <a:spcPct val="60000"/>
              </a:lnSpc>
              <a:buFont typeface="Monotype Sorts" pitchFamily="2" charset="2"/>
              <a:buNone/>
            </a:pPr>
            <a:r>
              <a:rPr lang="en-US" altLang="zh-CN" smtClean="0">
                <a:latin typeface="Courier New" pitchFamily="49" charset="0"/>
                <a:ea typeface="宋体" pitchFamily="2" charset="-122"/>
              </a:rPr>
              <a:t>		</a:t>
            </a:r>
            <a:r>
              <a:rPr lang="en-US" altLang="zh-CN" sz="1800" smtClean="0">
                <a:latin typeface="Courier New" pitchFamily="49" charset="0"/>
                <a:ea typeface="宋体" pitchFamily="2" charset="-122"/>
              </a:rPr>
              <a:t>swap:	sll	$2, $5, 2</a:t>
            </a:r>
          </a:p>
          <a:p>
            <a:pPr lvl="1">
              <a:lnSpc>
                <a:spcPct val="60000"/>
              </a:lnSpc>
              <a:buFont typeface="Monotype Sorts" pitchFamily="2" charset="2"/>
              <a:buNone/>
            </a:pPr>
            <a:r>
              <a:rPr lang="en-US" altLang="zh-CN" sz="1800" smtClean="0">
                <a:latin typeface="Courier New" pitchFamily="49" charset="0"/>
                <a:ea typeface="宋体" pitchFamily="2" charset="-122"/>
              </a:rPr>
              <a:t>			add	$2, $4, $2</a:t>
            </a:r>
          </a:p>
          <a:p>
            <a:pPr lvl="1">
              <a:lnSpc>
                <a:spcPct val="60000"/>
              </a:lnSpc>
              <a:buFont typeface="Monotype Sorts" pitchFamily="2" charset="2"/>
              <a:buNone/>
            </a:pPr>
            <a:r>
              <a:rPr lang="en-US" altLang="zh-CN" sz="1800" smtClean="0">
                <a:latin typeface="Courier New" pitchFamily="49" charset="0"/>
                <a:ea typeface="宋体" pitchFamily="2" charset="-122"/>
              </a:rPr>
              <a:t>			lw	$15, 0($2)</a:t>
            </a:r>
          </a:p>
          <a:p>
            <a:pPr lvl="1">
              <a:lnSpc>
                <a:spcPct val="60000"/>
              </a:lnSpc>
              <a:buFont typeface="Monotype Sorts" pitchFamily="2" charset="2"/>
              <a:buNone/>
            </a:pPr>
            <a:r>
              <a:rPr lang="en-US" altLang="zh-CN" sz="1800" smtClean="0">
                <a:latin typeface="Courier New" pitchFamily="49" charset="0"/>
                <a:ea typeface="宋体" pitchFamily="2" charset="-122"/>
              </a:rPr>
              <a:t>			lw	$16, 4($2)</a:t>
            </a:r>
          </a:p>
          <a:p>
            <a:pPr lvl="1">
              <a:lnSpc>
                <a:spcPct val="60000"/>
              </a:lnSpc>
              <a:buFont typeface="Monotype Sorts" pitchFamily="2" charset="2"/>
              <a:buNone/>
            </a:pPr>
            <a:r>
              <a:rPr lang="en-US" altLang="zh-CN" sz="1800" smtClean="0">
                <a:latin typeface="Courier New" pitchFamily="49" charset="0"/>
                <a:ea typeface="宋体" pitchFamily="2" charset="-122"/>
              </a:rPr>
              <a:t>			sw	$16, 0($2)</a:t>
            </a:r>
          </a:p>
          <a:p>
            <a:pPr lvl="1">
              <a:lnSpc>
                <a:spcPct val="60000"/>
              </a:lnSpc>
              <a:buFont typeface="Monotype Sorts" pitchFamily="2" charset="2"/>
              <a:buNone/>
            </a:pPr>
            <a:r>
              <a:rPr lang="en-US" altLang="zh-CN" sz="1800" smtClean="0">
                <a:latin typeface="Courier New" pitchFamily="49" charset="0"/>
                <a:ea typeface="宋体" pitchFamily="2" charset="-122"/>
              </a:rPr>
              <a:t>			sw	$15, 4($2)</a:t>
            </a:r>
          </a:p>
          <a:p>
            <a:pPr lvl="1">
              <a:lnSpc>
                <a:spcPct val="60000"/>
              </a:lnSpc>
              <a:buFont typeface="Monotype Sorts" pitchFamily="2" charset="2"/>
              <a:buNone/>
            </a:pPr>
            <a:r>
              <a:rPr lang="en-US" altLang="zh-CN" sz="1800" smtClean="0">
                <a:latin typeface="Courier New" pitchFamily="49" charset="0"/>
                <a:ea typeface="宋体" pitchFamily="2" charset="-122"/>
              </a:rPr>
              <a:t>			jr	$31</a:t>
            </a:r>
          </a:p>
          <a:p>
            <a:r>
              <a:rPr lang="en-US" altLang="zh-CN" smtClean="0">
                <a:ea typeface="宋体" pitchFamily="2" charset="-122"/>
              </a:rPr>
              <a:t>Machine (object, binary) code (for MIPS)</a:t>
            </a:r>
          </a:p>
          <a:p>
            <a:pPr lvl="1">
              <a:spcBef>
                <a:spcPct val="0"/>
              </a:spcBef>
              <a:buClrTx/>
              <a:buSzTx/>
              <a:buFontTx/>
              <a:buNone/>
            </a:pPr>
            <a:r>
              <a:rPr lang="en-US" altLang="zh-CN" sz="1600" smtClean="0">
                <a:latin typeface="Courier New" pitchFamily="49" charset="0"/>
                <a:ea typeface="宋体" pitchFamily="2" charset="-122"/>
              </a:rPr>
              <a:t>   000000 00000 00101 0001000010000000</a:t>
            </a:r>
          </a:p>
          <a:p>
            <a:pPr lvl="1">
              <a:spcBef>
                <a:spcPct val="0"/>
              </a:spcBef>
              <a:buClrTx/>
              <a:buSzTx/>
              <a:buFontTx/>
              <a:buNone/>
            </a:pPr>
            <a:r>
              <a:rPr lang="en-US" altLang="zh-CN" sz="1600" smtClean="0">
                <a:latin typeface="Courier New" pitchFamily="49" charset="0"/>
                <a:ea typeface="宋体" pitchFamily="2" charset="-122"/>
              </a:rPr>
              <a:t>   000000 00100 00010 0001000000100000</a:t>
            </a:r>
            <a:endParaRPr lang="en-US" altLang="zh-CN" sz="1800" smtClean="0">
              <a:latin typeface="Courier New" pitchFamily="49" charset="0"/>
              <a:ea typeface="宋体" pitchFamily="2" charset="-122"/>
            </a:endParaRPr>
          </a:p>
          <a:p>
            <a:pPr lvl="2">
              <a:spcBef>
                <a:spcPct val="0"/>
              </a:spcBef>
              <a:buClrTx/>
              <a:buSzTx/>
              <a:buFontTx/>
              <a:buNone/>
            </a:pPr>
            <a:r>
              <a:rPr lang="en-US" altLang="zh-CN" sz="1600" smtClean="0">
                <a:latin typeface="Courier New" pitchFamily="49" charset="0"/>
                <a:ea typeface="宋体" pitchFamily="2" charset="-122"/>
              </a:rPr>
              <a:t>. . .</a:t>
            </a:r>
          </a:p>
        </p:txBody>
      </p:sp>
      <p:grpSp>
        <p:nvGrpSpPr>
          <p:cNvPr id="2" name="Group 4"/>
          <p:cNvGrpSpPr>
            <a:grpSpLocks/>
          </p:cNvGrpSpPr>
          <p:nvPr>
            <p:custDataLst>
              <p:tags r:id="rId3"/>
            </p:custDataLst>
          </p:nvPr>
        </p:nvGrpSpPr>
        <p:grpSpPr bwMode="auto">
          <a:xfrm>
            <a:off x="7019925" y="1773238"/>
            <a:ext cx="1600200" cy="1752600"/>
            <a:chOff x="4272" y="1488"/>
            <a:chExt cx="1008" cy="1104"/>
          </a:xfrm>
        </p:grpSpPr>
        <p:sp>
          <p:nvSpPr>
            <p:cNvPr id="16396" name="Oval 5"/>
            <p:cNvSpPr>
              <a:spLocks noChangeArrowheads="1"/>
            </p:cNvSpPr>
            <p:nvPr>
              <p:custDataLst>
                <p:tags r:id="rId11"/>
              </p:custDataLst>
            </p:nvPr>
          </p:nvSpPr>
          <p:spPr bwMode="auto">
            <a:xfrm>
              <a:off x="4272" y="1824"/>
              <a:ext cx="1008" cy="432"/>
            </a:xfrm>
            <a:prstGeom prst="ellipse">
              <a:avLst/>
            </a:prstGeom>
            <a:noFill/>
            <a:ln w="12700">
              <a:solidFill>
                <a:schemeClr val="accent1"/>
              </a:solidFill>
              <a:round/>
              <a:headEnd/>
              <a:tailEnd/>
            </a:ln>
          </p:spPr>
          <p:txBody>
            <a:bodyPr wrap="none" anchor="ctr"/>
            <a:lstStyle/>
            <a:p>
              <a:endParaRPr lang="en-US"/>
            </a:p>
          </p:txBody>
        </p:sp>
        <p:sp>
          <p:nvSpPr>
            <p:cNvPr id="16397" name="Text Box 6"/>
            <p:cNvSpPr txBox="1">
              <a:spLocks noChangeArrowheads="1"/>
            </p:cNvSpPr>
            <p:nvPr>
              <p:custDataLst>
                <p:tags r:id="rId12"/>
              </p:custDataLst>
            </p:nvPr>
          </p:nvSpPr>
          <p:spPr bwMode="auto">
            <a:xfrm>
              <a:off x="4368" y="1920"/>
              <a:ext cx="804" cy="231"/>
            </a:xfrm>
            <a:prstGeom prst="rect">
              <a:avLst/>
            </a:prstGeom>
            <a:noFill/>
            <a:ln w="12700">
              <a:noFill/>
              <a:miter lim="800000"/>
              <a:headEnd/>
              <a:tailEnd/>
            </a:ln>
          </p:spPr>
          <p:txBody>
            <a:bodyPr wrap="none">
              <a:spAutoFit/>
            </a:bodyPr>
            <a:lstStyle/>
            <a:p>
              <a:r>
                <a:rPr lang="en-US" altLang="zh-CN">
                  <a:ea typeface="宋体" pitchFamily="2" charset="-122"/>
                </a:rPr>
                <a:t>C compiler</a:t>
              </a:r>
            </a:p>
          </p:txBody>
        </p:sp>
        <p:sp>
          <p:nvSpPr>
            <p:cNvPr id="16398" name="Arc 7"/>
            <p:cNvSpPr>
              <a:spLocks/>
            </p:cNvSpPr>
            <p:nvPr>
              <p:custDataLst>
                <p:tags r:id="rId13"/>
              </p:custDataLst>
            </p:nvPr>
          </p:nvSpPr>
          <p:spPr bwMode="auto">
            <a:xfrm>
              <a:off x="4416" y="1488"/>
              <a:ext cx="432" cy="336"/>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accent1"/>
              </a:solidFill>
              <a:round/>
              <a:headEnd/>
              <a:tailEnd type="arrow" w="med" len="med"/>
            </a:ln>
          </p:spPr>
          <p:txBody>
            <a:bodyPr wrap="none" anchor="ctr"/>
            <a:lstStyle/>
            <a:p>
              <a:endParaRPr lang="en-US"/>
            </a:p>
          </p:txBody>
        </p:sp>
        <p:sp>
          <p:nvSpPr>
            <p:cNvPr id="16399" name="Arc 8"/>
            <p:cNvSpPr>
              <a:spLocks/>
            </p:cNvSpPr>
            <p:nvPr>
              <p:custDataLst>
                <p:tags r:id="rId14"/>
              </p:custDataLst>
            </p:nvPr>
          </p:nvSpPr>
          <p:spPr bwMode="auto">
            <a:xfrm flipV="1">
              <a:off x="4416" y="2256"/>
              <a:ext cx="432" cy="336"/>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accent1"/>
              </a:solidFill>
              <a:round/>
              <a:headEnd type="arrow" w="med" len="med"/>
              <a:tailEnd/>
            </a:ln>
          </p:spPr>
          <p:txBody>
            <a:bodyPr wrap="none" anchor="ctr"/>
            <a:lstStyle/>
            <a:p>
              <a:endParaRPr lang="en-US"/>
            </a:p>
          </p:txBody>
        </p:sp>
      </p:grpSp>
      <p:grpSp>
        <p:nvGrpSpPr>
          <p:cNvPr id="3" name="Group 9"/>
          <p:cNvGrpSpPr>
            <a:grpSpLocks/>
          </p:cNvGrpSpPr>
          <p:nvPr>
            <p:custDataLst>
              <p:tags r:id="rId4"/>
            </p:custDataLst>
          </p:nvPr>
        </p:nvGrpSpPr>
        <p:grpSpPr bwMode="auto">
          <a:xfrm>
            <a:off x="7019925" y="4292600"/>
            <a:ext cx="1600200" cy="1752600"/>
            <a:chOff x="4656" y="3024"/>
            <a:chExt cx="1008" cy="1104"/>
          </a:xfrm>
        </p:grpSpPr>
        <p:sp>
          <p:nvSpPr>
            <p:cNvPr id="16392" name="Oval 10"/>
            <p:cNvSpPr>
              <a:spLocks noChangeArrowheads="1"/>
            </p:cNvSpPr>
            <p:nvPr>
              <p:custDataLst>
                <p:tags r:id="rId7"/>
              </p:custDataLst>
            </p:nvPr>
          </p:nvSpPr>
          <p:spPr bwMode="auto">
            <a:xfrm>
              <a:off x="4656" y="3360"/>
              <a:ext cx="1008" cy="432"/>
            </a:xfrm>
            <a:prstGeom prst="ellipse">
              <a:avLst/>
            </a:prstGeom>
            <a:noFill/>
            <a:ln w="12700">
              <a:solidFill>
                <a:schemeClr val="accent1"/>
              </a:solidFill>
              <a:round/>
              <a:headEnd/>
              <a:tailEnd/>
            </a:ln>
          </p:spPr>
          <p:txBody>
            <a:bodyPr wrap="none" anchor="ctr"/>
            <a:lstStyle/>
            <a:p>
              <a:endParaRPr lang="en-US"/>
            </a:p>
          </p:txBody>
        </p:sp>
        <p:sp>
          <p:nvSpPr>
            <p:cNvPr id="16393" name="Text Box 11"/>
            <p:cNvSpPr txBox="1">
              <a:spLocks noChangeArrowheads="1"/>
            </p:cNvSpPr>
            <p:nvPr>
              <p:custDataLst>
                <p:tags r:id="rId8"/>
              </p:custDataLst>
            </p:nvPr>
          </p:nvSpPr>
          <p:spPr bwMode="auto">
            <a:xfrm>
              <a:off x="4752" y="3456"/>
              <a:ext cx="780" cy="231"/>
            </a:xfrm>
            <a:prstGeom prst="rect">
              <a:avLst/>
            </a:prstGeom>
            <a:noFill/>
            <a:ln w="12700">
              <a:noFill/>
              <a:miter lim="800000"/>
              <a:headEnd/>
              <a:tailEnd/>
            </a:ln>
          </p:spPr>
          <p:txBody>
            <a:bodyPr wrap="none">
              <a:spAutoFit/>
            </a:bodyPr>
            <a:lstStyle/>
            <a:p>
              <a:r>
                <a:rPr lang="en-US" altLang="zh-CN">
                  <a:ea typeface="宋体" pitchFamily="2" charset="-122"/>
                </a:rPr>
                <a:t>assembler</a:t>
              </a:r>
            </a:p>
          </p:txBody>
        </p:sp>
        <p:sp>
          <p:nvSpPr>
            <p:cNvPr id="16394" name="Arc 12"/>
            <p:cNvSpPr>
              <a:spLocks/>
            </p:cNvSpPr>
            <p:nvPr>
              <p:custDataLst>
                <p:tags r:id="rId9"/>
              </p:custDataLst>
            </p:nvPr>
          </p:nvSpPr>
          <p:spPr bwMode="auto">
            <a:xfrm>
              <a:off x="4800" y="3024"/>
              <a:ext cx="432" cy="336"/>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accent1"/>
              </a:solidFill>
              <a:round/>
              <a:headEnd/>
              <a:tailEnd type="arrow" w="med" len="med"/>
            </a:ln>
          </p:spPr>
          <p:txBody>
            <a:bodyPr wrap="none" anchor="ctr"/>
            <a:lstStyle/>
            <a:p>
              <a:endParaRPr lang="en-US"/>
            </a:p>
          </p:txBody>
        </p:sp>
        <p:sp>
          <p:nvSpPr>
            <p:cNvPr id="16395" name="Arc 13"/>
            <p:cNvSpPr>
              <a:spLocks/>
            </p:cNvSpPr>
            <p:nvPr>
              <p:custDataLst>
                <p:tags r:id="rId10"/>
              </p:custDataLst>
            </p:nvPr>
          </p:nvSpPr>
          <p:spPr bwMode="auto">
            <a:xfrm flipV="1">
              <a:off x="4800" y="3792"/>
              <a:ext cx="432" cy="336"/>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accent1"/>
              </a:solidFill>
              <a:round/>
              <a:headEnd type="arrow" w="med" len="med"/>
              <a:tailEnd/>
            </a:ln>
          </p:spPr>
          <p:txBody>
            <a:bodyPr wrap="none" anchor="ctr"/>
            <a:lstStyle/>
            <a:p>
              <a:endParaRPr lang="en-US"/>
            </a:p>
          </p:txBody>
        </p:sp>
      </p:grpSp>
      <p:sp>
        <p:nvSpPr>
          <p:cNvPr id="321550" name="Text Box 14"/>
          <p:cNvSpPr txBox="1">
            <a:spLocks noChangeArrowheads="1"/>
          </p:cNvSpPr>
          <p:nvPr>
            <p:custDataLst>
              <p:tags r:id="rId5"/>
            </p:custDataLst>
          </p:nvPr>
        </p:nvSpPr>
        <p:spPr bwMode="auto">
          <a:xfrm>
            <a:off x="5984875" y="1982788"/>
            <a:ext cx="1466850" cy="366712"/>
          </a:xfrm>
          <a:prstGeom prst="rect">
            <a:avLst/>
          </a:prstGeom>
          <a:noFill/>
          <a:ln w="12700">
            <a:noFill/>
            <a:miter lim="800000"/>
            <a:headEnd/>
            <a:tailEnd/>
          </a:ln>
        </p:spPr>
        <p:txBody>
          <a:bodyPr wrap="none">
            <a:spAutoFit/>
          </a:bodyPr>
          <a:lstStyle/>
          <a:p>
            <a:r>
              <a:rPr lang="en-US" altLang="zh-CN">
                <a:solidFill>
                  <a:srgbClr val="009900"/>
                </a:solidFill>
                <a:ea typeface="宋体" pitchFamily="2" charset="-122"/>
              </a:rPr>
              <a:t>one-to-many</a:t>
            </a:r>
          </a:p>
        </p:txBody>
      </p:sp>
      <p:sp>
        <p:nvSpPr>
          <p:cNvPr id="321551" name="Text Box 15"/>
          <p:cNvSpPr txBox="1">
            <a:spLocks noChangeArrowheads="1"/>
          </p:cNvSpPr>
          <p:nvPr>
            <p:custDataLst>
              <p:tags r:id="rId6"/>
            </p:custDataLst>
          </p:nvPr>
        </p:nvSpPr>
        <p:spPr bwMode="auto">
          <a:xfrm>
            <a:off x="6156325" y="4357688"/>
            <a:ext cx="1289050" cy="366712"/>
          </a:xfrm>
          <a:prstGeom prst="rect">
            <a:avLst/>
          </a:prstGeom>
          <a:noFill/>
          <a:ln w="12700">
            <a:noFill/>
            <a:miter lim="800000"/>
            <a:headEnd/>
            <a:tailEnd/>
          </a:ln>
        </p:spPr>
        <p:txBody>
          <a:bodyPr wrap="none">
            <a:spAutoFit/>
          </a:bodyPr>
          <a:lstStyle/>
          <a:p>
            <a:r>
              <a:rPr lang="en-US" altLang="zh-CN">
                <a:solidFill>
                  <a:srgbClr val="009900"/>
                </a:solidFill>
                <a:ea typeface="宋体" pitchFamily="2" charset="-122"/>
              </a:rPr>
              <a:t>one-to-one</a:t>
            </a:r>
          </a:p>
        </p:txBody>
      </p:sp>
      <p:sp>
        <p:nvSpPr>
          <p:cNvPr id="4" name="Slide Number Placeholder 3"/>
          <p:cNvSpPr>
            <a:spLocks noGrp="1"/>
          </p:cNvSpPr>
          <p:nvPr>
            <p:ph type="sldNum" sz="quarter" idx="10"/>
          </p:nvPr>
        </p:nvSpPr>
        <p:spPr/>
        <p:txBody>
          <a:bodyPr/>
          <a:lstStyle/>
          <a:p>
            <a:fld id="{5DE0CC70-9BD5-7543-A524-72E5137DC4FD}" type="slidenum">
              <a:rPr lang="en-US" smtClean="0"/>
              <a:t>26</a:t>
            </a:fld>
            <a:endParaRPr 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21539">
                                            <p:txEl>
                                              <p:pRg st="18" end="18"/>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499"/>
                                          </p:stCondLst>
                                        </p:cTn>
                                        <p:tgtEl>
                                          <p:spTgt spid="321539">
                                            <p:txEl>
                                              <p:pRg st="17" end="17"/>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499"/>
                                          </p:stCondLst>
                                        </p:cTn>
                                        <p:tgtEl>
                                          <p:spTgt spid="321539">
                                            <p:txEl>
                                              <p:pRg st="16" end="16"/>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499"/>
                                          </p:stCondLst>
                                        </p:cTn>
                                        <p:tgtEl>
                                          <p:spTgt spid="321539">
                                            <p:txEl>
                                              <p:pRg st="15" end="1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499"/>
                                          </p:stCondLst>
                                        </p:cTn>
                                        <p:tgtEl>
                                          <p:spTgt spid="321539">
                                            <p:txEl>
                                              <p:pRg st="14" end="1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499"/>
                                          </p:stCondLst>
                                        </p:cTn>
                                        <p:tgtEl>
                                          <p:spTgt spid="321539">
                                            <p:txEl>
                                              <p:pRg st="13" end="1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499"/>
                                          </p:stCondLst>
                                        </p:cTn>
                                        <p:tgtEl>
                                          <p:spTgt spid="321539">
                                            <p:txEl>
                                              <p:pRg st="12" end="12"/>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499"/>
                                          </p:stCondLst>
                                        </p:cTn>
                                        <p:tgtEl>
                                          <p:spTgt spid="321539">
                                            <p:txEl>
                                              <p:pRg st="11" end="11"/>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499"/>
                                          </p:stCondLst>
                                        </p:cTn>
                                        <p:tgtEl>
                                          <p:spTgt spid="321539">
                                            <p:txEl>
                                              <p:pRg st="10" end="10"/>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499"/>
                                          </p:stCondLst>
                                        </p:cTn>
                                        <p:tgtEl>
                                          <p:spTgt spid="321539">
                                            <p:txEl>
                                              <p:pRg st="9" end="9"/>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499"/>
                                          </p:stCondLst>
                                        </p:cTn>
                                        <p:tgtEl>
                                          <p:spTgt spid="321539">
                                            <p:txEl>
                                              <p:pRg st="8" end="8"/>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499"/>
                                          </p:stCondLst>
                                        </p:cTn>
                                        <p:tgtEl>
                                          <p:spTgt spid="321539">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321539">
                                            <p:txEl>
                                              <p:pRg st="6" end="6"/>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499"/>
                                          </p:stCondLst>
                                        </p:cTn>
                                        <p:tgtEl>
                                          <p:spTgt spid="321539">
                                            <p:txEl>
                                              <p:pRg st="5" end="5"/>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499"/>
                                          </p:stCondLst>
                                        </p:cTn>
                                        <p:tgtEl>
                                          <p:spTgt spid="321539">
                                            <p:txEl>
                                              <p:pRg st="4" end="4"/>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499"/>
                                          </p:stCondLst>
                                        </p:cTn>
                                        <p:tgtEl>
                                          <p:spTgt spid="321539">
                                            <p:txEl>
                                              <p:pRg st="3" end="3"/>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499"/>
                                          </p:stCondLst>
                                        </p:cTn>
                                        <p:tgtEl>
                                          <p:spTgt spid="321539">
                                            <p:txEl>
                                              <p:pRg st="2" end="2"/>
                                            </p:tx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499"/>
                                          </p:stCondLst>
                                        </p:cTn>
                                        <p:tgtEl>
                                          <p:spTgt spid="321539">
                                            <p:txEl>
                                              <p:pRg st="1" end="1"/>
                                            </p:txEl>
                                          </p:spTgt>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499"/>
                                          </p:stCondLst>
                                        </p:cTn>
                                        <p:tgtEl>
                                          <p:spTgt spid="321539">
                                            <p:txEl>
                                              <p:pRg st="0" end="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499"/>
                                          </p:stCondLst>
                                        </p:cTn>
                                        <p:tgtEl>
                                          <p:spTgt spid="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499"/>
                                          </p:stCondLst>
                                        </p:cTn>
                                        <p:tgtEl>
                                          <p:spTgt spid="3"/>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321550"/>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3215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1539" grpId="0" build="p" autoUpdateAnimBg="0" rev="1"/>
      <p:bldP spid="321550" grpId="0"/>
      <p:bldP spid="321551"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p:cNvSpPr>
            <a:spLocks noGrp="1" noChangeArrowheads="1"/>
          </p:cNvSpPr>
          <p:nvPr>
            <p:ph type="title"/>
            <p:custDataLst>
              <p:tags r:id="rId1"/>
            </p:custDataLst>
          </p:nvPr>
        </p:nvSpPr>
        <p:spPr>
          <a:xfrm>
            <a:off x="685800" y="304800"/>
            <a:ext cx="3368675" cy="422275"/>
          </a:xfrm>
        </p:spPr>
        <p:txBody>
          <a:bodyPr/>
          <a:lstStyle/>
          <a:p>
            <a:r>
              <a:rPr lang="en-US" altLang="zh-CN">
                <a:ea typeface="宋体" charset="-122"/>
              </a:rPr>
              <a:t>Below the Program</a:t>
            </a:r>
          </a:p>
        </p:txBody>
      </p:sp>
      <p:grpSp>
        <p:nvGrpSpPr>
          <p:cNvPr id="111619" name="Group 3"/>
          <p:cNvGrpSpPr>
            <a:grpSpLocks/>
          </p:cNvGrpSpPr>
          <p:nvPr>
            <p:custDataLst>
              <p:tags r:id="rId2"/>
            </p:custDataLst>
          </p:nvPr>
        </p:nvGrpSpPr>
        <p:grpSpPr bwMode="auto">
          <a:xfrm>
            <a:off x="6934200" y="838200"/>
            <a:ext cx="1600200" cy="1752600"/>
            <a:chOff x="4272" y="1488"/>
            <a:chExt cx="1008" cy="1104"/>
          </a:xfrm>
        </p:grpSpPr>
        <p:sp>
          <p:nvSpPr>
            <p:cNvPr id="111659" name="Oval 4"/>
            <p:cNvSpPr>
              <a:spLocks noChangeArrowheads="1"/>
            </p:cNvSpPr>
            <p:nvPr>
              <p:custDataLst>
                <p:tags r:id="rId42"/>
              </p:custDataLst>
            </p:nvPr>
          </p:nvSpPr>
          <p:spPr bwMode="auto">
            <a:xfrm>
              <a:off x="4272" y="1824"/>
              <a:ext cx="1008" cy="432"/>
            </a:xfrm>
            <a:prstGeom prst="ellipse">
              <a:avLst/>
            </a:prstGeom>
            <a:noFill/>
            <a:ln w="12700">
              <a:solidFill>
                <a:schemeClr val="accent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30000"/>
                </a:spcBef>
                <a:buClr>
                  <a:schemeClr val="accent1"/>
                </a:buClr>
                <a:buSzPct val="75000"/>
                <a:buFont typeface="Wingdings" charset="2"/>
                <a:buChar char="q"/>
                <a:defRPr sz="2400">
                  <a:solidFill>
                    <a:schemeClr val="tx1"/>
                  </a:solidFill>
                  <a:latin typeface="Arial" charset="0"/>
                </a:defRPr>
              </a:lvl1pPr>
              <a:lvl2pPr marL="742950" indent="-285750">
                <a:spcBef>
                  <a:spcPct val="30000"/>
                </a:spcBef>
                <a:buClr>
                  <a:schemeClr val="accent1"/>
                </a:buClr>
                <a:buSzPct val="75000"/>
                <a:buFont typeface="Monotype Sorts" charset="2"/>
                <a:buChar char="l"/>
                <a:defRPr sz="2000">
                  <a:solidFill>
                    <a:schemeClr val="tx1"/>
                  </a:solidFill>
                  <a:latin typeface="Arial" charset="0"/>
                </a:defRPr>
              </a:lvl2pPr>
              <a:lvl3pPr marL="1143000" indent="-228600">
                <a:spcBef>
                  <a:spcPct val="30000"/>
                </a:spcBef>
                <a:buClr>
                  <a:schemeClr val="accent1"/>
                </a:buClr>
                <a:buSzPct val="100000"/>
                <a:buChar char="-"/>
                <a:defRPr>
                  <a:solidFill>
                    <a:schemeClr val="tx1"/>
                  </a:solidFill>
                  <a:latin typeface="Arial" charset="0"/>
                </a:defRPr>
              </a:lvl3pPr>
              <a:lvl4pPr marL="1600200" indent="-228600">
                <a:spcBef>
                  <a:spcPct val="20000"/>
                </a:spcBef>
                <a:buChar char="–"/>
                <a:defRPr sz="2000">
                  <a:solidFill>
                    <a:schemeClr val="tx1"/>
                  </a:solidFill>
                  <a:latin typeface="Times New Roman" charset="0"/>
                </a:defRPr>
              </a:lvl4pPr>
              <a:lvl5pPr marL="2057400" indent="-228600">
                <a:spcBef>
                  <a:spcPct val="20000"/>
                </a:spcBef>
                <a:buChar char="»"/>
                <a:defRPr sz="2000">
                  <a:solidFill>
                    <a:schemeClr val="tx1"/>
                  </a:solidFill>
                  <a:latin typeface="Times New Roman" charset="0"/>
                </a:defRPr>
              </a:lvl5pPr>
              <a:lvl6pPr marL="2514600" indent="-228600" eaLnBrk="0" fontAlgn="base" hangingPunct="0">
                <a:spcBef>
                  <a:spcPct val="20000"/>
                </a:spcBef>
                <a:spcAft>
                  <a:spcPct val="0"/>
                </a:spcAft>
                <a:buChar char="»"/>
                <a:defRPr sz="2000">
                  <a:solidFill>
                    <a:schemeClr val="tx1"/>
                  </a:solidFill>
                  <a:latin typeface="Times New Roman" charset="0"/>
                </a:defRPr>
              </a:lvl6pPr>
              <a:lvl7pPr marL="2971800" indent="-228600" eaLnBrk="0" fontAlgn="base" hangingPunct="0">
                <a:spcBef>
                  <a:spcPct val="20000"/>
                </a:spcBef>
                <a:spcAft>
                  <a:spcPct val="0"/>
                </a:spcAft>
                <a:buChar char="»"/>
                <a:defRPr sz="2000">
                  <a:solidFill>
                    <a:schemeClr val="tx1"/>
                  </a:solidFill>
                  <a:latin typeface="Times New Roman" charset="0"/>
                </a:defRPr>
              </a:lvl7pPr>
              <a:lvl8pPr marL="3429000" indent="-228600" eaLnBrk="0" fontAlgn="base" hangingPunct="0">
                <a:spcBef>
                  <a:spcPct val="20000"/>
                </a:spcBef>
                <a:spcAft>
                  <a:spcPct val="0"/>
                </a:spcAft>
                <a:buChar char="»"/>
                <a:defRPr sz="2000">
                  <a:solidFill>
                    <a:schemeClr val="tx1"/>
                  </a:solidFill>
                  <a:latin typeface="Times New Roman" charset="0"/>
                </a:defRPr>
              </a:lvl8pPr>
              <a:lvl9pPr marL="3886200" indent="-228600" eaLnBrk="0" fontAlgn="base" hangingPunct="0">
                <a:spcBef>
                  <a:spcPct val="20000"/>
                </a:spcBef>
                <a:spcAft>
                  <a:spcPct val="0"/>
                </a:spcAft>
                <a:buChar char="»"/>
                <a:defRPr sz="2000">
                  <a:solidFill>
                    <a:schemeClr val="tx1"/>
                  </a:solidFill>
                  <a:latin typeface="Times New Roman" charset="0"/>
                </a:defRPr>
              </a:lvl9pPr>
            </a:lstStyle>
            <a:p>
              <a:pPr>
                <a:spcBef>
                  <a:spcPct val="0"/>
                </a:spcBef>
                <a:buClrTx/>
                <a:buSzTx/>
                <a:buFontTx/>
                <a:buNone/>
              </a:pPr>
              <a:endParaRPr lang="en-US" altLang="en-US" sz="1800">
                <a:solidFill>
                  <a:schemeClr val="accent1"/>
                </a:solidFill>
              </a:endParaRPr>
            </a:p>
          </p:txBody>
        </p:sp>
        <p:sp>
          <p:nvSpPr>
            <p:cNvPr id="111660" name="Text Box 5"/>
            <p:cNvSpPr txBox="1">
              <a:spLocks noChangeArrowheads="1"/>
            </p:cNvSpPr>
            <p:nvPr>
              <p:custDataLst>
                <p:tags r:id="rId43"/>
              </p:custDataLst>
            </p:nvPr>
          </p:nvSpPr>
          <p:spPr bwMode="auto">
            <a:xfrm>
              <a:off x="4368" y="1920"/>
              <a:ext cx="80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spcBef>
                  <a:spcPct val="30000"/>
                </a:spcBef>
                <a:buClr>
                  <a:schemeClr val="accent1"/>
                </a:buClr>
                <a:buSzPct val="75000"/>
                <a:buFont typeface="Wingdings" charset="2"/>
                <a:buChar char="q"/>
                <a:defRPr sz="2400">
                  <a:solidFill>
                    <a:schemeClr val="tx1"/>
                  </a:solidFill>
                  <a:latin typeface="Arial" charset="0"/>
                </a:defRPr>
              </a:lvl1pPr>
              <a:lvl2pPr marL="742950" indent="-285750">
                <a:spcBef>
                  <a:spcPct val="30000"/>
                </a:spcBef>
                <a:buClr>
                  <a:schemeClr val="accent1"/>
                </a:buClr>
                <a:buSzPct val="75000"/>
                <a:buFont typeface="Monotype Sorts" charset="2"/>
                <a:buChar char="l"/>
                <a:defRPr sz="2000">
                  <a:solidFill>
                    <a:schemeClr val="tx1"/>
                  </a:solidFill>
                  <a:latin typeface="Arial" charset="0"/>
                </a:defRPr>
              </a:lvl2pPr>
              <a:lvl3pPr marL="1143000" indent="-228600">
                <a:spcBef>
                  <a:spcPct val="30000"/>
                </a:spcBef>
                <a:buClr>
                  <a:schemeClr val="accent1"/>
                </a:buClr>
                <a:buSzPct val="100000"/>
                <a:buChar char="-"/>
                <a:defRPr>
                  <a:solidFill>
                    <a:schemeClr val="tx1"/>
                  </a:solidFill>
                  <a:latin typeface="Arial" charset="0"/>
                </a:defRPr>
              </a:lvl3pPr>
              <a:lvl4pPr marL="1600200" indent="-228600">
                <a:spcBef>
                  <a:spcPct val="20000"/>
                </a:spcBef>
                <a:buChar char="–"/>
                <a:defRPr sz="2000">
                  <a:solidFill>
                    <a:schemeClr val="tx1"/>
                  </a:solidFill>
                  <a:latin typeface="Times New Roman" charset="0"/>
                </a:defRPr>
              </a:lvl4pPr>
              <a:lvl5pPr marL="2057400" indent="-228600">
                <a:spcBef>
                  <a:spcPct val="20000"/>
                </a:spcBef>
                <a:buChar char="»"/>
                <a:defRPr sz="2000">
                  <a:solidFill>
                    <a:schemeClr val="tx1"/>
                  </a:solidFill>
                  <a:latin typeface="Times New Roman" charset="0"/>
                </a:defRPr>
              </a:lvl5pPr>
              <a:lvl6pPr marL="2514600" indent="-228600" eaLnBrk="0" fontAlgn="base" hangingPunct="0">
                <a:spcBef>
                  <a:spcPct val="20000"/>
                </a:spcBef>
                <a:spcAft>
                  <a:spcPct val="0"/>
                </a:spcAft>
                <a:buChar char="»"/>
                <a:defRPr sz="2000">
                  <a:solidFill>
                    <a:schemeClr val="tx1"/>
                  </a:solidFill>
                  <a:latin typeface="Times New Roman" charset="0"/>
                </a:defRPr>
              </a:lvl6pPr>
              <a:lvl7pPr marL="2971800" indent="-228600" eaLnBrk="0" fontAlgn="base" hangingPunct="0">
                <a:spcBef>
                  <a:spcPct val="20000"/>
                </a:spcBef>
                <a:spcAft>
                  <a:spcPct val="0"/>
                </a:spcAft>
                <a:buChar char="»"/>
                <a:defRPr sz="2000">
                  <a:solidFill>
                    <a:schemeClr val="tx1"/>
                  </a:solidFill>
                  <a:latin typeface="Times New Roman" charset="0"/>
                </a:defRPr>
              </a:lvl7pPr>
              <a:lvl8pPr marL="3429000" indent="-228600" eaLnBrk="0" fontAlgn="base" hangingPunct="0">
                <a:spcBef>
                  <a:spcPct val="20000"/>
                </a:spcBef>
                <a:spcAft>
                  <a:spcPct val="0"/>
                </a:spcAft>
                <a:buChar char="»"/>
                <a:defRPr sz="2000">
                  <a:solidFill>
                    <a:schemeClr val="tx1"/>
                  </a:solidFill>
                  <a:latin typeface="Times New Roman" charset="0"/>
                </a:defRPr>
              </a:lvl8pPr>
              <a:lvl9pPr marL="3886200" indent="-228600" eaLnBrk="0" fontAlgn="base" hangingPunct="0">
                <a:spcBef>
                  <a:spcPct val="20000"/>
                </a:spcBef>
                <a:spcAft>
                  <a:spcPct val="0"/>
                </a:spcAft>
                <a:buChar char="»"/>
                <a:defRPr sz="2000">
                  <a:solidFill>
                    <a:schemeClr val="tx1"/>
                  </a:solidFill>
                  <a:latin typeface="Times New Roman" charset="0"/>
                </a:defRPr>
              </a:lvl9pPr>
            </a:lstStyle>
            <a:p>
              <a:pPr>
                <a:spcBef>
                  <a:spcPct val="0"/>
                </a:spcBef>
                <a:buClrTx/>
                <a:buSzTx/>
                <a:buFontTx/>
                <a:buNone/>
              </a:pPr>
              <a:r>
                <a:rPr lang="en-US" altLang="zh-CN" sz="1800">
                  <a:solidFill>
                    <a:schemeClr val="accent1"/>
                  </a:solidFill>
                  <a:ea typeface="宋体" charset="-122"/>
                </a:rPr>
                <a:t>C compiler</a:t>
              </a:r>
            </a:p>
          </p:txBody>
        </p:sp>
        <p:sp>
          <p:nvSpPr>
            <p:cNvPr id="111661" name="Arc 6"/>
            <p:cNvSpPr>
              <a:spLocks/>
            </p:cNvSpPr>
            <p:nvPr>
              <p:custDataLst>
                <p:tags r:id="rId44"/>
              </p:custDataLst>
            </p:nvPr>
          </p:nvSpPr>
          <p:spPr bwMode="auto">
            <a:xfrm>
              <a:off x="4416" y="1488"/>
              <a:ext cx="432" cy="336"/>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2700">
              <a:solidFill>
                <a:schemeClr val="accent1"/>
              </a:solidFill>
              <a:round/>
              <a:headEnd/>
              <a:tailEnd type="arrow"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1662" name="Arc 7"/>
            <p:cNvSpPr>
              <a:spLocks/>
            </p:cNvSpPr>
            <p:nvPr>
              <p:custDataLst>
                <p:tags r:id="rId45"/>
              </p:custDataLst>
            </p:nvPr>
          </p:nvSpPr>
          <p:spPr bwMode="auto">
            <a:xfrm flipV="1">
              <a:off x="4416" y="2256"/>
              <a:ext cx="432" cy="336"/>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2700">
              <a:solidFill>
                <a:schemeClr val="accent1"/>
              </a:solidFill>
              <a:round/>
              <a:headEnd type="arrow" w="med" len="me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11620" name="Group 8"/>
          <p:cNvGrpSpPr>
            <a:grpSpLocks/>
          </p:cNvGrpSpPr>
          <p:nvPr>
            <p:custDataLst>
              <p:tags r:id="rId3"/>
            </p:custDataLst>
          </p:nvPr>
        </p:nvGrpSpPr>
        <p:grpSpPr bwMode="auto">
          <a:xfrm>
            <a:off x="7086600" y="3505200"/>
            <a:ext cx="1600200" cy="1752600"/>
            <a:chOff x="4656" y="3024"/>
            <a:chExt cx="1008" cy="1104"/>
          </a:xfrm>
        </p:grpSpPr>
        <p:sp>
          <p:nvSpPr>
            <p:cNvPr id="111655" name="Oval 9"/>
            <p:cNvSpPr>
              <a:spLocks noChangeArrowheads="1"/>
            </p:cNvSpPr>
            <p:nvPr>
              <p:custDataLst>
                <p:tags r:id="rId38"/>
              </p:custDataLst>
            </p:nvPr>
          </p:nvSpPr>
          <p:spPr bwMode="auto">
            <a:xfrm>
              <a:off x="4656" y="3360"/>
              <a:ext cx="1008" cy="432"/>
            </a:xfrm>
            <a:prstGeom prst="ellipse">
              <a:avLst/>
            </a:prstGeom>
            <a:noFill/>
            <a:ln w="12700">
              <a:solidFill>
                <a:schemeClr val="accent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30000"/>
                </a:spcBef>
                <a:buClr>
                  <a:schemeClr val="accent1"/>
                </a:buClr>
                <a:buSzPct val="75000"/>
                <a:buFont typeface="Wingdings" charset="2"/>
                <a:buChar char="q"/>
                <a:defRPr sz="2400">
                  <a:solidFill>
                    <a:schemeClr val="tx1"/>
                  </a:solidFill>
                  <a:latin typeface="Arial" charset="0"/>
                </a:defRPr>
              </a:lvl1pPr>
              <a:lvl2pPr marL="742950" indent="-285750">
                <a:spcBef>
                  <a:spcPct val="30000"/>
                </a:spcBef>
                <a:buClr>
                  <a:schemeClr val="accent1"/>
                </a:buClr>
                <a:buSzPct val="75000"/>
                <a:buFont typeface="Monotype Sorts" charset="2"/>
                <a:buChar char="l"/>
                <a:defRPr sz="2000">
                  <a:solidFill>
                    <a:schemeClr val="tx1"/>
                  </a:solidFill>
                  <a:latin typeface="Arial" charset="0"/>
                </a:defRPr>
              </a:lvl2pPr>
              <a:lvl3pPr marL="1143000" indent="-228600">
                <a:spcBef>
                  <a:spcPct val="30000"/>
                </a:spcBef>
                <a:buClr>
                  <a:schemeClr val="accent1"/>
                </a:buClr>
                <a:buSzPct val="100000"/>
                <a:buChar char="-"/>
                <a:defRPr>
                  <a:solidFill>
                    <a:schemeClr val="tx1"/>
                  </a:solidFill>
                  <a:latin typeface="Arial" charset="0"/>
                </a:defRPr>
              </a:lvl3pPr>
              <a:lvl4pPr marL="1600200" indent="-228600">
                <a:spcBef>
                  <a:spcPct val="20000"/>
                </a:spcBef>
                <a:buChar char="–"/>
                <a:defRPr sz="2000">
                  <a:solidFill>
                    <a:schemeClr val="tx1"/>
                  </a:solidFill>
                  <a:latin typeface="Times New Roman" charset="0"/>
                </a:defRPr>
              </a:lvl4pPr>
              <a:lvl5pPr marL="2057400" indent="-228600">
                <a:spcBef>
                  <a:spcPct val="20000"/>
                </a:spcBef>
                <a:buChar char="»"/>
                <a:defRPr sz="2000">
                  <a:solidFill>
                    <a:schemeClr val="tx1"/>
                  </a:solidFill>
                  <a:latin typeface="Times New Roman" charset="0"/>
                </a:defRPr>
              </a:lvl5pPr>
              <a:lvl6pPr marL="2514600" indent="-228600" eaLnBrk="0" fontAlgn="base" hangingPunct="0">
                <a:spcBef>
                  <a:spcPct val="20000"/>
                </a:spcBef>
                <a:spcAft>
                  <a:spcPct val="0"/>
                </a:spcAft>
                <a:buChar char="»"/>
                <a:defRPr sz="2000">
                  <a:solidFill>
                    <a:schemeClr val="tx1"/>
                  </a:solidFill>
                  <a:latin typeface="Times New Roman" charset="0"/>
                </a:defRPr>
              </a:lvl6pPr>
              <a:lvl7pPr marL="2971800" indent="-228600" eaLnBrk="0" fontAlgn="base" hangingPunct="0">
                <a:spcBef>
                  <a:spcPct val="20000"/>
                </a:spcBef>
                <a:spcAft>
                  <a:spcPct val="0"/>
                </a:spcAft>
                <a:buChar char="»"/>
                <a:defRPr sz="2000">
                  <a:solidFill>
                    <a:schemeClr val="tx1"/>
                  </a:solidFill>
                  <a:latin typeface="Times New Roman" charset="0"/>
                </a:defRPr>
              </a:lvl7pPr>
              <a:lvl8pPr marL="3429000" indent="-228600" eaLnBrk="0" fontAlgn="base" hangingPunct="0">
                <a:spcBef>
                  <a:spcPct val="20000"/>
                </a:spcBef>
                <a:spcAft>
                  <a:spcPct val="0"/>
                </a:spcAft>
                <a:buChar char="»"/>
                <a:defRPr sz="2000">
                  <a:solidFill>
                    <a:schemeClr val="tx1"/>
                  </a:solidFill>
                  <a:latin typeface="Times New Roman" charset="0"/>
                </a:defRPr>
              </a:lvl8pPr>
              <a:lvl9pPr marL="3886200" indent="-228600" eaLnBrk="0" fontAlgn="base" hangingPunct="0">
                <a:spcBef>
                  <a:spcPct val="20000"/>
                </a:spcBef>
                <a:spcAft>
                  <a:spcPct val="0"/>
                </a:spcAft>
                <a:buChar char="»"/>
                <a:defRPr sz="2000">
                  <a:solidFill>
                    <a:schemeClr val="tx1"/>
                  </a:solidFill>
                  <a:latin typeface="Times New Roman" charset="0"/>
                </a:defRPr>
              </a:lvl9pPr>
            </a:lstStyle>
            <a:p>
              <a:pPr>
                <a:spcBef>
                  <a:spcPct val="0"/>
                </a:spcBef>
                <a:buClrTx/>
                <a:buSzTx/>
                <a:buFontTx/>
                <a:buNone/>
              </a:pPr>
              <a:endParaRPr lang="en-US" altLang="en-US" sz="1800">
                <a:solidFill>
                  <a:schemeClr val="accent1"/>
                </a:solidFill>
              </a:endParaRPr>
            </a:p>
          </p:txBody>
        </p:sp>
        <p:sp>
          <p:nvSpPr>
            <p:cNvPr id="111656" name="Text Box 10"/>
            <p:cNvSpPr txBox="1">
              <a:spLocks noChangeArrowheads="1"/>
            </p:cNvSpPr>
            <p:nvPr>
              <p:custDataLst>
                <p:tags r:id="rId39"/>
              </p:custDataLst>
            </p:nvPr>
          </p:nvSpPr>
          <p:spPr bwMode="auto">
            <a:xfrm>
              <a:off x="4752" y="3456"/>
              <a:ext cx="78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spcBef>
                  <a:spcPct val="30000"/>
                </a:spcBef>
                <a:buClr>
                  <a:schemeClr val="accent1"/>
                </a:buClr>
                <a:buSzPct val="75000"/>
                <a:buFont typeface="Wingdings" charset="2"/>
                <a:buChar char="q"/>
                <a:defRPr sz="2400">
                  <a:solidFill>
                    <a:schemeClr val="tx1"/>
                  </a:solidFill>
                  <a:latin typeface="Arial" charset="0"/>
                </a:defRPr>
              </a:lvl1pPr>
              <a:lvl2pPr marL="742950" indent="-285750">
                <a:spcBef>
                  <a:spcPct val="30000"/>
                </a:spcBef>
                <a:buClr>
                  <a:schemeClr val="accent1"/>
                </a:buClr>
                <a:buSzPct val="75000"/>
                <a:buFont typeface="Monotype Sorts" charset="2"/>
                <a:buChar char="l"/>
                <a:defRPr sz="2000">
                  <a:solidFill>
                    <a:schemeClr val="tx1"/>
                  </a:solidFill>
                  <a:latin typeface="Arial" charset="0"/>
                </a:defRPr>
              </a:lvl2pPr>
              <a:lvl3pPr marL="1143000" indent="-228600">
                <a:spcBef>
                  <a:spcPct val="30000"/>
                </a:spcBef>
                <a:buClr>
                  <a:schemeClr val="accent1"/>
                </a:buClr>
                <a:buSzPct val="100000"/>
                <a:buChar char="-"/>
                <a:defRPr>
                  <a:solidFill>
                    <a:schemeClr val="tx1"/>
                  </a:solidFill>
                  <a:latin typeface="Arial" charset="0"/>
                </a:defRPr>
              </a:lvl3pPr>
              <a:lvl4pPr marL="1600200" indent="-228600">
                <a:spcBef>
                  <a:spcPct val="20000"/>
                </a:spcBef>
                <a:buChar char="–"/>
                <a:defRPr sz="2000">
                  <a:solidFill>
                    <a:schemeClr val="tx1"/>
                  </a:solidFill>
                  <a:latin typeface="Times New Roman" charset="0"/>
                </a:defRPr>
              </a:lvl4pPr>
              <a:lvl5pPr marL="2057400" indent="-228600">
                <a:spcBef>
                  <a:spcPct val="20000"/>
                </a:spcBef>
                <a:buChar char="»"/>
                <a:defRPr sz="2000">
                  <a:solidFill>
                    <a:schemeClr val="tx1"/>
                  </a:solidFill>
                  <a:latin typeface="Times New Roman" charset="0"/>
                </a:defRPr>
              </a:lvl5pPr>
              <a:lvl6pPr marL="2514600" indent="-228600" eaLnBrk="0" fontAlgn="base" hangingPunct="0">
                <a:spcBef>
                  <a:spcPct val="20000"/>
                </a:spcBef>
                <a:spcAft>
                  <a:spcPct val="0"/>
                </a:spcAft>
                <a:buChar char="»"/>
                <a:defRPr sz="2000">
                  <a:solidFill>
                    <a:schemeClr val="tx1"/>
                  </a:solidFill>
                  <a:latin typeface="Times New Roman" charset="0"/>
                </a:defRPr>
              </a:lvl6pPr>
              <a:lvl7pPr marL="2971800" indent="-228600" eaLnBrk="0" fontAlgn="base" hangingPunct="0">
                <a:spcBef>
                  <a:spcPct val="20000"/>
                </a:spcBef>
                <a:spcAft>
                  <a:spcPct val="0"/>
                </a:spcAft>
                <a:buChar char="»"/>
                <a:defRPr sz="2000">
                  <a:solidFill>
                    <a:schemeClr val="tx1"/>
                  </a:solidFill>
                  <a:latin typeface="Times New Roman" charset="0"/>
                </a:defRPr>
              </a:lvl7pPr>
              <a:lvl8pPr marL="3429000" indent="-228600" eaLnBrk="0" fontAlgn="base" hangingPunct="0">
                <a:spcBef>
                  <a:spcPct val="20000"/>
                </a:spcBef>
                <a:spcAft>
                  <a:spcPct val="0"/>
                </a:spcAft>
                <a:buChar char="»"/>
                <a:defRPr sz="2000">
                  <a:solidFill>
                    <a:schemeClr val="tx1"/>
                  </a:solidFill>
                  <a:latin typeface="Times New Roman" charset="0"/>
                </a:defRPr>
              </a:lvl8pPr>
              <a:lvl9pPr marL="3886200" indent="-228600" eaLnBrk="0" fontAlgn="base" hangingPunct="0">
                <a:spcBef>
                  <a:spcPct val="20000"/>
                </a:spcBef>
                <a:spcAft>
                  <a:spcPct val="0"/>
                </a:spcAft>
                <a:buChar char="»"/>
                <a:defRPr sz="2000">
                  <a:solidFill>
                    <a:schemeClr val="tx1"/>
                  </a:solidFill>
                  <a:latin typeface="Times New Roman" charset="0"/>
                </a:defRPr>
              </a:lvl9pPr>
            </a:lstStyle>
            <a:p>
              <a:pPr>
                <a:spcBef>
                  <a:spcPct val="0"/>
                </a:spcBef>
                <a:buClrTx/>
                <a:buSzTx/>
                <a:buFontTx/>
                <a:buNone/>
              </a:pPr>
              <a:r>
                <a:rPr lang="en-US" altLang="zh-CN" sz="1800">
                  <a:solidFill>
                    <a:schemeClr val="accent1"/>
                  </a:solidFill>
                  <a:ea typeface="宋体" charset="-122"/>
                </a:rPr>
                <a:t>assembler</a:t>
              </a:r>
            </a:p>
          </p:txBody>
        </p:sp>
        <p:sp>
          <p:nvSpPr>
            <p:cNvPr id="111657" name="Arc 11"/>
            <p:cNvSpPr>
              <a:spLocks/>
            </p:cNvSpPr>
            <p:nvPr>
              <p:custDataLst>
                <p:tags r:id="rId40"/>
              </p:custDataLst>
            </p:nvPr>
          </p:nvSpPr>
          <p:spPr bwMode="auto">
            <a:xfrm>
              <a:off x="4800" y="3024"/>
              <a:ext cx="432" cy="336"/>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2700">
              <a:solidFill>
                <a:schemeClr val="accent1"/>
              </a:solidFill>
              <a:round/>
              <a:headEnd/>
              <a:tailEnd type="arrow"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1658" name="Arc 12"/>
            <p:cNvSpPr>
              <a:spLocks/>
            </p:cNvSpPr>
            <p:nvPr>
              <p:custDataLst>
                <p:tags r:id="rId41"/>
              </p:custDataLst>
            </p:nvPr>
          </p:nvSpPr>
          <p:spPr bwMode="auto">
            <a:xfrm flipV="1">
              <a:off x="4800" y="3792"/>
              <a:ext cx="432" cy="336"/>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2700">
              <a:solidFill>
                <a:schemeClr val="accent1"/>
              </a:solidFill>
              <a:round/>
              <a:headEnd type="arrow" w="med" len="me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14703" name="Group 15"/>
          <p:cNvGrpSpPr>
            <a:grpSpLocks/>
          </p:cNvGrpSpPr>
          <p:nvPr>
            <p:custDataLst>
              <p:tags r:id="rId4"/>
            </p:custDataLst>
          </p:nvPr>
        </p:nvGrpSpPr>
        <p:grpSpPr bwMode="auto">
          <a:xfrm>
            <a:off x="2209800" y="2362200"/>
            <a:ext cx="1905000" cy="2819400"/>
            <a:chOff x="1392" y="1488"/>
            <a:chExt cx="1200" cy="1776"/>
          </a:xfrm>
        </p:grpSpPr>
        <p:sp>
          <p:nvSpPr>
            <p:cNvPr id="111652" name="Rectangle 16"/>
            <p:cNvSpPr>
              <a:spLocks noChangeArrowheads="1"/>
            </p:cNvSpPr>
            <p:nvPr>
              <p:custDataLst>
                <p:tags r:id="rId35"/>
              </p:custDataLst>
            </p:nvPr>
          </p:nvSpPr>
          <p:spPr bwMode="auto">
            <a:xfrm>
              <a:off x="1392" y="3072"/>
              <a:ext cx="480" cy="192"/>
            </a:xfrm>
            <a:prstGeom prst="rect">
              <a:avLst/>
            </a:prstGeom>
            <a:noFill/>
            <a:ln w="12700">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30000"/>
                </a:spcBef>
                <a:buClr>
                  <a:schemeClr val="accent1"/>
                </a:buClr>
                <a:buSzPct val="75000"/>
                <a:buFont typeface="Wingdings" charset="2"/>
                <a:buChar char="q"/>
                <a:defRPr sz="2400">
                  <a:solidFill>
                    <a:schemeClr val="tx1"/>
                  </a:solidFill>
                  <a:latin typeface="Arial" charset="0"/>
                </a:defRPr>
              </a:lvl1pPr>
              <a:lvl2pPr marL="742950" indent="-285750">
                <a:spcBef>
                  <a:spcPct val="30000"/>
                </a:spcBef>
                <a:buClr>
                  <a:schemeClr val="accent1"/>
                </a:buClr>
                <a:buSzPct val="75000"/>
                <a:buFont typeface="Monotype Sorts" charset="2"/>
                <a:buChar char="l"/>
                <a:defRPr sz="2000">
                  <a:solidFill>
                    <a:schemeClr val="tx1"/>
                  </a:solidFill>
                  <a:latin typeface="Arial" charset="0"/>
                </a:defRPr>
              </a:lvl2pPr>
              <a:lvl3pPr marL="1143000" indent="-228600">
                <a:spcBef>
                  <a:spcPct val="30000"/>
                </a:spcBef>
                <a:buClr>
                  <a:schemeClr val="accent1"/>
                </a:buClr>
                <a:buSzPct val="100000"/>
                <a:buChar char="-"/>
                <a:defRPr>
                  <a:solidFill>
                    <a:schemeClr val="tx1"/>
                  </a:solidFill>
                  <a:latin typeface="Arial" charset="0"/>
                </a:defRPr>
              </a:lvl3pPr>
              <a:lvl4pPr marL="1600200" indent="-228600">
                <a:spcBef>
                  <a:spcPct val="20000"/>
                </a:spcBef>
                <a:buChar char="–"/>
                <a:defRPr sz="2000">
                  <a:solidFill>
                    <a:schemeClr val="tx1"/>
                  </a:solidFill>
                  <a:latin typeface="Times New Roman" charset="0"/>
                </a:defRPr>
              </a:lvl4pPr>
              <a:lvl5pPr marL="2057400" indent="-228600">
                <a:spcBef>
                  <a:spcPct val="20000"/>
                </a:spcBef>
                <a:buChar char="»"/>
                <a:defRPr sz="2000">
                  <a:solidFill>
                    <a:schemeClr val="tx1"/>
                  </a:solidFill>
                  <a:latin typeface="Times New Roman" charset="0"/>
                </a:defRPr>
              </a:lvl5pPr>
              <a:lvl6pPr marL="2514600" indent="-228600" eaLnBrk="0" fontAlgn="base" hangingPunct="0">
                <a:spcBef>
                  <a:spcPct val="20000"/>
                </a:spcBef>
                <a:spcAft>
                  <a:spcPct val="0"/>
                </a:spcAft>
                <a:buChar char="»"/>
                <a:defRPr sz="2000">
                  <a:solidFill>
                    <a:schemeClr val="tx1"/>
                  </a:solidFill>
                  <a:latin typeface="Times New Roman" charset="0"/>
                </a:defRPr>
              </a:lvl6pPr>
              <a:lvl7pPr marL="2971800" indent="-228600" eaLnBrk="0" fontAlgn="base" hangingPunct="0">
                <a:spcBef>
                  <a:spcPct val="20000"/>
                </a:spcBef>
                <a:spcAft>
                  <a:spcPct val="0"/>
                </a:spcAft>
                <a:buChar char="»"/>
                <a:defRPr sz="2000">
                  <a:solidFill>
                    <a:schemeClr val="tx1"/>
                  </a:solidFill>
                  <a:latin typeface="Times New Roman" charset="0"/>
                </a:defRPr>
              </a:lvl7pPr>
              <a:lvl8pPr marL="3429000" indent="-228600" eaLnBrk="0" fontAlgn="base" hangingPunct="0">
                <a:spcBef>
                  <a:spcPct val="20000"/>
                </a:spcBef>
                <a:spcAft>
                  <a:spcPct val="0"/>
                </a:spcAft>
                <a:buChar char="»"/>
                <a:defRPr sz="2000">
                  <a:solidFill>
                    <a:schemeClr val="tx1"/>
                  </a:solidFill>
                  <a:latin typeface="Times New Roman" charset="0"/>
                </a:defRPr>
              </a:lvl8pPr>
              <a:lvl9pPr marL="3886200" indent="-228600" eaLnBrk="0" fontAlgn="base" hangingPunct="0">
                <a:spcBef>
                  <a:spcPct val="20000"/>
                </a:spcBef>
                <a:spcAft>
                  <a:spcPct val="0"/>
                </a:spcAft>
                <a:buChar char="»"/>
                <a:defRPr sz="2000">
                  <a:solidFill>
                    <a:schemeClr val="tx1"/>
                  </a:solidFill>
                  <a:latin typeface="Times New Roman" charset="0"/>
                </a:defRPr>
              </a:lvl9pPr>
            </a:lstStyle>
            <a:p>
              <a:pPr>
                <a:spcBef>
                  <a:spcPct val="0"/>
                </a:spcBef>
                <a:buClrTx/>
                <a:buSzTx/>
                <a:buFontTx/>
                <a:buNone/>
              </a:pPr>
              <a:endParaRPr lang="en-US" altLang="en-US" sz="1800">
                <a:solidFill>
                  <a:schemeClr val="accent1"/>
                </a:solidFill>
              </a:endParaRPr>
            </a:p>
          </p:txBody>
        </p:sp>
        <p:sp>
          <p:nvSpPr>
            <p:cNvPr id="111653" name="Rectangle 17"/>
            <p:cNvSpPr>
              <a:spLocks noChangeArrowheads="1"/>
            </p:cNvSpPr>
            <p:nvPr>
              <p:custDataLst>
                <p:tags r:id="rId36"/>
              </p:custDataLst>
            </p:nvPr>
          </p:nvSpPr>
          <p:spPr bwMode="auto">
            <a:xfrm>
              <a:off x="2256" y="1488"/>
              <a:ext cx="336" cy="192"/>
            </a:xfrm>
            <a:prstGeom prst="rect">
              <a:avLst/>
            </a:prstGeom>
            <a:noFill/>
            <a:ln w="12700">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30000"/>
                </a:spcBef>
                <a:buClr>
                  <a:schemeClr val="accent1"/>
                </a:buClr>
                <a:buSzPct val="75000"/>
                <a:buFont typeface="Wingdings" charset="2"/>
                <a:buChar char="q"/>
                <a:defRPr sz="2400">
                  <a:solidFill>
                    <a:schemeClr val="tx1"/>
                  </a:solidFill>
                  <a:latin typeface="Arial" charset="0"/>
                </a:defRPr>
              </a:lvl1pPr>
              <a:lvl2pPr marL="742950" indent="-285750">
                <a:spcBef>
                  <a:spcPct val="30000"/>
                </a:spcBef>
                <a:buClr>
                  <a:schemeClr val="accent1"/>
                </a:buClr>
                <a:buSzPct val="75000"/>
                <a:buFont typeface="Monotype Sorts" charset="2"/>
                <a:buChar char="l"/>
                <a:defRPr sz="2000">
                  <a:solidFill>
                    <a:schemeClr val="tx1"/>
                  </a:solidFill>
                  <a:latin typeface="Arial" charset="0"/>
                </a:defRPr>
              </a:lvl2pPr>
              <a:lvl3pPr marL="1143000" indent="-228600">
                <a:spcBef>
                  <a:spcPct val="30000"/>
                </a:spcBef>
                <a:buClr>
                  <a:schemeClr val="accent1"/>
                </a:buClr>
                <a:buSzPct val="100000"/>
                <a:buChar char="-"/>
                <a:defRPr>
                  <a:solidFill>
                    <a:schemeClr val="tx1"/>
                  </a:solidFill>
                  <a:latin typeface="Arial" charset="0"/>
                </a:defRPr>
              </a:lvl3pPr>
              <a:lvl4pPr marL="1600200" indent="-228600">
                <a:spcBef>
                  <a:spcPct val="20000"/>
                </a:spcBef>
                <a:buChar char="–"/>
                <a:defRPr sz="2000">
                  <a:solidFill>
                    <a:schemeClr val="tx1"/>
                  </a:solidFill>
                  <a:latin typeface="Times New Roman" charset="0"/>
                </a:defRPr>
              </a:lvl4pPr>
              <a:lvl5pPr marL="2057400" indent="-228600">
                <a:spcBef>
                  <a:spcPct val="20000"/>
                </a:spcBef>
                <a:buChar char="»"/>
                <a:defRPr sz="2000">
                  <a:solidFill>
                    <a:schemeClr val="tx1"/>
                  </a:solidFill>
                  <a:latin typeface="Times New Roman" charset="0"/>
                </a:defRPr>
              </a:lvl5pPr>
              <a:lvl6pPr marL="2514600" indent="-228600" eaLnBrk="0" fontAlgn="base" hangingPunct="0">
                <a:spcBef>
                  <a:spcPct val="20000"/>
                </a:spcBef>
                <a:spcAft>
                  <a:spcPct val="0"/>
                </a:spcAft>
                <a:buChar char="»"/>
                <a:defRPr sz="2000">
                  <a:solidFill>
                    <a:schemeClr val="tx1"/>
                  </a:solidFill>
                  <a:latin typeface="Times New Roman" charset="0"/>
                </a:defRPr>
              </a:lvl6pPr>
              <a:lvl7pPr marL="2971800" indent="-228600" eaLnBrk="0" fontAlgn="base" hangingPunct="0">
                <a:spcBef>
                  <a:spcPct val="20000"/>
                </a:spcBef>
                <a:spcAft>
                  <a:spcPct val="0"/>
                </a:spcAft>
                <a:buChar char="»"/>
                <a:defRPr sz="2000">
                  <a:solidFill>
                    <a:schemeClr val="tx1"/>
                  </a:solidFill>
                  <a:latin typeface="Times New Roman" charset="0"/>
                </a:defRPr>
              </a:lvl7pPr>
              <a:lvl8pPr marL="3429000" indent="-228600" eaLnBrk="0" fontAlgn="base" hangingPunct="0">
                <a:spcBef>
                  <a:spcPct val="20000"/>
                </a:spcBef>
                <a:spcAft>
                  <a:spcPct val="0"/>
                </a:spcAft>
                <a:buChar char="»"/>
                <a:defRPr sz="2000">
                  <a:solidFill>
                    <a:schemeClr val="tx1"/>
                  </a:solidFill>
                  <a:latin typeface="Times New Roman" charset="0"/>
                </a:defRPr>
              </a:lvl8pPr>
              <a:lvl9pPr marL="3886200" indent="-228600" eaLnBrk="0" fontAlgn="base" hangingPunct="0">
                <a:spcBef>
                  <a:spcPct val="20000"/>
                </a:spcBef>
                <a:spcAft>
                  <a:spcPct val="0"/>
                </a:spcAft>
                <a:buChar char="»"/>
                <a:defRPr sz="2000">
                  <a:solidFill>
                    <a:schemeClr val="tx1"/>
                  </a:solidFill>
                  <a:latin typeface="Times New Roman" charset="0"/>
                </a:defRPr>
              </a:lvl9pPr>
            </a:lstStyle>
            <a:p>
              <a:pPr>
                <a:spcBef>
                  <a:spcPct val="0"/>
                </a:spcBef>
                <a:buClrTx/>
                <a:buSzTx/>
                <a:buFontTx/>
                <a:buNone/>
              </a:pPr>
              <a:endParaRPr lang="en-US" altLang="en-US" sz="1800">
                <a:solidFill>
                  <a:schemeClr val="accent1"/>
                </a:solidFill>
              </a:endParaRPr>
            </a:p>
          </p:txBody>
        </p:sp>
        <p:sp>
          <p:nvSpPr>
            <p:cNvPr id="111654" name="Line 18"/>
            <p:cNvSpPr>
              <a:spLocks noChangeShapeType="1"/>
            </p:cNvSpPr>
            <p:nvPr>
              <p:custDataLst>
                <p:tags r:id="rId37"/>
              </p:custDataLst>
            </p:nvPr>
          </p:nvSpPr>
          <p:spPr bwMode="auto">
            <a:xfrm flipH="1">
              <a:off x="1632" y="1680"/>
              <a:ext cx="768" cy="1392"/>
            </a:xfrm>
            <a:prstGeom prst="line">
              <a:avLst/>
            </a:prstGeom>
            <a:noFill/>
            <a:ln w="12700">
              <a:solidFill>
                <a:schemeClr val="accent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pSp>
      <p:grpSp>
        <p:nvGrpSpPr>
          <p:cNvPr id="114707" name="Group 19"/>
          <p:cNvGrpSpPr>
            <a:grpSpLocks/>
          </p:cNvGrpSpPr>
          <p:nvPr>
            <p:custDataLst>
              <p:tags r:id="rId5"/>
            </p:custDataLst>
          </p:nvPr>
        </p:nvGrpSpPr>
        <p:grpSpPr bwMode="auto">
          <a:xfrm>
            <a:off x="3048000" y="2362200"/>
            <a:ext cx="1676400" cy="2819400"/>
            <a:chOff x="1920" y="1488"/>
            <a:chExt cx="1056" cy="1776"/>
          </a:xfrm>
        </p:grpSpPr>
        <p:sp>
          <p:nvSpPr>
            <p:cNvPr id="111649" name="Rectangle 20"/>
            <p:cNvSpPr>
              <a:spLocks noChangeArrowheads="1"/>
            </p:cNvSpPr>
            <p:nvPr>
              <p:custDataLst>
                <p:tags r:id="rId32"/>
              </p:custDataLst>
            </p:nvPr>
          </p:nvSpPr>
          <p:spPr bwMode="auto">
            <a:xfrm>
              <a:off x="1920" y="3072"/>
              <a:ext cx="432" cy="192"/>
            </a:xfrm>
            <a:prstGeom prst="rect">
              <a:avLst/>
            </a:prstGeom>
            <a:noFill/>
            <a:ln w="12700">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30000"/>
                </a:spcBef>
                <a:buClr>
                  <a:schemeClr val="accent1"/>
                </a:buClr>
                <a:buSzPct val="75000"/>
                <a:buFont typeface="Wingdings" charset="2"/>
                <a:buChar char="q"/>
                <a:defRPr sz="2400">
                  <a:solidFill>
                    <a:schemeClr val="tx1"/>
                  </a:solidFill>
                  <a:latin typeface="Arial" charset="0"/>
                </a:defRPr>
              </a:lvl1pPr>
              <a:lvl2pPr marL="742950" indent="-285750">
                <a:spcBef>
                  <a:spcPct val="30000"/>
                </a:spcBef>
                <a:buClr>
                  <a:schemeClr val="accent1"/>
                </a:buClr>
                <a:buSzPct val="75000"/>
                <a:buFont typeface="Monotype Sorts" charset="2"/>
                <a:buChar char="l"/>
                <a:defRPr sz="2000">
                  <a:solidFill>
                    <a:schemeClr val="tx1"/>
                  </a:solidFill>
                  <a:latin typeface="Arial" charset="0"/>
                </a:defRPr>
              </a:lvl2pPr>
              <a:lvl3pPr marL="1143000" indent="-228600">
                <a:spcBef>
                  <a:spcPct val="30000"/>
                </a:spcBef>
                <a:buClr>
                  <a:schemeClr val="accent1"/>
                </a:buClr>
                <a:buSzPct val="100000"/>
                <a:buChar char="-"/>
                <a:defRPr>
                  <a:solidFill>
                    <a:schemeClr val="tx1"/>
                  </a:solidFill>
                  <a:latin typeface="Arial" charset="0"/>
                </a:defRPr>
              </a:lvl3pPr>
              <a:lvl4pPr marL="1600200" indent="-228600">
                <a:spcBef>
                  <a:spcPct val="20000"/>
                </a:spcBef>
                <a:buChar char="–"/>
                <a:defRPr sz="2000">
                  <a:solidFill>
                    <a:schemeClr val="tx1"/>
                  </a:solidFill>
                  <a:latin typeface="Times New Roman" charset="0"/>
                </a:defRPr>
              </a:lvl4pPr>
              <a:lvl5pPr marL="2057400" indent="-228600">
                <a:spcBef>
                  <a:spcPct val="20000"/>
                </a:spcBef>
                <a:buChar char="»"/>
                <a:defRPr sz="2000">
                  <a:solidFill>
                    <a:schemeClr val="tx1"/>
                  </a:solidFill>
                  <a:latin typeface="Times New Roman" charset="0"/>
                </a:defRPr>
              </a:lvl5pPr>
              <a:lvl6pPr marL="2514600" indent="-228600" eaLnBrk="0" fontAlgn="base" hangingPunct="0">
                <a:spcBef>
                  <a:spcPct val="20000"/>
                </a:spcBef>
                <a:spcAft>
                  <a:spcPct val="0"/>
                </a:spcAft>
                <a:buChar char="»"/>
                <a:defRPr sz="2000">
                  <a:solidFill>
                    <a:schemeClr val="tx1"/>
                  </a:solidFill>
                  <a:latin typeface="Times New Roman" charset="0"/>
                </a:defRPr>
              </a:lvl6pPr>
              <a:lvl7pPr marL="2971800" indent="-228600" eaLnBrk="0" fontAlgn="base" hangingPunct="0">
                <a:spcBef>
                  <a:spcPct val="20000"/>
                </a:spcBef>
                <a:spcAft>
                  <a:spcPct val="0"/>
                </a:spcAft>
                <a:buChar char="»"/>
                <a:defRPr sz="2000">
                  <a:solidFill>
                    <a:schemeClr val="tx1"/>
                  </a:solidFill>
                  <a:latin typeface="Times New Roman" charset="0"/>
                </a:defRPr>
              </a:lvl7pPr>
              <a:lvl8pPr marL="3429000" indent="-228600" eaLnBrk="0" fontAlgn="base" hangingPunct="0">
                <a:spcBef>
                  <a:spcPct val="20000"/>
                </a:spcBef>
                <a:spcAft>
                  <a:spcPct val="0"/>
                </a:spcAft>
                <a:buChar char="»"/>
                <a:defRPr sz="2000">
                  <a:solidFill>
                    <a:schemeClr val="tx1"/>
                  </a:solidFill>
                  <a:latin typeface="Times New Roman" charset="0"/>
                </a:defRPr>
              </a:lvl8pPr>
              <a:lvl9pPr marL="3886200" indent="-228600" eaLnBrk="0" fontAlgn="base" hangingPunct="0">
                <a:spcBef>
                  <a:spcPct val="20000"/>
                </a:spcBef>
                <a:spcAft>
                  <a:spcPct val="0"/>
                </a:spcAft>
                <a:buChar char="»"/>
                <a:defRPr sz="2000">
                  <a:solidFill>
                    <a:schemeClr val="tx1"/>
                  </a:solidFill>
                  <a:latin typeface="Times New Roman" charset="0"/>
                </a:defRPr>
              </a:lvl9pPr>
            </a:lstStyle>
            <a:p>
              <a:pPr>
                <a:spcBef>
                  <a:spcPct val="0"/>
                </a:spcBef>
                <a:buClrTx/>
                <a:buSzTx/>
                <a:buFontTx/>
                <a:buNone/>
              </a:pPr>
              <a:endParaRPr lang="en-US" altLang="en-US" sz="1800">
                <a:solidFill>
                  <a:schemeClr val="accent1"/>
                </a:solidFill>
              </a:endParaRPr>
            </a:p>
          </p:txBody>
        </p:sp>
        <p:sp>
          <p:nvSpPr>
            <p:cNvPr id="111650" name="Rectangle 21"/>
            <p:cNvSpPr>
              <a:spLocks noChangeArrowheads="1"/>
            </p:cNvSpPr>
            <p:nvPr>
              <p:custDataLst>
                <p:tags r:id="rId33"/>
              </p:custDataLst>
            </p:nvPr>
          </p:nvSpPr>
          <p:spPr bwMode="auto">
            <a:xfrm>
              <a:off x="2640" y="1488"/>
              <a:ext cx="336" cy="192"/>
            </a:xfrm>
            <a:prstGeom prst="rect">
              <a:avLst/>
            </a:prstGeom>
            <a:noFill/>
            <a:ln w="12700">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30000"/>
                </a:spcBef>
                <a:buClr>
                  <a:schemeClr val="accent1"/>
                </a:buClr>
                <a:buSzPct val="75000"/>
                <a:buFont typeface="Wingdings" charset="2"/>
                <a:buChar char="q"/>
                <a:defRPr sz="2400">
                  <a:solidFill>
                    <a:schemeClr val="tx1"/>
                  </a:solidFill>
                  <a:latin typeface="Arial" charset="0"/>
                </a:defRPr>
              </a:lvl1pPr>
              <a:lvl2pPr marL="742950" indent="-285750">
                <a:spcBef>
                  <a:spcPct val="30000"/>
                </a:spcBef>
                <a:buClr>
                  <a:schemeClr val="accent1"/>
                </a:buClr>
                <a:buSzPct val="75000"/>
                <a:buFont typeface="Monotype Sorts" charset="2"/>
                <a:buChar char="l"/>
                <a:defRPr sz="2000">
                  <a:solidFill>
                    <a:schemeClr val="tx1"/>
                  </a:solidFill>
                  <a:latin typeface="Arial" charset="0"/>
                </a:defRPr>
              </a:lvl2pPr>
              <a:lvl3pPr marL="1143000" indent="-228600">
                <a:spcBef>
                  <a:spcPct val="30000"/>
                </a:spcBef>
                <a:buClr>
                  <a:schemeClr val="accent1"/>
                </a:buClr>
                <a:buSzPct val="100000"/>
                <a:buChar char="-"/>
                <a:defRPr>
                  <a:solidFill>
                    <a:schemeClr val="tx1"/>
                  </a:solidFill>
                  <a:latin typeface="Arial" charset="0"/>
                </a:defRPr>
              </a:lvl3pPr>
              <a:lvl4pPr marL="1600200" indent="-228600">
                <a:spcBef>
                  <a:spcPct val="20000"/>
                </a:spcBef>
                <a:buChar char="–"/>
                <a:defRPr sz="2000">
                  <a:solidFill>
                    <a:schemeClr val="tx1"/>
                  </a:solidFill>
                  <a:latin typeface="Times New Roman" charset="0"/>
                </a:defRPr>
              </a:lvl4pPr>
              <a:lvl5pPr marL="2057400" indent="-228600">
                <a:spcBef>
                  <a:spcPct val="20000"/>
                </a:spcBef>
                <a:buChar char="»"/>
                <a:defRPr sz="2000">
                  <a:solidFill>
                    <a:schemeClr val="tx1"/>
                  </a:solidFill>
                  <a:latin typeface="Times New Roman" charset="0"/>
                </a:defRPr>
              </a:lvl5pPr>
              <a:lvl6pPr marL="2514600" indent="-228600" eaLnBrk="0" fontAlgn="base" hangingPunct="0">
                <a:spcBef>
                  <a:spcPct val="20000"/>
                </a:spcBef>
                <a:spcAft>
                  <a:spcPct val="0"/>
                </a:spcAft>
                <a:buChar char="»"/>
                <a:defRPr sz="2000">
                  <a:solidFill>
                    <a:schemeClr val="tx1"/>
                  </a:solidFill>
                  <a:latin typeface="Times New Roman" charset="0"/>
                </a:defRPr>
              </a:lvl6pPr>
              <a:lvl7pPr marL="2971800" indent="-228600" eaLnBrk="0" fontAlgn="base" hangingPunct="0">
                <a:spcBef>
                  <a:spcPct val="20000"/>
                </a:spcBef>
                <a:spcAft>
                  <a:spcPct val="0"/>
                </a:spcAft>
                <a:buChar char="»"/>
                <a:defRPr sz="2000">
                  <a:solidFill>
                    <a:schemeClr val="tx1"/>
                  </a:solidFill>
                  <a:latin typeface="Times New Roman" charset="0"/>
                </a:defRPr>
              </a:lvl7pPr>
              <a:lvl8pPr marL="3429000" indent="-228600" eaLnBrk="0" fontAlgn="base" hangingPunct="0">
                <a:spcBef>
                  <a:spcPct val="20000"/>
                </a:spcBef>
                <a:spcAft>
                  <a:spcPct val="0"/>
                </a:spcAft>
                <a:buChar char="»"/>
                <a:defRPr sz="2000">
                  <a:solidFill>
                    <a:schemeClr val="tx1"/>
                  </a:solidFill>
                  <a:latin typeface="Times New Roman" charset="0"/>
                </a:defRPr>
              </a:lvl8pPr>
              <a:lvl9pPr marL="3886200" indent="-228600" eaLnBrk="0" fontAlgn="base" hangingPunct="0">
                <a:spcBef>
                  <a:spcPct val="20000"/>
                </a:spcBef>
                <a:spcAft>
                  <a:spcPct val="0"/>
                </a:spcAft>
                <a:buChar char="»"/>
                <a:defRPr sz="2000">
                  <a:solidFill>
                    <a:schemeClr val="tx1"/>
                  </a:solidFill>
                  <a:latin typeface="Times New Roman" charset="0"/>
                </a:defRPr>
              </a:lvl9pPr>
            </a:lstStyle>
            <a:p>
              <a:pPr>
                <a:spcBef>
                  <a:spcPct val="0"/>
                </a:spcBef>
                <a:buClrTx/>
                <a:buSzTx/>
                <a:buFontTx/>
                <a:buNone/>
              </a:pPr>
              <a:endParaRPr lang="en-US" altLang="en-US" sz="1800">
                <a:solidFill>
                  <a:schemeClr val="accent1"/>
                </a:solidFill>
              </a:endParaRPr>
            </a:p>
          </p:txBody>
        </p:sp>
        <p:sp>
          <p:nvSpPr>
            <p:cNvPr id="111651" name="Line 22"/>
            <p:cNvSpPr>
              <a:spLocks noChangeShapeType="1"/>
            </p:cNvSpPr>
            <p:nvPr>
              <p:custDataLst>
                <p:tags r:id="rId34"/>
              </p:custDataLst>
            </p:nvPr>
          </p:nvSpPr>
          <p:spPr bwMode="auto">
            <a:xfrm flipH="1">
              <a:off x="2160" y="1680"/>
              <a:ext cx="624" cy="1392"/>
            </a:xfrm>
            <a:prstGeom prst="line">
              <a:avLst/>
            </a:prstGeom>
            <a:noFill/>
            <a:ln w="12700">
              <a:solidFill>
                <a:schemeClr val="accent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pSp>
      <p:grpSp>
        <p:nvGrpSpPr>
          <p:cNvPr id="114711" name="Group 23"/>
          <p:cNvGrpSpPr>
            <a:grpSpLocks/>
          </p:cNvGrpSpPr>
          <p:nvPr>
            <p:custDataLst>
              <p:tags r:id="rId6"/>
            </p:custDataLst>
          </p:nvPr>
        </p:nvGrpSpPr>
        <p:grpSpPr bwMode="auto">
          <a:xfrm>
            <a:off x="2971800" y="2362200"/>
            <a:ext cx="1524000" cy="2819400"/>
            <a:chOff x="1872" y="1488"/>
            <a:chExt cx="960" cy="1776"/>
          </a:xfrm>
        </p:grpSpPr>
        <p:sp>
          <p:nvSpPr>
            <p:cNvPr id="111646" name="Rectangle 24"/>
            <p:cNvSpPr>
              <a:spLocks noChangeArrowheads="1"/>
            </p:cNvSpPr>
            <p:nvPr>
              <p:custDataLst>
                <p:tags r:id="rId29"/>
              </p:custDataLst>
            </p:nvPr>
          </p:nvSpPr>
          <p:spPr bwMode="auto">
            <a:xfrm>
              <a:off x="2400" y="3072"/>
              <a:ext cx="432" cy="192"/>
            </a:xfrm>
            <a:prstGeom prst="rect">
              <a:avLst/>
            </a:prstGeom>
            <a:noFill/>
            <a:ln w="12700">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30000"/>
                </a:spcBef>
                <a:buClr>
                  <a:schemeClr val="accent1"/>
                </a:buClr>
                <a:buSzPct val="75000"/>
                <a:buFont typeface="Wingdings" charset="2"/>
                <a:buChar char="q"/>
                <a:defRPr sz="2400">
                  <a:solidFill>
                    <a:schemeClr val="tx1"/>
                  </a:solidFill>
                  <a:latin typeface="Arial" charset="0"/>
                </a:defRPr>
              </a:lvl1pPr>
              <a:lvl2pPr marL="742950" indent="-285750">
                <a:spcBef>
                  <a:spcPct val="30000"/>
                </a:spcBef>
                <a:buClr>
                  <a:schemeClr val="accent1"/>
                </a:buClr>
                <a:buSzPct val="75000"/>
                <a:buFont typeface="Monotype Sorts" charset="2"/>
                <a:buChar char="l"/>
                <a:defRPr sz="2000">
                  <a:solidFill>
                    <a:schemeClr val="tx1"/>
                  </a:solidFill>
                  <a:latin typeface="Arial" charset="0"/>
                </a:defRPr>
              </a:lvl2pPr>
              <a:lvl3pPr marL="1143000" indent="-228600">
                <a:spcBef>
                  <a:spcPct val="30000"/>
                </a:spcBef>
                <a:buClr>
                  <a:schemeClr val="accent1"/>
                </a:buClr>
                <a:buSzPct val="100000"/>
                <a:buChar char="-"/>
                <a:defRPr>
                  <a:solidFill>
                    <a:schemeClr val="tx1"/>
                  </a:solidFill>
                  <a:latin typeface="Arial" charset="0"/>
                </a:defRPr>
              </a:lvl3pPr>
              <a:lvl4pPr marL="1600200" indent="-228600">
                <a:spcBef>
                  <a:spcPct val="20000"/>
                </a:spcBef>
                <a:buChar char="–"/>
                <a:defRPr sz="2000">
                  <a:solidFill>
                    <a:schemeClr val="tx1"/>
                  </a:solidFill>
                  <a:latin typeface="Times New Roman" charset="0"/>
                </a:defRPr>
              </a:lvl4pPr>
              <a:lvl5pPr marL="2057400" indent="-228600">
                <a:spcBef>
                  <a:spcPct val="20000"/>
                </a:spcBef>
                <a:buChar char="»"/>
                <a:defRPr sz="2000">
                  <a:solidFill>
                    <a:schemeClr val="tx1"/>
                  </a:solidFill>
                  <a:latin typeface="Times New Roman" charset="0"/>
                </a:defRPr>
              </a:lvl5pPr>
              <a:lvl6pPr marL="2514600" indent="-228600" eaLnBrk="0" fontAlgn="base" hangingPunct="0">
                <a:spcBef>
                  <a:spcPct val="20000"/>
                </a:spcBef>
                <a:spcAft>
                  <a:spcPct val="0"/>
                </a:spcAft>
                <a:buChar char="»"/>
                <a:defRPr sz="2000">
                  <a:solidFill>
                    <a:schemeClr val="tx1"/>
                  </a:solidFill>
                  <a:latin typeface="Times New Roman" charset="0"/>
                </a:defRPr>
              </a:lvl6pPr>
              <a:lvl7pPr marL="2971800" indent="-228600" eaLnBrk="0" fontAlgn="base" hangingPunct="0">
                <a:spcBef>
                  <a:spcPct val="20000"/>
                </a:spcBef>
                <a:spcAft>
                  <a:spcPct val="0"/>
                </a:spcAft>
                <a:buChar char="»"/>
                <a:defRPr sz="2000">
                  <a:solidFill>
                    <a:schemeClr val="tx1"/>
                  </a:solidFill>
                  <a:latin typeface="Times New Roman" charset="0"/>
                </a:defRPr>
              </a:lvl7pPr>
              <a:lvl8pPr marL="3429000" indent="-228600" eaLnBrk="0" fontAlgn="base" hangingPunct="0">
                <a:spcBef>
                  <a:spcPct val="20000"/>
                </a:spcBef>
                <a:spcAft>
                  <a:spcPct val="0"/>
                </a:spcAft>
                <a:buChar char="»"/>
                <a:defRPr sz="2000">
                  <a:solidFill>
                    <a:schemeClr val="tx1"/>
                  </a:solidFill>
                  <a:latin typeface="Times New Roman" charset="0"/>
                </a:defRPr>
              </a:lvl8pPr>
              <a:lvl9pPr marL="3886200" indent="-228600" eaLnBrk="0" fontAlgn="base" hangingPunct="0">
                <a:spcBef>
                  <a:spcPct val="20000"/>
                </a:spcBef>
                <a:spcAft>
                  <a:spcPct val="0"/>
                </a:spcAft>
                <a:buChar char="»"/>
                <a:defRPr sz="2000">
                  <a:solidFill>
                    <a:schemeClr val="tx1"/>
                  </a:solidFill>
                  <a:latin typeface="Times New Roman" charset="0"/>
                </a:defRPr>
              </a:lvl9pPr>
            </a:lstStyle>
            <a:p>
              <a:pPr>
                <a:spcBef>
                  <a:spcPct val="0"/>
                </a:spcBef>
                <a:buClrTx/>
                <a:buSzTx/>
                <a:buFontTx/>
                <a:buNone/>
              </a:pPr>
              <a:endParaRPr lang="en-US" altLang="en-US" sz="1800">
                <a:solidFill>
                  <a:schemeClr val="accent1"/>
                </a:solidFill>
              </a:endParaRPr>
            </a:p>
          </p:txBody>
        </p:sp>
        <p:sp>
          <p:nvSpPr>
            <p:cNvPr id="111647" name="Rectangle 25"/>
            <p:cNvSpPr>
              <a:spLocks noChangeArrowheads="1"/>
            </p:cNvSpPr>
            <p:nvPr>
              <p:custDataLst>
                <p:tags r:id="rId30"/>
              </p:custDataLst>
            </p:nvPr>
          </p:nvSpPr>
          <p:spPr bwMode="auto">
            <a:xfrm>
              <a:off x="1872" y="1488"/>
              <a:ext cx="336" cy="192"/>
            </a:xfrm>
            <a:prstGeom prst="rect">
              <a:avLst/>
            </a:prstGeom>
            <a:noFill/>
            <a:ln w="12700">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30000"/>
                </a:spcBef>
                <a:buClr>
                  <a:schemeClr val="accent1"/>
                </a:buClr>
                <a:buSzPct val="75000"/>
                <a:buFont typeface="Wingdings" charset="2"/>
                <a:buChar char="q"/>
                <a:defRPr sz="2400">
                  <a:solidFill>
                    <a:schemeClr val="tx1"/>
                  </a:solidFill>
                  <a:latin typeface="Arial" charset="0"/>
                </a:defRPr>
              </a:lvl1pPr>
              <a:lvl2pPr marL="742950" indent="-285750">
                <a:spcBef>
                  <a:spcPct val="30000"/>
                </a:spcBef>
                <a:buClr>
                  <a:schemeClr val="accent1"/>
                </a:buClr>
                <a:buSzPct val="75000"/>
                <a:buFont typeface="Monotype Sorts" charset="2"/>
                <a:buChar char="l"/>
                <a:defRPr sz="2000">
                  <a:solidFill>
                    <a:schemeClr val="tx1"/>
                  </a:solidFill>
                  <a:latin typeface="Arial" charset="0"/>
                </a:defRPr>
              </a:lvl2pPr>
              <a:lvl3pPr marL="1143000" indent="-228600">
                <a:spcBef>
                  <a:spcPct val="30000"/>
                </a:spcBef>
                <a:buClr>
                  <a:schemeClr val="accent1"/>
                </a:buClr>
                <a:buSzPct val="100000"/>
                <a:buChar char="-"/>
                <a:defRPr>
                  <a:solidFill>
                    <a:schemeClr val="tx1"/>
                  </a:solidFill>
                  <a:latin typeface="Arial" charset="0"/>
                </a:defRPr>
              </a:lvl3pPr>
              <a:lvl4pPr marL="1600200" indent="-228600">
                <a:spcBef>
                  <a:spcPct val="20000"/>
                </a:spcBef>
                <a:buChar char="–"/>
                <a:defRPr sz="2000">
                  <a:solidFill>
                    <a:schemeClr val="tx1"/>
                  </a:solidFill>
                  <a:latin typeface="Times New Roman" charset="0"/>
                </a:defRPr>
              </a:lvl4pPr>
              <a:lvl5pPr marL="2057400" indent="-228600">
                <a:spcBef>
                  <a:spcPct val="20000"/>
                </a:spcBef>
                <a:buChar char="»"/>
                <a:defRPr sz="2000">
                  <a:solidFill>
                    <a:schemeClr val="tx1"/>
                  </a:solidFill>
                  <a:latin typeface="Times New Roman" charset="0"/>
                </a:defRPr>
              </a:lvl5pPr>
              <a:lvl6pPr marL="2514600" indent="-228600" eaLnBrk="0" fontAlgn="base" hangingPunct="0">
                <a:spcBef>
                  <a:spcPct val="20000"/>
                </a:spcBef>
                <a:spcAft>
                  <a:spcPct val="0"/>
                </a:spcAft>
                <a:buChar char="»"/>
                <a:defRPr sz="2000">
                  <a:solidFill>
                    <a:schemeClr val="tx1"/>
                  </a:solidFill>
                  <a:latin typeface="Times New Roman" charset="0"/>
                </a:defRPr>
              </a:lvl6pPr>
              <a:lvl7pPr marL="2971800" indent="-228600" eaLnBrk="0" fontAlgn="base" hangingPunct="0">
                <a:spcBef>
                  <a:spcPct val="20000"/>
                </a:spcBef>
                <a:spcAft>
                  <a:spcPct val="0"/>
                </a:spcAft>
                <a:buChar char="»"/>
                <a:defRPr sz="2000">
                  <a:solidFill>
                    <a:schemeClr val="tx1"/>
                  </a:solidFill>
                  <a:latin typeface="Times New Roman" charset="0"/>
                </a:defRPr>
              </a:lvl7pPr>
              <a:lvl8pPr marL="3429000" indent="-228600" eaLnBrk="0" fontAlgn="base" hangingPunct="0">
                <a:spcBef>
                  <a:spcPct val="20000"/>
                </a:spcBef>
                <a:spcAft>
                  <a:spcPct val="0"/>
                </a:spcAft>
                <a:buChar char="»"/>
                <a:defRPr sz="2000">
                  <a:solidFill>
                    <a:schemeClr val="tx1"/>
                  </a:solidFill>
                  <a:latin typeface="Times New Roman" charset="0"/>
                </a:defRPr>
              </a:lvl8pPr>
              <a:lvl9pPr marL="3886200" indent="-228600" eaLnBrk="0" fontAlgn="base" hangingPunct="0">
                <a:spcBef>
                  <a:spcPct val="20000"/>
                </a:spcBef>
                <a:spcAft>
                  <a:spcPct val="0"/>
                </a:spcAft>
                <a:buChar char="»"/>
                <a:defRPr sz="2000">
                  <a:solidFill>
                    <a:schemeClr val="tx1"/>
                  </a:solidFill>
                  <a:latin typeface="Times New Roman" charset="0"/>
                </a:defRPr>
              </a:lvl9pPr>
            </a:lstStyle>
            <a:p>
              <a:pPr>
                <a:spcBef>
                  <a:spcPct val="0"/>
                </a:spcBef>
                <a:buClrTx/>
                <a:buSzTx/>
                <a:buFontTx/>
                <a:buNone/>
              </a:pPr>
              <a:endParaRPr lang="en-US" altLang="en-US" sz="1800">
                <a:solidFill>
                  <a:schemeClr val="accent1"/>
                </a:solidFill>
              </a:endParaRPr>
            </a:p>
          </p:txBody>
        </p:sp>
        <p:sp>
          <p:nvSpPr>
            <p:cNvPr id="111648" name="Line 26"/>
            <p:cNvSpPr>
              <a:spLocks noChangeShapeType="1"/>
            </p:cNvSpPr>
            <p:nvPr>
              <p:custDataLst>
                <p:tags r:id="rId31"/>
              </p:custDataLst>
            </p:nvPr>
          </p:nvSpPr>
          <p:spPr bwMode="auto">
            <a:xfrm>
              <a:off x="2064" y="1680"/>
              <a:ext cx="624" cy="1392"/>
            </a:xfrm>
            <a:prstGeom prst="line">
              <a:avLst/>
            </a:prstGeom>
            <a:noFill/>
            <a:ln w="12700">
              <a:solidFill>
                <a:schemeClr val="accent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pSp>
      <p:sp>
        <p:nvSpPr>
          <p:cNvPr id="111624" name="Rectangle 27"/>
          <p:cNvSpPr>
            <a:spLocks noGrp="1" noChangeArrowheads="1"/>
          </p:cNvSpPr>
          <p:nvPr>
            <p:ph type="body" idx="1"/>
            <p:custDataLst>
              <p:tags r:id="rId7"/>
            </p:custDataLst>
          </p:nvPr>
        </p:nvSpPr>
        <p:spPr>
          <a:xfrm>
            <a:off x="685800" y="914400"/>
            <a:ext cx="7848600" cy="415925"/>
          </a:xfrm>
        </p:spPr>
        <p:txBody>
          <a:bodyPr/>
          <a:lstStyle/>
          <a:p>
            <a:pPr>
              <a:buFont typeface="Wingdings" charset="2"/>
              <a:buNone/>
            </a:pPr>
            <a:r>
              <a:rPr lang="zh-CN" altLang="en-US">
                <a:ea typeface="宋体" charset="-122"/>
              </a:rPr>
              <a:t> </a:t>
            </a:r>
          </a:p>
        </p:txBody>
      </p:sp>
      <p:grpSp>
        <p:nvGrpSpPr>
          <p:cNvPr id="114716" name="Group 28"/>
          <p:cNvGrpSpPr>
            <a:grpSpLocks/>
          </p:cNvGrpSpPr>
          <p:nvPr>
            <p:custDataLst>
              <p:tags r:id="rId8"/>
            </p:custDataLst>
          </p:nvPr>
        </p:nvGrpSpPr>
        <p:grpSpPr bwMode="auto">
          <a:xfrm>
            <a:off x="1219200" y="3200400"/>
            <a:ext cx="1447800" cy="2819400"/>
            <a:chOff x="768" y="2016"/>
            <a:chExt cx="912" cy="1776"/>
          </a:xfrm>
        </p:grpSpPr>
        <p:sp>
          <p:nvSpPr>
            <p:cNvPr id="111643" name="Rectangle 29"/>
            <p:cNvSpPr>
              <a:spLocks noChangeArrowheads="1"/>
            </p:cNvSpPr>
            <p:nvPr>
              <p:custDataLst>
                <p:tags r:id="rId26"/>
              </p:custDataLst>
            </p:nvPr>
          </p:nvSpPr>
          <p:spPr bwMode="auto">
            <a:xfrm>
              <a:off x="768" y="3600"/>
              <a:ext cx="576" cy="192"/>
            </a:xfrm>
            <a:prstGeom prst="rect">
              <a:avLst/>
            </a:prstGeom>
            <a:noFill/>
            <a:ln w="12700">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30000"/>
                </a:spcBef>
                <a:buClr>
                  <a:schemeClr val="accent1"/>
                </a:buClr>
                <a:buSzPct val="75000"/>
                <a:buFont typeface="Wingdings" charset="2"/>
                <a:buChar char="q"/>
                <a:defRPr sz="2400">
                  <a:solidFill>
                    <a:schemeClr val="tx1"/>
                  </a:solidFill>
                  <a:latin typeface="Arial" charset="0"/>
                </a:defRPr>
              </a:lvl1pPr>
              <a:lvl2pPr marL="742950" indent="-285750">
                <a:spcBef>
                  <a:spcPct val="30000"/>
                </a:spcBef>
                <a:buClr>
                  <a:schemeClr val="accent1"/>
                </a:buClr>
                <a:buSzPct val="75000"/>
                <a:buFont typeface="Monotype Sorts" charset="2"/>
                <a:buChar char="l"/>
                <a:defRPr sz="2000">
                  <a:solidFill>
                    <a:schemeClr val="tx1"/>
                  </a:solidFill>
                  <a:latin typeface="Arial" charset="0"/>
                </a:defRPr>
              </a:lvl2pPr>
              <a:lvl3pPr marL="1143000" indent="-228600">
                <a:spcBef>
                  <a:spcPct val="30000"/>
                </a:spcBef>
                <a:buClr>
                  <a:schemeClr val="accent1"/>
                </a:buClr>
                <a:buSzPct val="100000"/>
                <a:buChar char="-"/>
                <a:defRPr>
                  <a:solidFill>
                    <a:schemeClr val="tx1"/>
                  </a:solidFill>
                  <a:latin typeface="Arial" charset="0"/>
                </a:defRPr>
              </a:lvl3pPr>
              <a:lvl4pPr marL="1600200" indent="-228600">
                <a:spcBef>
                  <a:spcPct val="20000"/>
                </a:spcBef>
                <a:buChar char="–"/>
                <a:defRPr sz="2000">
                  <a:solidFill>
                    <a:schemeClr val="tx1"/>
                  </a:solidFill>
                  <a:latin typeface="Times New Roman" charset="0"/>
                </a:defRPr>
              </a:lvl4pPr>
              <a:lvl5pPr marL="2057400" indent="-228600">
                <a:spcBef>
                  <a:spcPct val="20000"/>
                </a:spcBef>
                <a:buChar char="»"/>
                <a:defRPr sz="2000">
                  <a:solidFill>
                    <a:schemeClr val="tx1"/>
                  </a:solidFill>
                  <a:latin typeface="Times New Roman" charset="0"/>
                </a:defRPr>
              </a:lvl5pPr>
              <a:lvl6pPr marL="2514600" indent="-228600" eaLnBrk="0" fontAlgn="base" hangingPunct="0">
                <a:spcBef>
                  <a:spcPct val="20000"/>
                </a:spcBef>
                <a:spcAft>
                  <a:spcPct val="0"/>
                </a:spcAft>
                <a:buChar char="»"/>
                <a:defRPr sz="2000">
                  <a:solidFill>
                    <a:schemeClr val="tx1"/>
                  </a:solidFill>
                  <a:latin typeface="Times New Roman" charset="0"/>
                </a:defRPr>
              </a:lvl6pPr>
              <a:lvl7pPr marL="2971800" indent="-228600" eaLnBrk="0" fontAlgn="base" hangingPunct="0">
                <a:spcBef>
                  <a:spcPct val="20000"/>
                </a:spcBef>
                <a:spcAft>
                  <a:spcPct val="0"/>
                </a:spcAft>
                <a:buChar char="»"/>
                <a:defRPr sz="2000">
                  <a:solidFill>
                    <a:schemeClr val="tx1"/>
                  </a:solidFill>
                  <a:latin typeface="Times New Roman" charset="0"/>
                </a:defRPr>
              </a:lvl7pPr>
              <a:lvl8pPr marL="3429000" indent="-228600" eaLnBrk="0" fontAlgn="base" hangingPunct="0">
                <a:spcBef>
                  <a:spcPct val="20000"/>
                </a:spcBef>
                <a:spcAft>
                  <a:spcPct val="0"/>
                </a:spcAft>
                <a:buChar char="»"/>
                <a:defRPr sz="2000">
                  <a:solidFill>
                    <a:schemeClr val="tx1"/>
                  </a:solidFill>
                  <a:latin typeface="Times New Roman" charset="0"/>
                </a:defRPr>
              </a:lvl8pPr>
              <a:lvl9pPr marL="3886200" indent="-228600" eaLnBrk="0" fontAlgn="base" hangingPunct="0">
                <a:spcBef>
                  <a:spcPct val="20000"/>
                </a:spcBef>
                <a:spcAft>
                  <a:spcPct val="0"/>
                </a:spcAft>
                <a:buChar char="»"/>
                <a:defRPr sz="2000">
                  <a:solidFill>
                    <a:schemeClr val="tx1"/>
                  </a:solidFill>
                  <a:latin typeface="Times New Roman" charset="0"/>
                </a:defRPr>
              </a:lvl9pPr>
            </a:lstStyle>
            <a:p>
              <a:pPr>
                <a:spcBef>
                  <a:spcPct val="0"/>
                </a:spcBef>
                <a:buClrTx/>
                <a:buSzTx/>
                <a:buFontTx/>
                <a:buNone/>
              </a:pPr>
              <a:endParaRPr lang="en-US" altLang="en-US" sz="1800">
                <a:solidFill>
                  <a:schemeClr val="accent1"/>
                </a:solidFill>
              </a:endParaRPr>
            </a:p>
          </p:txBody>
        </p:sp>
        <p:sp>
          <p:nvSpPr>
            <p:cNvPr id="111644" name="Rectangle 30"/>
            <p:cNvSpPr>
              <a:spLocks noChangeArrowheads="1"/>
            </p:cNvSpPr>
            <p:nvPr>
              <p:custDataLst>
                <p:tags r:id="rId27"/>
              </p:custDataLst>
            </p:nvPr>
          </p:nvSpPr>
          <p:spPr bwMode="auto">
            <a:xfrm>
              <a:off x="1344" y="2016"/>
              <a:ext cx="336" cy="192"/>
            </a:xfrm>
            <a:prstGeom prst="rect">
              <a:avLst/>
            </a:prstGeom>
            <a:noFill/>
            <a:ln w="12700">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30000"/>
                </a:spcBef>
                <a:buClr>
                  <a:schemeClr val="accent1"/>
                </a:buClr>
                <a:buSzPct val="75000"/>
                <a:buFont typeface="Wingdings" charset="2"/>
                <a:buChar char="q"/>
                <a:defRPr sz="2400">
                  <a:solidFill>
                    <a:schemeClr val="tx1"/>
                  </a:solidFill>
                  <a:latin typeface="Arial" charset="0"/>
                </a:defRPr>
              </a:lvl1pPr>
              <a:lvl2pPr marL="742950" indent="-285750">
                <a:spcBef>
                  <a:spcPct val="30000"/>
                </a:spcBef>
                <a:buClr>
                  <a:schemeClr val="accent1"/>
                </a:buClr>
                <a:buSzPct val="75000"/>
                <a:buFont typeface="Monotype Sorts" charset="2"/>
                <a:buChar char="l"/>
                <a:defRPr sz="2000">
                  <a:solidFill>
                    <a:schemeClr val="tx1"/>
                  </a:solidFill>
                  <a:latin typeface="Arial" charset="0"/>
                </a:defRPr>
              </a:lvl2pPr>
              <a:lvl3pPr marL="1143000" indent="-228600">
                <a:spcBef>
                  <a:spcPct val="30000"/>
                </a:spcBef>
                <a:buClr>
                  <a:schemeClr val="accent1"/>
                </a:buClr>
                <a:buSzPct val="100000"/>
                <a:buChar char="-"/>
                <a:defRPr>
                  <a:solidFill>
                    <a:schemeClr val="tx1"/>
                  </a:solidFill>
                  <a:latin typeface="Arial" charset="0"/>
                </a:defRPr>
              </a:lvl3pPr>
              <a:lvl4pPr marL="1600200" indent="-228600">
                <a:spcBef>
                  <a:spcPct val="20000"/>
                </a:spcBef>
                <a:buChar char="–"/>
                <a:defRPr sz="2000">
                  <a:solidFill>
                    <a:schemeClr val="tx1"/>
                  </a:solidFill>
                  <a:latin typeface="Times New Roman" charset="0"/>
                </a:defRPr>
              </a:lvl4pPr>
              <a:lvl5pPr marL="2057400" indent="-228600">
                <a:spcBef>
                  <a:spcPct val="20000"/>
                </a:spcBef>
                <a:buChar char="»"/>
                <a:defRPr sz="2000">
                  <a:solidFill>
                    <a:schemeClr val="tx1"/>
                  </a:solidFill>
                  <a:latin typeface="Times New Roman" charset="0"/>
                </a:defRPr>
              </a:lvl5pPr>
              <a:lvl6pPr marL="2514600" indent="-228600" eaLnBrk="0" fontAlgn="base" hangingPunct="0">
                <a:spcBef>
                  <a:spcPct val="20000"/>
                </a:spcBef>
                <a:spcAft>
                  <a:spcPct val="0"/>
                </a:spcAft>
                <a:buChar char="»"/>
                <a:defRPr sz="2000">
                  <a:solidFill>
                    <a:schemeClr val="tx1"/>
                  </a:solidFill>
                  <a:latin typeface="Times New Roman" charset="0"/>
                </a:defRPr>
              </a:lvl6pPr>
              <a:lvl7pPr marL="2971800" indent="-228600" eaLnBrk="0" fontAlgn="base" hangingPunct="0">
                <a:spcBef>
                  <a:spcPct val="20000"/>
                </a:spcBef>
                <a:spcAft>
                  <a:spcPct val="0"/>
                </a:spcAft>
                <a:buChar char="»"/>
                <a:defRPr sz="2000">
                  <a:solidFill>
                    <a:schemeClr val="tx1"/>
                  </a:solidFill>
                  <a:latin typeface="Times New Roman" charset="0"/>
                </a:defRPr>
              </a:lvl7pPr>
              <a:lvl8pPr marL="3429000" indent="-228600" eaLnBrk="0" fontAlgn="base" hangingPunct="0">
                <a:spcBef>
                  <a:spcPct val="20000"/>
                </a:spcBef>
                <a:spcAft>
                  <a:spcPct val="0"/>
                </a:spcAft>
                <a:buChar char="»"/>
                <a:defRPr sz="2000">
                  <a:solidFill>
                    <a:schemeClr val="tx1"/>
                  </a:solidFill>
                  <a:latin typeface="Times New Roman" charset="0"/>
                </a:defRPr>
              </a:lvl8pPr>
              <a:lvl9pPr marL="3886200" indent="-228600" eaLnBrk="0" fontAlgn="base" hangingPunct="0">
                <a:spcBef>
                  <a:spcPct val="20000"/>
                </a:spcBef>
                <a:spcAft>
                  <a:spcPct val="0"/>
                </a:spcAft>
                <a:buChar char="»"/>
                <a:defRPr sz="2000">
                  <a:solidFill>
                    <a:schemeClr val="tx1"/>
                  </a:solidFill>
                  <a:latin typeface="Times New Roman" charset="0"/>
                </a:defRPr>
              </a:lvl9pPr>
            </a:lstStyle>
            <a:p>
              <a:pPr>
                <a:spcBef>
                  <a:spcPct val="0"/>
                </a:spcBef>
                <a:buClrTx/>
                <a:buSzTx/>
                <a:buFontTx/>
                <a:buNone/>
              </a:pPr>
              <a:endParaRPr lang="en-US" altLang="en-US" sz="1800">
                <a:solidFill>
                  <a:schemeClr val="accent1"/>
                </a:solidFill>
              </a:endParaRPr>
            </a:p>
          </p:txBody>
        </p:sp>
        <p:sp>
          <p:nvSpPr>
            <p:cNvPr id="111645" name="Line 31"/>
            <p:cNvSpPr>
              <a:spLocks noChangeShapeType="1"/>
            </p:cNvSpPr>
            <p:nvPr>
              <p:custDataLst>
                <p:tags r:id="rId28"/>
              </p:custDataLst>
            </p:nvPr>
          </p:nvSpPr>
          <p:spPr bwMode="auto">
            <a:xfrm flipH="1">
              <a:off x="1056" y="2208"/>
              <a:ext cx="432" cy="1392"/>
            </a:xfrm>
            <a:prstGeom prst="line">
              <a:avLst/>
            </a:prstGeom>
            <a:noFill/>
            <a:ln w="12700">
              <a:solidFill>
                <a:schemeClr val="accent2"/>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pSp>
      <p:grpSp>
        <p:nvGrpSpPr>
          <p:cNvPr id="114720" name="Group 32"/>
          <p:cNvGrpSpPr>
            <a:grpSpLocks/>
          </p:cNvGrpSpPr>
          <p:nvPr>
            <p:custDataLst>
              <p:tags r:id="rId9"/>
            </p:custDataLst>
          </p:nvPr>
        </p:nvGrpSpPr>
        <p:grpSpPr bwMode="auto">
          <a:xfrm>
            <a:off x="2209800" y="3200400"/>
            <a:ext cx="3886200" cy="2819400"/>
            <a:chOff x="1392" y="2016"/>
            <a:chExt cx="2448" cy="1776"/>
          </a:xfrm>
        </p:grpSpPr>
        <p:sp>
          <p:nvSpPr>
            <p:cNvPr id="111638" name="Rectangle 33"/>
            <p:cNvSpPr>
              <a:spLocks noChangeArrowheads="1"/>
            </p:cNvSpPr>
            <p:nvPr>
              <p:custDataLst>
                <p:tags r:id="rId21"/>
              </p:custDataLst>
            </p:nvPr>
          </p:nvSpPr>
          <p:spPr bwMode="auto">
            <a:xfrm>
              <a:off x="2448" y="3600"/>
              <a:ext cx="1392" cy="192"/>
            </a:xfrm>
            <a:prstGeom prst="rect">
              <a:avLst/>
            </a:prstGeom>
            <a:noFill/>
            <a:ln w="12700">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30000"/>
                </a:spcBef>
                <a:buClr>
                  <a:schemeClr val="accent1"/>
                </a:buClr>
                <a:buSzPct val="75000"/>
                <a:buFont typeface="Wingdings" charset="2"/>
                <a:buChar char="q"/>
                <a:defRPr sz="2400">
                  <a:solidFill>
                    <a:schemeClr val="tx1"/>
                  </a:solidFill>
                  <a:latin typeface="Arial" charset="0"/>
                </a:defRPr>
              </a:lvl1pPr>
              <a:lvl2pPr marL="742950" indent="-285750">
                <a:spcBef>
                  <a:spcPct val="30000"/>
                </a:spcBef>
                <a:buClr>
                  <a:schemeClr val="accent1"/>
                </a:buClr>
                <a:buSzPct val="75000"/>
                <a:buFont typeface="Monotype Sorts" charset="2"/>
                <a:buChar char="l"/>
                <a:defRPr sz="2000">
                  <a:solidFill>
                    <a:schemeClr val="tx1"/>
                  </a:solidFill>
                  <a:latin typeface="Arial" charset="0"/>
                </a:defRPr>
              </a:lvl2pPr>
              <a:lvl3pPr marL="1143000" indent="-228600">
                <a:spcBef>
                  <a:spcPct val="30000"/>
                </a:spcBef>
                <a:buClr>
                  <a:schemeClr val="accent1"/>
                </a:buClr>
                <a:buSzPct val="100000"/>
                <a:buChar char="-"/>
                <a:defRPr>
                  <a:solidFill>
                    <a:schemeClr val="tx1"/>
                  </a:solidFill>
                  <a:latin typeface="Arial" charset="0"/>
                </a:defRPr>
              </a:lvl3pPr>
              <a:lvl4pPr marL="1600200" indent="-228600">
                <a:spcBef>
                  <a:spcPct val="20000"/>
                </a:spcBef>
                <a:buChar char="–"/>
                <a:defRPr sz="2000">
                  <a:solidFill>
                    <a:schemeClr val="tx1"/>
                  </a:solidFill>
                  <a:latin typeface="Times New Roman" charset="0"/>
                </a:defRPr>
              </a:lvl4pPr>
              <a:lvl5pPr marL="2057400" indent="-228600">
                <a:spcBef>
                  <a:spcPct val="20000"/>
                </a:spcBef>
                <a:buChar char="»"/>
                <a:defRPr sz="2000">
                  <a:solidFill>
                    <a:schemeClr val="tx1"/>
                  </a:solidFill>
                  <a:latin typeface="Times New Roman" charset="0"/>
                </a:defRPr>
              </a:lvl5pPr>
              <a:lvl6pPr marL="2514600" indent="-228600" eaLnBrk="0" fontAlgn="base" hangingPunct="0">
                <a:spcBef>
                  <a:spcPct val="20000"/>
                </a:spcBef>
                <a:spcAft>
                  <a:spcPct val="0"/>
                </a:spcAft>
                <a:buChar char="»"/>
                <a:defRPr sz="2000">
                  <a:solidFill>
                    <a:schemeClr val="tx1"/>
                  </a:solidFill>
                  <a:latin typeface="Times New Roman" charset="0"/>
                </a:defRPr>
              </a:lvl6pPr>
              <a:lvl7pPr marL="2971800" indent="-228600" eaLnBrk="0" fontAlgn="base" hangingPunct="0">
                <a:spcBef>
                  <a:spcPct val="20000"/>
                </a:spcBef>
                <a:spcAft>
                  <a:spcPct val="0"/>
                </a:spcAft>
                <a:buChar char="»"/>
                <a:defRPr sz="2000">
                  <a:solidFill>
                    <a:schemeClr val="tx1"/>
                  </a:solidFill>
                  <a:latin typeface="Times New Roman" charset="0"/>
                </a:defRPr>
              </a:lvl7pPr>
              <a:lvl8pPr marL="3429000" indent="-228600" eaLnBrk="0" fontAlgn="base" hangingPunct="0">
                <a:spcBef>
                  <a:spcPct val="20000"/>
                </a:spcBef>
                <a:spcAft>
                  <a:spcPct val="0"/>
                </a:spcAft>
                <a:buChar char="»"/>
                <a:defRPr sz="2000">
                  <a:solidFill>
                    <a:schemeClr val="tx1"/>
                  </a:solidFill>
                  <a:latin typeface="Times New Roman" charset="0"/>
                </a:defRPr>
              </a:lvl8pPr>
              <a:lvl9pPr marL="3886200" indent="-228600" eaLnBrk="0" fontAlgn="base" hangingPunct="0">
                <a:spcBef>
                  <a:spcPct val="20000"/>
                </a:spcBef>
                <a:spcAft>
                  <a:spcPct val="0"/>
                </a:spcAft>
                <a:buChar char="»"/>
                <a:defRPr sz="2000">
                  <a:solidFill>
                    <a:schemeClr val="tx1"/>
                  </a:solidFill>
                  <a:latin typeface="Times New Roman" charset="0"/>
                </a:defRPr>
              </a:lvl9pPr>
            </a:lstStyle>
            <a:p>
              <a:pPr>
                <a:spcBef>
                  <a:spcPct val="0"/>
                </a:spcBef>
                <a:buClrTx/>
                <a:buSzTx/>
                <a:buFontTx/>
                <a:buNone/>
              </a:pPr>
              <a:endParaRPr lang="en-US" altLang="en-US" sz="1800">
                <a:solidFill>
                  <a:schemeClr val="accent1"/>
                </a:solidFill>
              </a:endParaRPr>
            </a:p>
          </p:txBody>
        </p:sp>
        <p:sp>
          <p:nvSpPr>
            <p:cNvPr id="111639" name="Rectangle 34"/>
            <p:cNvSpPr>
              <a:spLocks noChangeArrowheads="1"/>
            </p:cNvSpPr>
            <p:nvPr>
              <p:custDataLst>
                <p:tags r:id="rId22"/>
              </p:custDataLst>
            </p:nvPr>
          </p:nvSpPr>
          <p:spPr bwMode="auto">
            <a:xfrm>
              <a:off x="1392" y="3600"/>
              <a:ext cx="480" cy="192"/>
            </a:xfrm>
            <a:prstGeom prst="rect">
              <a:avLst/>
            </a:prstGeom>
            <a:noFill/>
            <a:ln w="12700">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30000"/>
                </a:spcBef>
                <a:buClr>
                  <a:schemeClr val="accent1"/>
                </a:buClr>
                <a:buSzPct val="75000"/>
                <a:buFont typeface="Wingdings" charset="2"/>
                <a:buChar char="q"/>
                <a:defRPr sz="2400">
                  <a:solidFill>
                    <a:schemeClr val="tx1"/>
                  </a:solidFill>
                  <a:latin typeface="Arial" charset="0"/>
                </a:defRPr>
              </a:lvl1pPr>
              <a:lvl2pPr marL="742950" indent="-285750">
                <a:spcBef>
                  <a:spcPct val="30000"/>
                </a:spcBef>
                <a:buClr>
                  <a:schemeClr val="accent1"/>
                </a:buClr>
                <a:buSzPct val="75000"/>
                <a:buFont typeface="Monotype Sorts" charset="2"/>
                <a:buChar char="l"/>
                <a:defRPr sz="2000">
                  <a:solidFill>
                    <a:schemeClr val="tx1"/>
                  </a:solidFill>
                  <a:latin typeface="Arial" charset="0"/>
                </a:defRPr>
              </a:lvl2pPr>
              <a:lvl3pPr marL="1143000" indent="-228600">
                <a:spcBef>
                  <a:spcPct val="30000"/>
                </a:spcBef>
                <a:buClr>
                  <a:schemeClr val="accent1"/>
                </a:buClr>
                <a:buSzPct val="100000"/>
                <a:buChar char="-"/>
                <a:defRPr>
                  <a:solidFill>
                    <a:schemeClr val="tx1"/>
                  </a:solidFill>
                  <a:latin typeface="Arial" charset="0"/>
                </a:defRPr>
              </a:lvl3pPr>
              <a:lvl4pPr marL="1600200" indent="-228600">
                <a:spcBef>
                  <a:spcPct val="20000"/>
                </a:spcBef>
                <a:buChar char="–"/>
                <a:defRPr sz="2000">
                  <a:solidFill>
                    <a:schemeClr val="tx1"/>
                  </a:solidFill>
                  <a:latin typeface="Times New Roman" charset="0"/>
                </a:defRPr>
              </a:lvl4pPr>
              <a:lvl5pPr marL="2057400" indent="-228600">
                <a:spcBef>
                  <a:spcPct val="20000"/>
                </a:spcBef>
                <a:buChar char="»"/>
                <a:defRPr sz="2000">
                  <a:solidFill>
                    <a:schemeClr val="tx1"/>
                  </a:solidFill>
                  <a:latin typeface="Times New Roman" charset="0"/>
                </a:defRPr>
              </a:lvl5pPr>
              <a:lvl6pPr marL="2514600" indent="-228600" eaLnBrk="0" fontAlgn="base" hangingPunct="0">
                <a:spcBef>
                  <a:spcPct val="20000"/>
                </a:spcBef>
                <a:spcAft>
                  <a:spcPct val="0"/>
                </a:spcAft>
                <a:buChar char="»"/>
                <a:defRPr sz="2000">
                  <a:solidFill>
                    <a:schemeClr val="tx1"/>
                  </a:solidFill>
                  <a:latin typeface="Times New Roman" charset="0"/>
                </a:defRPr>
              </a:lvl6pPr>
              <a:lvl7pPr marL="2971800" indent="-228600" eaLnBrk="0" fontAlgn="base" hangingPunct="0">
                <a:spcBef>
                  <a:spcPct val="20000"/>
                </a:spcBef>
                <a:spcAft>
                  <a:spcPct val="0"/>
                </a:spcAft>
                <a:buChar char="»"/>
                <a:defRPr sz="2000">
                  <a:solidFill>
                    <a:schemeClr val="tx1"/>
                  </a:solidFill>
                  <a:latin typeface="Times New Roman" charset="0"/>
                </a:defRPr>
              </a:lvl7pPr>
              <a:lvl8pPr marL="3429000" indent="-228600" eaLnBrk="0" fontAlgn="base" hangingPunct="0">
                <a:spcBef>
                  <a:spcPct val="20000"/>
                </a:spcBef>
                <a:spcAft>
                  <a:spcPct val="0"/>
                </a:spcAft>
                <a:buChar char="»"/>
                <a:defRPr sz="2000">
                  <a:solidFill>
                    <a:schemeClr val="tx1"/>
                  </a:solidFill>
                  <a:latin typeface="Times New Roman" charset="0"/>
                </a:defRPr>
              </a:lvl8pPr>
              <a:lvl9pPr marL="3886200" indent="-228600" eaLnBrk="0" fontAlgn="base" hangingPunct="0">
                <a:spcBef>
                  <a:spcPct val="20000"/>
                </a:spcBef>
                <a:spcAft>
                  <a:spcPct val="0"/>
                </a:spcAft>
                <a:buChar char="»"/>
                <a:defRPr sz="2000">
                  <a:solidFill>
                    <a:schemeClr val="tx1"/>
                  </a:solidFill>
                  <a:latin typeface="Times New Roman" charset="0"/>
                </a:defRPr>
              </a:lvl9pPr>
            </a:lstStyle>
            <a:p>
              <a:pPr>
                <a:spcBef>
                  <a:spcPct val="0"/>
                </a:spcBef>
                <a:buClrTx/>
                <a:buSzTx/>
                <a:buFontTx/>
                <a:buNone/>
              </a:pPr>
              <a:endParaRPr lang="en-US" altLang="en-US" sz="1800">
                <a:solidFill>
                  <a:schemeClr val="accent1"/>
                </a:solidFill>
              </a:endParaRPr>
            </a:p>
          </p:txBody>
        </p:sp>
        <p:sp>
          <p:nvSpPr>
            <p:cNvPr id="111640" name="Rectangle 35"/>
            <p:cNvSpPr>
              <a:spLocks noChangeArrowheads="1"/>
            </p:cNvSpPr>
            <p:nvPr>
              <p:custDataLst>
                <p:tags r:id="rId23"/>
              </p:custDataLst>
            </p:nvPr>
          </p:nvSpPr>
          <p:spPr bwMode="auto">
            <a:xfrm>
              <a:off x="2352" y="2016"/>
              <a:ext cx="480" cy="192"/>
            </a:xfrm>
            <a:prstGeom prst="rect">
              <a:avLst/>
            </a:prstGeom>
            <a:noFill/>
            <a:ln w="12700">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30000"/>
                </a:spcBef>
                <a:buClr>
                  <a:schemeClr val="accent1"/>
                </a:buClr>
                <a:buSzPct val="75000"/>
                <a:buFont typeface="Wingdings" charset="2"/>
                <a:buChar char="q"/>
                <a:defRPr sz="2400">
                  <a:solidFill>
                    <a:schemeClr val="tx1"/>
                  </a:solidFill>
                  <a:latin typeface="Arial" charset="0"/>
                </a:defRPr>
              </a:lvl1pPr>
              <a:lvl2pPr marL="742950" indent="-285750">
                <a:spcBef>
                  <a:spcPct val="30000"/>
                </a:spcBef>
                <a:buClr>
                  <a:schemeClr val="accent1"/>
                </a:buClr>
                <a:buSzPct val="75000"/>
                <a:buFont typeface="Monotype Sorts" charset="2"/>
                <a:buChar char="l"/>
                <a:defRPr sz="2000">
                  <a:solidFill>
                    <a:schemeClr val="tx1"/>
                  </a:solidFill>
                  <a:latin typeface="Arial" charset="0"/>
                </a:defRPr>
              </a:lvl2pPr>
              <a:lvl3pPr marL="1143000" indent="-228600">
                <a:spcBef>
                  <a:spcPct val="30000"/>
                </a:spcBef>
                <a:buClr>
                  <a:schemeClr val="accent1"/>
                </a:buClr>
                <a:buSzPct val="100000"/>
                <a:buChar char="-"/>
                <a:defRPr>
                  <a:solidFill>
                    <a:schemeClr val="tx1"/>
                  </a:solidFill>
                  <a:latin typeface="Arial" charset="0"/>
                </a:defRPr>
              </a:lvl3pPr>
              <a:lvl4pPr marL="1600200" indent="-228600">
                <a:spcBef>
                  <a:spcPct val="20000"/>
                </a:spcBef>
                <a:buChar char="–"/>
                <a:defRPr sz="2000">
                  <a:solidFill>
                    <a:schemeClr val="tx1"/>
                  </a:solidFill>
                  <a:latin typeface="Times New Roman" charset="0"/>
                </a:defRPr>
              </a:lvl4pPr>
              <a:lvl5pPr marL="2057400" indent="-228600">
                <a:spcBef>
                  <a:spcPct val="20000"/>
                </a:spcBef>
                <a:buChar char="»"/>
                <a:defRPr sz="2000">
                  <a:solidFill>
                    <a:schemeClr val="tx1"/>
                  </a:solidFill>
                  <a:latin typeface="Times New Roman" charset="0"/>
                </a:defRPr>
              </a:lvl5pPr>
              <a:lvl6pPr marL="2514600" indent="-228600" eaLnBrk="0" fontAlgn="base" hangingPunct="0">
                <a:spcBef>
                  <a:spcPct val="20000"/>
                </a:spcBef>
                <a:spcAft>
                  <a:spcPct val="0"/>
                </a:spcAft>
                <a:buChar char="»"/>
                <a:defRPr sz="2000">
                  <a:solidFill>
                    <a:schemeClr val="tx1"/>
                  </a:solidFill>
                  <a:latin typeface="Times New Roman" charset="0"/>
                </a:defRPr>
              </a:lvl6pPr>
              <a:lvl7pPr marL="2971800" indent="-228600" eaLnBrk="0" fontAlgn="base" hangingPunct="0">
                <a:spcBef>
                  <a:spcPct val="20000"/>
                </a:spcBef>
                <a:spcAft>
                  <a:spcPct val="0"/>
                </a:spcAft>
                <a:buChar char="»"/>
                <a:defRPr sz="2000">
                  <a:solidFill>
                    <a:schemeClr val="tx1"/>
                  </a:solidFill>
                  <a:latin typeface="Times New Roman" charset="0"/>
                </a:defRPr>
              </a:lvl7pPr>
              <a:lvl8pPr marL="3429000" indent="-228600" eaLnBrk="0" fontAlgn="base" hangingPunct="0">
                <a:spcBef>
                  <a:spcPct val="20000"/>
                </a:spcBef>
                <a:spcAft>
                  <a:spcPct val="0"/>
                </a:spcAft>
                <a:buChar char="»"/>
                <a:defRPr sz="2000">
                  <a:solidFill>
                    <a:schemeClr val="tx1"/>
                  </a:solidFill>
                  <a:latin typeface="Times New Roman" charset="0"/>
                </a:defRPr>
              </a:lvl8pPr>
              <a:lvl9pPr marL="3886200" indent="-228600" eaLnBrk="0" fontAlgn="base" hangingPunct="0">
                <a:spcBef>
                  <a:spcPct val="20000"/>
                </a:spcBef>
                <a:spcAft>
                  <a:spcPct val="0"/>
                </a:spcAft>
                <a:buChar char="»"/>
                <a:defRPr sz="2000">
                  <a:solidFill>
                    <a:schemeClr val="tx1"/>
                  </a:solidFill>
                  <a:latin typeface="Times New Roman" charset="0"/>
                </a:defRPr>
              </a:lvl9pPr>
            </a:lstStyle>
            <a:p>
              <a:pPr>
                <a:spcBef>
                  <a:spcPct val="0"/>
                </a:spcBef>
                <a:buClrTx/>
                <a:buSzTx/>
                <a:buFontTx/>
                <a:buNone/>
              </a:pPr>
              <a:endParaRPr lang="en-US" altLang="en-US" sz="1800">
                <a:solidFill>
                  <a:schemeClr val="accent1"/>
                </a:solidFill>
              </a:endParaRPr>
            </a:p>
          </p:txBody>
        </p:sp>
        <p:sp>
          <p:nvSpPr>
            <p:cNvPr id="111641" name="Line 36"/>
            <p:cNvSpPr>
              <a:spLocks noChangeShapeType="1"/>
            </p:cNvSpPr>
            <p:nvPr>
              <p:custDataLst>
                <p:tags r:id="rId24"/>
              </p:custDataLst>
            </p:nvPr>
          </p:nvSpPr>
          <p:spPr bwMode="auto">
            <a:xfrm flipH="1">
              <a:off x="1632" y="2208"/>
              <a:ext cx="960" cy="1392"/>
            </a:xfrm>
            <a:prstGeom prst="line">
              <a:avLst/>
            </a:prstGeom>
            <a:noFill/>
            <a:ln w="12700">
              <a:solidFill>
                <a:schemeClr val="accent2"/>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11642" name="Line 37"/>
            <p:cNvSpPr>
              <a:spLocks noChangeShapeType="1"/>
            </p:cNvSpPr>
            <p:nvPr>
              <p:custDataLst>
                <p:tags r:id="rId25"/>
              </p:custDataLst>
            </p:nvPr>
          </p:nvSpPr>
          <p:spPr bwMode="auto">
            <a:xfrm>
              <a:off x="2592" y="2208"/>
              <a:ext cx="624" cy="1392"/>
            </a:xfrm>
            <a:prstGeom prst="line">
              <a:avLst/>
            </a:prstGeom>
            <a:noFill/>
            <a:ln w="12700">
              <a:solidFill>
                <a:schemeClr val="accent2"/>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pSp>
      <p:grpSp>
        <p:nvGrpSpPr>
          <p:cNvPr id="114726" name="Group 38"/>
          <p:cNvGrpSpPr>
            <a:grpSpLocks/>
          </p:cNvGrpSpPr>
          <p:nvPr>
            <p:custDataLst>
              <p:tags r:id="rId10"/>
            </p:custDataLst>
          </p:nvPr>
        </p:nvGrpSpPr>
        <p:grpSpPr bwMode="auto">
          <a:xfrm>
            <a:off x="2971800" y="3200400"/>
            <a:ext cx="838200" cy="2819400"/>
            <a:chOff x="1872" y="2016"/>
            <a:chExt cx="528" cy="1776"/>
          </a:xfrm>
        </p:grpSpPr>
        <p:sp>
          <p:nvSpPr>
            <p:cNvPr id="111635" name="Rectangle 39"/>
            <p:cNvSpPr>
              <a:spLocks noChangeArrowheads="1"/>
            </p:cNvSpPr>
            <p:nvPr>
              <p:custDataLst>
                <p:tags r:id="rId18"/>
              </p:custDataLst>
            </p:nvPr>
          </p:nvSpPr>
          <p:spPr bwMode="auto">
            <a:xfrm>
              <a:off x="1920" y="3600"/>
              <a:ext cx="480" cy="192"/>
            </a:xfrm>
            <a:prstGeom prst="rect">
              <a:avLst/>
            </a:prstGeom>
            <a:noFill/>
            <a:ln w="12700">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30000"/>
                </a:spcBef>
                <a:buClr>
                  <a:schemeClr val="accent1"/>
                </a:buClr>
                <a:buSzPct val="75000"/>
                <a:buFont typeface="Wingdings" charset="2"/>
                <a:buChar char="q"/>
                <a:defRPr sz="2400">
                  <a:solidFill>
                    <a:schemeClr val="tx1"/>
                  </a:solidFill>
                  <a:latin typeface="Arial" charset="0"/>
                </a:defRPr>
              </a:lvl1pPr>
              <a:lvl2pPr marL="742950" indent="-285750">
                <a:spcBef>
                  <a:spcPct val="30000"/>
                </a:spcBef>
                <a:buClr>
                  <a:schemeClr val="accent1"/>
                </a:buClr>
                <a:buSzPct val="75000"/>
                <a:buFont typeface="Monotype Sorts" charset="2"/>
                <a:buChar char="l"/>
                <a:defRPr sz="2000">
                  <a:solidFill>
                    <a:schemeClr val="tx1"/>
                  </a:solidFill>
                  <a:latin typeface="Arial" charset="0"/>
                </a:defRPr>
              </a:lvl2pPr>
              <a:lvl3pPr marL="1143000" indent="-228600">
                <a:spcBef>
                  <a:spcPct val="30000"/>
                </a:spcBef>
                <a:buClr>
                  <a:schemeClr val="accent1"/>
                </a:buClr>
                <a:buSzPct val="100000"/>
                <a:buChar char="-"/>
                <a:defRPr>
                  <a:solidFill>
                    <a:schemeClr val="tx1"/>
                  </a:solidFill>
                  <a:latin typeface="Arial" charset="0"/>
                </a:defRPr>
              </a:lvl3pPr>
              <a:lvl4pPr marL="1600200" indent="-228600">
                <a:spcBef>
                  <a:spcPct val="20000"/>
                </a:spcBef>
                <a:buChar char="–"/>
                <a:defRPr sz="2000">
                  <a:solidFill>
                    <a:schemeClr val="tx1"/>
                  </a:solidFill>
                  <a:latin typeface="Times New Roman" charset="0"/>
                </a:defRPr>
              </a:lvl4pPr>
              <a:lvl5pPr marL="2057400" indent="-228600">
                <a:spcBef>
                  <a:spcPct val="20000"/>
                </a:spcBef>
                <a:buChar char="»"/>
                <a:defRPr sz="2000">
                  <a:solidFill>
                    <a:schemeClr val="tx1"/>
                  </a:solidFill>
                  <a:latin typeface="Times New Roman" charset="0"/>
                </a:defRPr>
              </a:lvl5pPr>
              <a:lvl6pPr marL="2514600" indent="-228600" eaLnBrk="0" fontAlgn="base" hangingPunct="0">
                <a:spcBef>
                  <a:spcPct val="20000"/>
                </a:spcBef>
                <a:spcAft>
                  <a:spcPct val="0"/>
                </a:spcAft>
                <a:buChar char="»"/>
                <a:defRPr sz="2000">
                  <a:solidFill>
                    <a:schemeClr val="tx1"/>
                  </a:solidFill>
                  <a:latin typeface="Times New Roman" charset="0"/>
                </a:defRPr>
              </a:lvl6pPr>
              <a:lvl7pPr marL="2971800" indent="-228600" eaLnBrk="0" fontAlgn="base" hangingPunct="0">
                <a:spcBef>
                  <a:spcPct val="20000"/>
                </a:spcBef>
                <a:spcAft>
                  <a:spcPct val="0"/>
                </a:spcAft>
                <a:buChar char="»"/>
                <a:defRPr sz="2000">
                  <a:solidFill>
                    <a:schemeClr val="tx1"/>
                  </a:solidFill>
                  <a:latin typeface="Times New Roman" charset="0"/>
                </a:defRPr>
              </a:lvl7pPr>
              <a:lvl8pPr marL="3429000" indent="-228600" eaLnBrk="0" fontAlgn="base" hangingPunct="0">
                <a:spcBef>
                  <a:spcPct val="20000"/>
                </a:spcBef>
                <a:spcAft>
                  <a:spcPct val="0"/>
                </a:spcAft>
                <a:buChar char="»"/>
                <a:defRPr sz="2000">
                  <a:solidFill>
                    <a:schemeClr val="tx1"/>
                  </a:solidFill>
                  <a:latin typeface="Times New Roman" charset="0"/>
                </a:defRPr>
              </a:lvl8pPr>
              <a:lvl9pPr marL="3886200" indent="-228600" eaLnBrk="0" fontAlgn="base" hangingPunct="0">
                <a:spcBef>
                  <a:spcPct val="20000"/>
                </a:spcBef>
                <a:spcAft>
                  <a:spcPct val="0"/>
                </a:spcAft>
                <a:buChar char="»"/>
                <a:defRPr sz="2000">
                  <a:solidFill>
                    <a:schemeClr val="tx1"/>
                  </a:solidFill>
                  <a:latin typeface="Times New Roman" charset="0"/>
                </a:defRPr>
              </a:lvl9pPr>
            </a:lstStyle>
            <a:p>
              <a:pPr>
                <a:spcBef>
                  <a:spcPct val="0"/>
                </a:spcBef>
                <a:buClrTx/>
                <a:buSzTx/>
                <a:buFontTx/>
                <a:buNone/>
              </a:pPr>
              <a:endParaRPr lang="en-US" altLang="en-US" sz="1800">
                <a:solidFill>
                  <a:schemeClr val="accent1"/>
                </a:solidFill>
              </a:endParaRPr>
            </a:p>
          </p:txBody>
        </p:sp>
        <p:sp>
          <p:nvSpPr>
            <p:cNvPr id="111636" name="Rectangle 40"/>
            <p:cNvSpPr>
              <a:spLocks noChangeArrowheads="1"/>
            </p:cNvSpPr>
            <p:nvPr>
              <p:custDataLst>
                <p:tags r:id="rId19"/>
              </p:custDataLst>
            </p:nvPr>
          </p:nvSpPr>
          <p:spPr bwMode="auto">
            <a:xfrm>
              <a:off x="1872" y="2016"/>
              <a:ext cx="432" cy="192"/>
            </a:xfrm>
            <a:prstGeom prst="rect">
              <a:avLst/>
            </a:prstGeom>
            <a:noFill/>
            <a:ln w="12700">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30000"/>
                </a:spcBef>
                <a:buClr>
                  <a:schemeClr val="accent1"/>
                </a:buClr>
                <a:buSzPct val="75000"/>
                <a:buFont typeface="Wingdings" charset="2"/>
                <a:buChar char="q"/>
                <a:defRPr sz="2400">
                  <a:solidFill>
                    <a:schemeClr val="tx1"/>
                  </a:solidFill>
                  <a:latin typeface="Arial" charset="0"/>
                </a:defRPr>
              </a:lvl1pPr>
              <a:lvl2pPr marL="742950" indent="-285750">
                <a:spcBef>
                  <a:spcPct val="30000"/>
                </a:spcBef>
                <a:buClr>
                  <a:schemeClr val="accent1"/>
                </a:buClr>
                <a:buSzPct val="75000"/>
                <a:buFont typeface="Monotype Sorts" charset="2"/>
                <a:buChar char="l"/>
                <a:defRPr sz="2000">
                  <a:solidFill>
                    <a:schemeClr val="tx1"/>
                  </a:solidFill>
                  <a:latin typeface="Arial" charset="0"/>
                </a:defRPr>
              </a:lvl2pPr>
              <a:lvl3pPr marL="1143000" indent="-228600">
                <a:spcBef>
                  <a:spcPct val="30000"/>
                </a:spcBef>
                <a:buClr>
                  <a:schemeClr val="accent1"/>
                </a:buClr>
                <a:buSzPct val="100000"/>
                <a:buChar char="-"/>
                <a:defRPr>
                  <a:solidFill>
                    <a:schemeClr val="tx1"/>
                  </a:solidFill>
                  <a:latin typeface="Arial" charset="0"/>
                </a:defRPr>
              </a:lvl3pPr>
              <a:lvl4pPr marL="1600200" indent="-228600">
                <a:spcBef>
                  <a:spcPct val="20000"/>
                </a:spcBef>
                <a:buChar char="–"/>
                <a:defRPr sz="2000">
                  <a:solidFill>
                    <a:schemeClr val="tx1"/>
                  </a:solidFill>
                  <a:latin typeface="Times New Roman" charset="0"/>
                </a:defRPr>
              </a:lvl4pPr>
              <a:lvl5pPr marL="2057400" indent="-228600">
                <a:spcBef>
                  <a:spcPct val="20000"/>
                </a:spcBef>
                <a:buChar char="»"/>
                <a:defRPr sz="2000">
                  <a:solidFill>
                    <a:schemeClr val="tx1"/>
                  </a:solidFill>
                  <a:latin typeface="Times New Roman" charset="0"/>
                </a:defRPr>
              </a:lvl5pPr>
              <a:lvl6pPr marL="2514600" indent="-228600" eaLnBrk="0" fontAlgn="base" hangingPunct="0">
                <a:spcBef>
                  <a:spcPct val="20000"/>
                </a:spcBef>
                <a:spcAft>
                  <a:spcPct val="0"/>
                </a:spcAft>
                <a:buChar char="»"/>
                <a:defRPr sz="2000">
                  <a:solidFill>
                    <a:schemeClr val="tx1"/>
                  </a:solidFill>
                  <a:latin typeface="Times New Roman" charset="0"/>
                </a:defRPr>
              </a:lvl6pPr>
              <a:lvl7pPr marL="2971800" indent="-228600" eaLnBrk="0" fontAlgn="base" hangingPunct="0">
                <a:spcBef>
                  <a:spcPct val="20000"/>
                </a:spcBef>
                <a:spcAft>
                  <a:spcPct val="0"/>
                </a:spcAft>
                <a:buChar char="»"/>
                <a:defRPr sz="2000">
                  <a:solidFill>
                    <a:schemeClr val="tx1"/>
                  </a:solidFill>
                  <a:latin typeface="Times New Roman" charset="0"/>
                </a:defRPr>
              </a:lvl7pPr>
              <a:lvl8pPr marL="3429000" indent="-228600" eaLnBrk="0" fontAlgn="base" hangingPunct="0">
                <a:spcBef>
                  <a:spcPct val="20000"/>
                </a:spcBef>
                <a:spcAft>
                  <a:spcPct val="0"/>
                </a:spcAft>
                <a:buChar char="»"/>
                <a:defRPr sz="2000">
                  <a:solidFill>
                    <a:schemeClr val="tx1"/>
                  </a:solidFill>
                  <a:latin typeface="Times New Roman" charset="0"/>
                </a:defRPr>
              </a:lvl8pPr>
              <a:lvl9pPr marL="3886200" indent="-228600" eaLnBrk="0" fontAlgn="base" hangingPunct="0">
                <a:spcBef>
                  <a:spcPct val="20000"/>
                </a:spcBef>
                <a:spcAft>
                  <a:spcPct val="0"/>
                </a:spcAft>
                <a:buChar char="»"/>
                <a:defRPr sz="2000">
                  <a:solidFill>
                    <a:schemeClr val="tx1"/>
                  </a:solidFill>
                  <a:latin typeface="Times New Roman" charset="0"/>
                </a:defRPr>
              </a:lvl9pPr>
            </a:lstStyle>
            <a:p>
              <a:pPr>
                <a:spcBef>
                  <a:spcPct val="0"/>
                </a:spcBef>
                <a:buClrTx/>
                <a:buSzTx/>
                <a:buFontTx/>
                <a:buNone/>
              </a:pPr>
              <a:endParaRPr lang="en-US" altLang="en-US" sz="1800">
                <a:solidFill>
                  <a:schemeClr val="accent1"/>
                </a:solidFill>
              </a:endParaRPr>
            </a:p>
          </p:txBody>
        </p:sp>
        <p:sp>
          <p:nvSpPr>
            <p:cNvPr id="111637" name="Line 41"/>
            <p:cNvSpPr>
              <a:spLocks noChangeShapeType="1"/>
            </p:cNvSpPr>
            <p:nvPr>
              <p:custDataLst>
                <p:tags r:id="rId20"/>
              </p:custDataLst>
            </p:nvPr>
          </p:nvSpPr>
          <p:spPr bwMode="auto">
            <a:xfrm>
              <a:off x="2160" y="2208"/>
              <a:ext cx="0" cy="1392"/>
            </a:xfrm>
            <a:prstGeom prst="line">
              <a:avLst/>
            </a:prstGeom>
            <a:noFill/>
            <a:ln w="12700">
              <a:solidFill>
                <a:schemeClr val="accent2"/>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pSp>
      <p:grpSp>
        <p:nvGrpSpPr>
          <p:cNvPr id="114730" name="Group 42"/>
          <p:cNvGrpSpPr>
            <a:grpSpLocks/>
          </p:cNvGrpSpPr>
          <p:nvPr>
            <p:custDataLst>
              <p:tags r:id="rId11"/>
            </p:custDataLst>
          </p:nvPr>
        </p:nvGrpSpPr>
        <p:grpSpPr bwMode="auto">
          <a:xfrm>
            <a:off x="1219200" y="2362200"/>
            <a:ext cx="4876800" cy="2819400"/>
            <a:chOff x="768" y="1488"/>
            <a:chExt cx="3072" cy="1776"/>
          </a:xfrm>
        </p:grpSpPr>
        <p:sp>
          <p:nvSpPr>
            <p:cNvPr id="111630" name="Rectangle 43"/>
            <p:cNvSpPr>
              <a:spLocks noChangeArrowheads="1"/>
            </p:cNvSpPr>
            <p:nvPr>
              <p:custDataLst>
                <p:tags r:id="rId13"/>
              </p:custDataLst>
            </p:nvPr>
          </p:nvSpPr>
          <p:spPr bwMode="auto">
            <a:xfrm>
              <a:off x="1344" y="1488"/>
              <a:ext cx="336" cy="192"/>
            </a:xfrm>
            <a:prstGeom prst="rect">
              <a:avLst/>
            </a:prstGeom>
            <a:noFill/>
            <a:ln w="12700">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30000"/>
                </a:spcBef>
                <a:buClr>
                  <a:schemeClr val="accent1"/>
                </a:buClr>
                <a:buSzPct val="75000"/>
                <a:buFont typeface="Wingdings" charset="2"/>
                <a:buChar char="q"/>
                <a:defRPr sz="2400">
                  <a:solidFill>
                    <a:schemeClr val="tx1"/>
                  </a:solidFill>
                  <a:latin typeface="Arial" charset="0"/>
                </a:defRPr>
              </a:lvl1pPr>
              <a:lvl2pPr marL="742950" indent="-285750">
                <a:spcBef>
                  <a:spcPct val="30000"/>
                </a:spcBef>
                <a:buClr>
                  <a:schemeClr val="accent1"/>
                </a:buClr>
                <a:buSzPct val="75000"/>
                <a:buFont typeface="Monotype Sorts" charset="2"/>
                <a:buChar char="l"/>
                <a:defRPr sz="2000">
                  <a:solidFill>
                    <a:schemeClr val="tx1"/>
                  </a:solidFill>
                  <a:latin typeface="Arial" charset="0"/>
                </a:defRPr>
              </a:lvl2pPr>
              <a:lvl3pPr marL="1143000" indent="-228600">
                <a:spcBef>
                  <a:spcPct val="30000"/>
                </a:spcBef>
                <a:buClr>
                  <a:schemeClr val="accent1"/>
                </a:buClr>
                <a:buSzPct val="100000"/>
                <a:buChar char="-"/>
                <a:defRPr>
                  <a:solidFill>
                    <a:schemeClr val="tx1"/>
                  </a:solidFill>
                  <a:latin typeface="Arial" charset="0"/>
                </a:defRPr>
              </a:lvl3pPr>
              <a:lvl4pPr marL="1600200" indent="-228600">
                <a:spcBef>
                  <a:spcPct val="20000"/>
                </a:spcBef>
                <a:buChar char="–"/>
                <a:defRPr sz="2000">
                  <a:solidFill>
                    <a:schemeClr val="tx1"/>
                  </a:solidFill>
                  <a:latin typeface="Times New Roman" charset="0"/>
                </a:defRPr>
              </a:lvl4pPr>
              <a:lvl5pPr marL="2057400" indent="-228600">
                <a:spcBef>
                  <a:spcPct val="20000"/>
                </a:spcBef>
                <a:buChar char="»"/>
                <a:defRPr sz="2000">
                  <a:solidFill>
                    <a:schemeClr val="tx1"/>
                  </a:solidFill>
                  <a:latin typeface="Times New Roman" charset="0"/>
                </a:defRPr>
              </a:lvl5pPr>
              <a:lvl6pPr marL="2514600" indent="-228600" eaLnBrk="0" fontAlgn="base" hangingPunct="0">
                <a:spcBef>
                  <a:spcPct val="20000"/>
                </a:spcBef>
                <a:spcAft>
                  <a:spcPct val="0"/>
                </a:spcAft>
                <a:buChar char="»"/>
                <a:defRPr sz="2000">
                  <a:solidFill>
                    <a:schemeClr val="tx1"/>
                  </a:solidFill>
                  <a:latin typeface="Times New Roman" charset="0"/>
                </a:defRPr>
              </a:lvl6pPr>
              <a:lvl7pPr marL="2971800" indent="-228600" eaLnBrk="0" fontAlgn="base" hangingPunct="0">
                <a:spcBef>
                  <a:spcPct val="20000"/>
                </a:spcBef>
                <a:spcAft>
                  <a:spcPct val="0"/>
                </a:spcAft>
                <a:buChar char="»"/>
                <a:defRPr sz="2000">
                  <a:solidFill>
                    <a:schemeClr val="tx1"/>
                  </a:solidFill>
                  <a:latin typeface="Times New Roman" charset="0"/>
                </a:defRPr>
              </a:lvl7pPr>
              <a:lvl8pPr marL="3429000" indent="-228600" eaLnBrk="0" fontAlgn="base" hangingPunct="0">
                <a:spcBef>
                  <a:spcPct val="20000"/>
                </a:spcBef>
                <a:spcAft>
                  <a:spcPct val="0"/>
                </a:spcAft>
                <a:buChar char="»"/>
                <a:defRPr sz="2000">
                  <a:solidFill>
                    <a:schemeClr val="tx1"/>
                  </a:solidFill>
                  <a:latin typeface="Times New Roman" charset="0"/>
                </a:defRPr>
              </a:lvl8pPr>
              <a:lvl9pPr marL="3886200" indent="-228600" eaLnBrk="0" fontAlgn="base" hangingPunct="0">
                <a:spcBef>
                  <a:spcPct val="20000"/>
                </a:spcBef>
                <a:spcAft>
                  <a:spcPct val="0"/>
                </a:spcAft>
                <a:buChar char="»"/>
                <a:defRPr sz="2000">
                  <a:solidFill>
                    <a:schemeClr val="tx1"/>
                  </a:solidFill>
                  <a:latin typeface="Times New Roman" charset="0"/>
                </a:defRPr>
              </a:lvl9pPr>
            </a:lstStyle>
            <a:p>
              <a:pPr>
                <a:spcBef>
                  <a:spcPct val="0"/>
                </a:spcBef>
                <a:buClrTx/>
                <a:buSzTx/>
                <a:buFontTx/>
                <a:buNone/>
              </a:pPr>
              <a:endParaRPr lang="en-US" altLang="en-US" sz="1800">
                <a:solidFill>
                  <a:schemeClr val="accent1"/>
                </a:solidFill>
              </a:endParaRPr>
            </a:p>
          </p:txBody>
        </p:sp>
        <p:sp>
          <p:nvSpPr>
            <p:cNvPr id="111631" name="Rectangle 44"/>
            <p:cNvSpPr>
              <a:spLocks noChangeArrowheads="1"/>
            </p:cNvSpPr>
            <p:nvPr>
              <p:custDataLst>
                <p:tags r:id="rId14"/>
              </p:custDataLst>
            </p:nvPr>
          </p:nvSpPr>
          <p:spPr bwMode="auto">
            <a:xfrm>
              <a:off x="768" y="3072"/>
              <a:ext cx="576" cy="192"/>
            </a:xfrm>
            <a:prstGeom prst="rect">
              <a:avLst/>
            </a:prstGeom>
            <a:noFill/>
            <a:ln w="12700">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30000"/>
                </a:spcBef>
                <a:buClr>
                  <a:schemeClr val="accent1"/>
                </a:buClr>
                <a:buSzPct val="75000"/>
                <a:buFont typeface="Wingdings" charset="2"/>
                <a:buChar char="q"/>
                <a:defRPr sz="2400">
                  <a:solidFill>
                    <a:schemeClr val="tx1"/>
                  </a:solidFill>
                  <a:latin typeface="Arial" charset="0"/>
                </a:defRPr>
              </a:lvl1pPr>
              <a:lvl2pPr marL="742950" indent="-285750">
                <a:spcBef>
                  <a:spcPct val="30000"/>
                </a:spcBef>
                <a:buClr>
                  <a:schemeClr val="accent1"/>
                </a:buClr>
                <a:buSzPct val="75000"/>
                <a:buFont typeface="Monotype Sorts" charset="2"/>
                <a:buChar char="l"/>
                <a:defRPr sz="2000">
                  <a:solidFill>
                    <a:schemeClr val="tx1"/>
                  </a:solidFill>
                  <a:latin typeface="Arial" charset="0"/>
                </a:defRPr>
              </a:lvl2pPr>
              <a:lvl3pPr marL="1143000" indent="-228600">
                <a:spcBef>
                  <a:spcPct val="30000"/>
                </a:spcBef>
                <a:buClr>
                  <a:schemeClr val="accent1"/>
                </a:buClr>
                <a:buSzPct val="100000"/>
                <a:buChar char="-"/>
                <a:defRPr>
                  <a:solidFill>
                    <a:schemeClr val="tx1"/>
                  </a:solidFill>
                  <a:latin typeface="Arial" charset="0"/>
                </a:defRPr>
              </a:lvl3pPr>
              <a:lvl4pPr marL="1600200" indent="-228600">
                <a:spcBef>
                  <a:spcPct val="20000"/>
                </a:spcBef>
                <a:buChar char="–"/>
                <a:defRPr sz="2000">
                  <a:solidFill>
                    <a:schemeClr val="tx1"/>
                  </a:solidFill>
                  <a:latin typeface="Times New Roman" charset="0"/>
                </a:defRPr>
              </a:lvl4pPr>
              <a:lvl5pPr marL="2057400" indent="-228600">
                <a:spcBef>
                  <a:spcPct val="20000"/>
                </a:spcBef>
                <a:buChar char="»"/>
                <a:defRPr sz="2000">
                  <a:solidFill>
                    <a:schemeClr val="tx1"/>
                  </a:solidFill>
                  <a:latin typeface="Times New Roman" charset="0"/>
                </a:defRPr>
              </a:lvl5pPr>
              <a:lvl6pPr marL="2514600" indent="-228600" eaLnBrk="0" fontAlgn="base" hangingPunct="0">
                <a:spcBef>
                  <a:spcPct val="20000"/>
                </a:spcBef>
                <a:spcAft>
                  <a:spcPct val="0"/>
                </a:spcAft>
                <a:buChar char="»"/>
                <a:defRPr sz="2000">
                  <a:solidFill>
                    <a:schemeClr val="tx1"/>
                  </a:solidFill>
                  <a:latin typeface="Times New Roman" charset="0"/>
                </a:defRPr>
              </a:lvl6pPr>
              <a:lvl7pPr marL="2971800" indent="-228600" eaLnBrk="0" fontAlgn="base" hangingPunct="0">
                <a:spcBef>
                  <a:spcPct val="20000"/>
                </a:spcBef>
                <a:spcAft>
                  <a:spcPct val="0"/>
                </a:spcAft>
                <a:buChar char="»"/>
                <a:defRPr sz="2000">
                  <a:solidFill>
                    <a:schemeClr val="tx1"/>
                  </a:solidFill>
                  <a:latin typeface="Times New Roman" charset="0"/>
                </a:defRPr>
              </a:lvl7pPr>
              <a:lvl8pPr marL="3429000" indent="-228600" eaLnBrk="0" fontAlgn="base" hangingPunct="0">
                <a:spcBef>
                  <a:spcPct val="20000"/>
                </a:spcBef>
                <a:spcAft>
                  <a:spcPct val="0"/>
                </a:spcAft>
                <a:buChar char="»"/>
                <a:defRPr sz="2000">
                  <a:solidFill>
                    <a:schemeClr val="tx1"/>
                  </a:solidFill>
                  <a:latin typeface="Times New Roman" charset="0"/>
                </a:defRPr>
              </a:lvl8pPr>
              <a:lvl9pPr marL="3886200" indent="-228600" eaLnBrk="0" fontAlgn="base" hangingPunct="0">
                <a:spcBef>
                  <a:spcPct val="20000"/>
                </a:spcBef>
                <a:spcAft>
                  <a:spcPct val="0"/>
                </a:spcAft>
                <a:buChar char="»"/>
                <a:defRPr sz="2000">
                  <a:solidFill>
                    <a:schemeClr val="tx1"/>
                  </a:solidFill>
                  <a:latin typeface="Times New Roman" charset="0"/>
                </a:defRPr>
              </a:lvl9pPr>
            </a:lstStyle>
            <a:p>
              <a:pPr>
                <a:spcBef>
                  <a:spcPct val="0"/>
                </a:spcBef>
                <a:buClrTx/>
                <a:buSzTx/>
                <a:buFontTx/>
                <a:buNone/>
              </a:pPr>
              <a:endParaRPr lang="en-US" altLang="en-US" sz="1800">
                <a:solidFill>
                  <a:schemeClr val="accent1"/>
                </a:solidFill>
              </a:endParaRPr>
            </a:p>
          </p:txBody>
        </p:sp>
        <p:sp>
          <p:nvSpPr>
            <p:cNvPr id="111632" name="Line 45"/>
            <p:cNvSpPr>
              <a:spLocks noChangeShapeType="1"/>
            </p:cNvSpPr>
            <p:nvPr>
              <p:custDataLst>
                <p:tags r:id="rId15"/>
              </p:custDataLst>
            </p:nvPr>
          </p:nvSpPr>
          <p:spPr bwMode="auto">
            <a:xfrm flipH="1">
              <a:off x="1056" y="1680"/>
              <a:ext cx="432" cy="1392"/>
            </a:xfrm>
            <a:prstGeom prst="line">
              <a:avLst/>
            </a:prstGeom>
            <a:noFill/>
            <a:ln w="12700">
              <a:solidFill>
                <a:schemeClr val="accent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11633" name="Rectangle 46"/>
            <p:cNvSpPr>
              <a:spLocks noChangeArrowheads="1"/>
            </p:cNvSpPr>
            <p:nvPr>
              <p:custDataLst>
                <p:tags r:id="rId16"/>
              </p:custDataLst>
            </p:nvPr>
          </p:nvSpPr>
          <p:spPr bwMode="auto">
            <a:xfrm>
              <a:off x="2832" y="3072"/>
              <a:ext cx="1008" cy="192"/>
            </a:xfrm>
            <a:prstGeom prst="rect">
              <a:avLst/>
            </a:prstGeom>
            <a:noFill/>
            <a:ln w="12700">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30000"/>
                </a:spcBef>
                <a:buClr>
                  <a:schemeClr val="accent1"/>
                </a:buClr>
                <a:buSzPct val="75000"/>
                <a:buFont typeface="Wingdings" charset="2"/>
                <a:buChar char="q"/>
                <a:defRPr sz="2400">
                  <a:solidFill>
                    <a:schemeClr val="tx1"/>
                  </a:solidFill>
                  <a:latin typeface="Arial" charset="0"/>
                </a:defRPr>
              </a:lvl1pPr>
              <a:lvl2pPr marL="742950" indent="-285750">
                <a:spcBef>
                  <a:spcPct val="30000"/>
                </a:spcBef>
                <a:buClr>
                  <a:schemeClr val="accent1"/>
                </a:buClr>
                <a:buSzPct val="75000"/>
                <a:buFont typeface="Monotype Sorts" charset="2"/>
                <a:buChar char="l"/>
                <a:defRPr sz="2000">
                  <a:solidFill>
                    <a:schemeClr val="tx1"/>
                  </a:solidFill>
                  <a:latin typeface="Arial" charset="0"/>
                </a:defRPr>
              </a:lvl2pPr>
              <a:lvl3pPr marL="1143000" indent="-228600">
                <a:spcBef>
                  <a:spcPct val="30000"/>
                </a:spcBef>
                <a:buClr>
                  <a:schemeClr val="accent1"/>
                </a:buClr>
                <a:buSzPct val="100000"/>
                <a:buChar char="-"/>
                <a:defRPr>
                  <a:solidFill>
                    <a:schemeClr val="tx1"/>
                  </a:solidFill>
                  <a:latin typeface="Arial" charset="0"/>
                </a:defRPr>
              </a:lvl3pPr>
              <a:lvl4pPr marL="1600200" indent="-228600">
                <a:spcBef>
                  <a:spcPct val="20000"/>
                </a:spcBef>
                <a:buChar char="–"/>
                <a:defRPr sz="2000">
                  <a:solidFill>
                    <a:schemeClr val="tx1"/>
                  </a:solidFill>
                  <a:latin typeface="Times New Roman" charset="0"/>
                </a:defRPr>
              </a:lvl4pPr>
              <a:lvl5pPr marL="2057400" indent="-228600">
                <a:spcBef>
                  <a:spcPct val="20000"/>
                </a:spcBef>
                <a:buChar char="»"/>
                <a:defRPr sz="2000">
                  <a:solidFill>
                    <a:schemeClr val="tx1"/>
                  </a:solidFill>
                  <a:latin typeface="Times New Roman" charset="0"/>
                </a:defRPr>
              </a:lvl5pPr>
              <a:lvl6pPr marL="2514600" indent="-228600" eaLnBrk="0" fontAlgn="base" hangingPunct="0">
                <a:spcBef>
                  <a:spcPct val="20000"/>
                </a:spcBef>
                <a:spcAft>
                  <a:spcPct val="0"/>
                </a:spcAft>
                <a:buChar char="»"/>
                <a:defRPr sz="2000">
                  <a:solidFill>
                    <a:schemeClr val="tx1"/>
                  </a:solidFill>
                  <a:latin typeface="Times New Roman" charset="0"/>
                </a:defRPr>
              </a:lvl6pPr>
              <a:lvl7pPr marL="2971800" indent="-228600" eaLnBrk="0" fontAlgn="base" hangingPunct="0">
                <a:spcBef>
                  <a:spcPct val="20000"/>
                </a:spcBef>
                <a:spcAft>
                  <a:spcPct val="0"/>
                </a:spcAft>
                <a:buChar char="»"/>
                <a:defRPr sz="2000">
                  <a:solidFill>
                    <a:schemeClr val="tx1"/>
                  </a:solidFill>
                  <a:latin typeface="Times New Roman" charset="0"/>
                </a:defRPr>
              </a:lvl7pPr>
              <a:lvl8pPr marL="3429000" indent="-228600" eaLnBrk="0" fontAlgn="base" hangingPunct="0">
                <a:spcBef>
                  <a:spcPct val="20000"/>
                </a:spcBef>
                <a:spcAft>
                  <a:spcPct val="0"/>
                </a:spcAft>
                <a:buChar char="»"/>
                <a:defRPr sz="2000">
                  <a:solidFill>
                    <a:schemeClr val="tx1"/>
                  </a:solidFill>
                  <a:latin typeface="Times New Roman" charset="0"/>
                </a:defRPr>
              </a:lvl8pPr>
              <a:lvl9pPr marL="3886200" indent="-228600" eaLnBrk="0" fontAlgn="base" hangingPunct="0">
                <a:spcBef>
                  <a:spcPct val="20000"/>
                </a:spcBef>
                <a:spcAft>
                  <a:spcPct val="0"/>
                </a:spcAft>
                <a:buChar char="»"/>
                <a:defRPr sz="2000">
                  <a:solidFill>
                    <a:schemeClr val="tx1"/>
                  </a:solidFill>
                  <a:latin typeface="Times New Roman" charset="0"/>
                </a:defRPr>
              </a:lvl9pPr>
            </a:lstStyle>
            <a:p>
              <a:pPr>
                <a:spcBef>
                  <a:spcPct val="0"/>
                </a:spcBef>
                <a:buClrTx/>
                <a:buSzTx/>
                <a:buFontTx/>
                <a:buNone/>
              </a:pPr>
              <a:endParaRPr lang="en-US" altLang="en-US" sz="1800">
                <a:solidFill>
                  <a:schemeClr val="accent1"/>
                </a:solidFill>
              </a:endParaRPr>
            </a:p>
          </p:txBody>
        </p:sp>
        <p:sp>
          <p:nvSpPr>
            <p:cNvPr id="111634" name="Line 47"/>
            <p:cNvSpPr>
              <a:spLocks noChangeShapeType="1"/>
            </p:cNvSpPr>
            <p:nvPr>
              <p:custDataLst>
                <p:tags r:id="rId17"/>
              </p:custDataLst>
            </p:nvPr>
          </p:nvSpPr>
          <p:spPr bwMode="auto">
            <a:xfrm>
              <a:off x="1488" y="1680"/>
              <a:ext cx="1632" cy="1392"/>
            </a:xfrm>
            <a:prstGeom prst="line">
              <a:avLst/>
            </a:prstGeom>
            <a:noFill/>
            <a:ln w="12700">
              <a:solidFill>
                <a:schemeClr val="accent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pSp>
      <p:sp>
        <p:nvSpPr>
          <p:cNvPr id="111629" name="Rectangle 48"/>
          <p:cNvSpPr>
            <a:spLocks noGrp="1" noChangeArrowheads="1"/>
          </p:cNvSpPr>
          <p:nvPr>
            <p:custDataLst>
              <p:tags r:id="rId12"/>
            </p:custDataLst>
          </p:nvPr>
        </p:nvSpPr>
        <p:spPr bwMode="auto">
          <a:xfrm>
            <a:off x="381000" y="762000"/>
            <a:ext cx="7848600" cy="5815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63500" tIns="25400" rIns="63500" bIns="25400">
            <a:spAutoFit/>
          </a:bodyPr>
          <a:lstStyle>
            <a:lvl1pPr>
              <a:spcBef>
                <a:spcPct val="30000"/>
              </a:spcBef>
              <a:buClr>
                <a:schemeClr val="accent1"/>
              </a:buClr>
              <a:buSzPct val="75000"/>
              <a:buFont typeface="Wingdings" charset="2"/>
              <a:buChar char="q"/>
              <a:defRPr sz="2400">
                <a:solidFill>
                  <a:schemeClr val="tx1"/>
                </a:solidFill>
                <a:latin typeface="Arial" charset="0"/>
              </a:defRPr>
            </a:lvl1pPr>
            <a:lvl2pPr marL="742950" indent="-285750">
              <a:spcBef>
                <a:spcPct val="30000"/>
              </a:spcBef>
              <a:buClr>
                <a:schemeClr val="accent1"/>
              </a:buClr>
              <a:buSzPct val="75000"/>
              <a:buFont typeface="Monotype Sorts" charset="2"/>
              <a:buChar char="l"/>
              <a:defRPr sz="2000">
                <a:solidFill>
                  <a:schemeClr val="tx1"/>
                </a:solidFill>
                <a:latin typeface="Arial" charset="0"/>
              </a:defRPr>
            </a:lvl2pPr>
            <a:lvl3pPr marL="1143000" indent="-228600">
              <a:spcBef>
                <a:spcPct val="30000"/>
              </a:spcBef>
              <a:buClr>
                <a:schemeClr val="accent1"/>
              </a:buClr>
              <a:buSzPct val="100000"/>
              <a:buChar char="-"/>
              <a:defRPr>
                <a:solidFill>
                  <a:schemeClr val="tx1"/>
                </a:solidFill>
                <a:latin typeface="Arial" charset="0"/>
              </a:defRPr>
            </a:lvl3pPr>
            <a:lvl4pPr marL="1600200" indent="-228600">
              <a:spcBef>
                <a:spcPct val="20000"/>
              </a:spcBef>
              <a:buChar char="–"/>
              <a:defRPr sz="2000">
                <a:solidFill>
                  <a:schemeClr val="tx1"/>
                </a:solidFill>
                <a:latin typeface="Times New Roman" charset="0"/>
              </a:defRPr>
            </a:lvl4pPr>
            <a:lvl5pPr marL="2057400" indent="-228600">
              <a:spcBef>
                <a:spcPct val="20000"/>
              </a:spcBef>
              <a:buChar char="»"/>
              <a:defRPr sz="2000">
                <a:solidFill>
                  <a:schemeClr val="tx1"/>
                </a:solidFill>
                <a:latin typeface="Times New Roman" charset="0"/>
              </a:defRPr>
            </a:lvl5pPr>
            <a:lvl6pPr marL="2514600" indent="-228600" eaLnBrk="0" fontAlgn="base" hangingPunct="0">
              <a:spcBef>
                <a:spcPct val="20000"/>
              </a:spcBef>
              <a:spcAft>
                <a:spcPct val="0"/>
              </a:spcAft>
              <a:buChar char="»"/>
              <a:defRPr sz="2000">
                <a:solidFill>
                  <a:schemeClr val="tx1"/>
                </a:solidFill>
                <a:latin typeface="Times New Roman" charset="0"/>
              </a:defRPr>
            </a:lvl6pPr>
            <a:lvl7pPr marL="2971800" indent="-228600" eaLnBrk="0" fontAlgn="base" hangingPunct="0">
              <a:spcBef>
                <a:spcPct val="20000"/>
              </a:spcBef>
              <a:spcAft>
                <a:spcPct val="0"/>
              </a:spcAft>
              <a:buChar char="»"/>
              <a:defRPr sz="2000">
                <a:solidFill>
                  <a:schemeClr val="tx1"/>
                </a:solidFill>
                <a:latin typeface="Times New Roman" charset="0"/>
              </a:defRPr>
            </a:lvl7pPr>
            <a:lvl8pPr marL="3429000" indent="-228600" eaLnBrk="0" fontAlgn="base" hangingPunct="0">
              <a:spcBef>
                <a:spcPct val="20000"/>
              </a:spcBef>
              <a:spcAft>
                <a:spcPct val="0"/>
              </a:spcAft>
              <a:buChar char="»"/>
              <a:defRPr sz="2000">
                <a:solidFill>
                  <a:schemeClr val="tx1"/>
                </a:solidFill>
                <a:latin typeface="Times New Roman" charset="0"/>
              </a:defRPr>
            </a:lvl8pPr>
            <a:lvl9pPr marL="3886200" indent="-228600" eaLnBrk="0" fontAlgn="base" hangingPunct="0">
              <a:spcBef>
                <a:spcPct val="20000"/>
              </a:spcBef>
              <a:spcAft>
                <a:spcPct val="0"/>
              </a:spcAft>
              <a:buChar char="»"/>
              <a:defRPr sz="2000">
                <a:solidFill>
                  <a:schemeClr val="tx1"/>
                </a:solidFill>
                <a:latin typeface="Times New Roman" charset="0"/>
              </a:defRPr>
            </a:lvl9pPr>
          </a:lstStyle>
          <a:p>
            <a:pPr>
              <a:spcBef>
                <a:spcPct val="0"/>
              </a:spcBef>
            </a:pPr>
            <a:r>
              <a:rPr lang="zh-CN" altLang="en-US">
                <a:ea typeface="宋体" charset="-122"/>
              </a:rPr>
              <a:t> </a:t>
            </a:r>
            <a:r>
              <a:rPr lang="en-US" altLang="zh-CN">
                <a:ea typeface="宋体" charset="-122"/>
              </a:rPr>
              <a:t>High-level language program (in C)</a:t>
            </a:r>
          </a:p>
          <a:p>
            <a:pPr>
              <a:spcBef>
                <a:spcPct val="0"/>
              </a:spcBef>
              <a:buClrTx/>
              <a:buSzTx/>
              <a:buFontTx/>
              <a:buNone/>
            </a:pPr>
            <a:r>
              <a:rPr lang="en-US" altLang="zh-CN" sz="1800">
                <a:latin typeface="Courier New" charset="0"/>
                <a:ea typeface="宋体" charset="-122"/>
              </a:rPr>
              <a:t>     swap (int v[], int k)</a:t>
            </a:r>
          </a:p>
          <a:p>
            <a:pPr>
              <a:spcBef>
                <a:spcPct val="0"/>
              </a:spcBef>
              <a:buClrTx/>
              <a:buSzTx/>
              <a:buFontTx/>
              <a:buNone/>
            </a:pPr>
            <a:r>
              <a:rPr lang="en-US" altLang="zh-CN" sz="1800">
                <a:latin typeface="Courier New" charset="0"/>
                <a:ea typeface="宋体" charset="-122"/>
              </a:rPr>
              <a:t>     . . .</a:t>
            </a:r>
          </a:p>
          <a:p>
            <a:pPr>
              <a:spcBef>
                <a:spcPct val="0"/>
              </a:spcBef>
            </a:pPr>
            <a:r>
              <a:rPr lang="en-US" altLang="zh-CN">
                <a:ea typeface="宋体" charset="-122"/>
              </a:rPr>
              <a:t> Assembly language program (for MIPS)</a:t>
            </a:r>
          </a:p>
          <a:p>
            <a:pPr>
              <a:spcBef>
                <a:spcPct val="0"/>
              </a:spcBef>
              <a:buClrTx/>
              <a:buSzTx/>
              <a:buFontTx/>
              <a:buNone/>
            </a:pPr>
            <a:r>
              <a:rPr lang="en-US" altLang="zh-CN" sz="1800">
                <a:latin typeface="Courier New" charset="0"/>
                <a:ea typeface="宋体" charset="-122"/>
              </a:rPr>
              <a:t>     swap:   sll    $2, $5, 2</a:t>
            </a:r>
          </a:p>
          <a:p>
            <a:pPr>
              <a:spcBef>
                <a:spcPct val="0"/>
              </a:spcBef>
              <a:buClrTx/>
              <a:buSzTx/>
              <a:buFontTx/>
              <a:buNone/>
            </a:pPr>
            <a:r>
              <a:rPr lang="en-US" altLang="zh-CN" sz="1800">
                <a:latin typeface="Courier New" charset="0"/>
                <a:ea typeface="宋体" charset="-122"/>
              </a:rPr>
              <a:t>             add    $2, $4, $2</a:t>
            </a:r>
          </a:p>
          <a:p>
            <a:pPr>
              <a:spcBef>
                <a:spcPct val="0"/>
              </a:spcBef>
              <a:buClrTx/>
              <a:buSzTx/>
              <a:buFontTx/>
              <a:buNone/>
            </a:pPr>
            <a:r>
              <a:rPr lang="en-US" altLang="zh-CN" sz="1800">
                <a:latin typeface="Courier New" charset="0"/>
                <a:ea typeface="宋体" charset="-122"/>
              </a:rPr>
              <a:t>             lw     $15, 0($2)</a:t>
            </a:r>
          </a:p>
          <a:p>
            <a:pPr>
              <a:spcBef>
                <a:spcPct val="0"/>
              </a:spcBef>
              <a:buClrTx/>
              <a:buSzTx/>
              <a:buFontTx/>
              <a:buNone/>
            </a:pPr>
            <a:r>
              <a:rPr lang="en-US" altLang="zh-CN" sz="1800">
                <a:latin typeface="Courier New" charset="0"/>
                <a:ea typeface="宋体" charset="-122"/>
              </a:rPr>
              <a:t>             lw     $16, 4($2)</a:t>
            </a:r>
          </a:p>
          <a:p>
            <a:pPr>
              <a:spcBef>
                <a:spcPct val="0"/>
              </a:spcBef>
              <a:buClrTx/>
              <a:buSzTx/>
              <a:buFontTx/>
              <a:buNone/>
            </a:pPr>
            <a:r>
              <a:rPr lang="en-US" altLang="zh-CN" sz="1800">
                <a:latin typeface="Courier New" charset="0"/>
                <a:ea typeface="宋体" charset="-122"/>
              </a:rPr>
              <a:t>             sw     $16, 0($2)</a:t>
            </a:r>
          </a:p>
          <a:p>
            <a:pPr>
              <a:spcBef>
                <a:spcPct val="0"/>
              </a:spcBef>
              <a:buClrTx/>
              <a:buSzTx/>
              <a:buFontTx/>
              <a:buNone/>
            </a:pPr>
            <a:r>
              <a:rPr lang="en-US" altLang="zh-CN" sz="1800">
                <a:latin typeface="Courier New" charset="0"/>
                <a:ea typeface="宋体" charset="-122"/>
              </a:rPr>
              <a:t>             sw     $15, 4($2)</a:t>
            </a:r>
          </a:p>
          <a:p>
            <a:pPr>
              <a:spcBef>
                <a:spcPct val="0"/>
              </a:spcBef>
              <a:buClrTx/>
              <a:buSzTx/>
              <a:buFontTx/>
              <a:buNone/>
            </a:pPr>
            <a:r>
              <a:rPr lang="en-US" altLang="zh-CN" sz="1800">
                <a:latin typeface="Courier New" charset="0"/>
                <a:ea typeface="宋体" charset="-122"/>
              </a:rPr>
              <a:t>             jr     $31</a:t>
            </a:r>
          </a:p>
          <a:p>
            <a:pPr>
              <a:spcBef>
                <a:spcPct val="0"/>
              </a:spcBef>
              <a:buClrTx/>
              <a:buSzTx/>
              <a:buFontTx/>
              <a:buNone/>
            </a:pPr>
            <a:endParaRPr lang="en-US" altLang="zh-CN" sz="1800">
              <a:latin typeface="Courier New" charset="0"/>
              <a:ea typeface="宋体" charset="-122"/>
            </a:endParaRPr>
          </a:p>
          <a:p>
            <a:pPr>
              <a:spcBef>
                <a:spcPct val="0"/>
              </a:spcBef>
            </a:pPr>
            <a:r>
              <a:rPr lang="en-US" altLang="zh-CN">
                <a:ea typeface="宋体" charset="-122"/>
              </a:rPr>
              <a:t> Machine (object) code (for MIPS)</a:t>
            </a:r>
          </a:p>
          <a:p>
            <a:pPr>
              <a:spcBef>
                <a:spcPct val="0"/>
              </a:spcBef>
              <a:buClrTx/>
              <a:buSzTx/>
              <a:buFontTx/>
              <a:buNone/>
            </a:pPr>
            <a:r>
              <a:rPr lang="en-US" altLang="zh-CN" sz="1800">
                <a:latin typeface="Courier New" charset="0"/>
                <a:ea typeface="宋体" charset="-122"/>
              </a:rPr>
              <a:t>      000000 00000 00101 0001000010000000</a:t>
            </a:r>
          </a:p>
          <a:p>
            <a:pPr>
              <a:spcBef>
                <a:spcPct val="0"/>
              </a:spcBef>
              <a:buClrTx/>
              <a:buSzTx/>
              <a:buFontTx/>
              <a:buNone/>
            </a:pPr>
            <a:r>
              <a:rPr lang="en-US" altLang="zh-CN" sz="1800">
                <a:latin typeface="Courier New" charset="0"/>
                <a:ea typeface="宋体" charset="-122"/>
              </a:rPr>
              <a:t>      000000 00100 00010 0001000000100000</a:t>
            </a:r>
          </a:p>
          <a:p>
            <a:pPr>
              <a:spcBef>
                <a:spcPct val="0"/>
              </a:spcBef>
              <a:buClrTx/>
              <a:buSzTx/>
              <a:buFontTx/>
              <a:buNone/>
            </a:pPr>
            <a:r>
              <a:rPr lang="en-US" altLang="zh-CN" sz="1800">
                <a:latin typeface="Courier New" charset="0"/>
                <a:ea typeface="宋体" charset="-122"/>
              </a:rPr>
              <a:t>      100011 00010 01111 0000000000000000</a:t>
            </a:r>
          </a:p>
          <a:p>
            <a:pPr>
              <a:spcBef>
                <a:spcPct val="0"/>
              </a:spcBef>
              <a:buClrTx/>
              <a:buSzTx/>
              <a:buFontTx/>
              <a:buNone/>
            </a:pPr>
            <a:r>
              <a:rPr lang="en-US" altLang="zh-CN" sz="1800">
                <a:latin typeface="Courier New" charset="0"/>
                <a:ea typeface="宋体" charset="-122"/>
              </a:rPr>
              <a:t>      100011 00010 10000 0000000000000100</a:t>
            </a:r>
          </a:p>
          <a:p>
            <a:pPr>
              <a:spcBef>
                <a:spcPct val="0"/>
              </a:spcBef>
              <a:buClrTx/>
              <a:buSzTx/>
              <a:buFontTx/>
              <a:buNone/>
            </a:pPr>
            <a:r>
              <a:rPr lang="en-US" altLang="zh-CN" sz="1800">
                <a:latin typeface="Courier New" charset="0"/>
                <a:ea typeface="宋体" charset="-122"/>
              </a:rPr>
              <a:t>      101011 00010 10000 0000000000000000</a:t>
            </a:r>
          </a:p>
          <a:p>
            <a:pPr>
              <a:spcBef>
                <a:spcPct val="0"/>
              </a:spcBef>
              <a:buClrTx/>
              <a:buSzTx/>
              <a:buFontTx/>
              <a:buNone/>
            </a:pPr>
            <a:r>
              <a:rPr lang="en-US" altLang="zh-CN" sz="1800">
                <a:latin typeface="Courier New" charset="0"/>
                <a:ea typeface="宋体" charset="-122"/>
              </a:rPr>
              <a:t>      101011 00010 01111 0000000000000100</a:t>
            </a:r>
          </a:p>
          <a:p>
            <a:pPr>
              <a:spcBef>
                <a:spcPct val="0"/>
              </a:spcBef>
              <a:buClrTx/>
              <a:buSzTx/>
              <a:buFontTx/>
              <a:buNone/>
            </a:pPr>
            <a:r>
              <a:rPr lang="en-US" altLang="zh-CN" sz="1800">
                <a:latin typeface="Courier New" charset="0"/>
                <a:ea typeface="宋体" charset="-122"/>
              </a:rPr>
              <a:t>      000000 11111 00000 0000000000001000</a:t>
            </a:r>
          </a:p>
        </p:txBody>
      </p:sp>
    </p:spTree>
    <p:extLst>
      <p:ext uri="{BB962C8B-B14F-4D97-AF65-F5344CB8AC3E}">
        <p14:creationId xmlns:p14="http://schemas.microsoft.com/office/powerpoint/2010/main" val="11503335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11473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11470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114707"/>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499"/>
                                          </p:stCondLst>
                                        </p:cTn>
                                        <p:tgtEl>
                                          <p:spTgt spid="114711"/>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499"/>
                                          </p:stCondLst>
                                        </p:cTn>
                                        <p:tgtEl>
                                          <p:spTgt spid="114716"/>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499"/>
                                          </p:stCondLst>
                                        </p:cTn>
                                        <p:tgtEl>
                                          <p:spTgt spid="114720"/>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499"/>
                                          </p:stCondLst>
                                        </p:cTn>
                                        <p:tgtEl>
                                          <p:spTgt spid="1147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p:cNvSpPr>
            <a:spLocks noGrp="1" noChangeArrowheads="1"/>
          </p:cNvSpPr>
          <p:nvPr>
            <p:ph type="title"/>
            <p:custDataLst>
              <p:tags r:id="rId1"/>
            </p:custDataLst>
          </p:nvPr>
        </p:nvSpPr>
        <p:spPr>
          <a:xfrm>
            <a:off x="609600" y="304800"/>
            <a:ext cx="5607050" cy="422275"/>
          </a:xfrm>
        </p:spPr>
        <p:txBody>
          <a:bodyPr wrap="none"/>
          <a:lstStyle/>
          <a:p>
            <a:r>
              <a:rPr lang="en-US" altLang="zh-CN">
                <a:ea typeface="宋体" charset="-122"/>
              </a:rPr>
              <a:t>Input Device Inputs Object Code</a:t>
            </a:r>
          </a:p>
        </p:txBody>
      </p:sp>
      <p:sp>
        <p:nvSpPr>
          <p:cNvPr id="113667" name="Rectangle 3"/>
          <p:cNvSpPr>
            <a:spLocks noChangeArrowheads="1"/>
          </p:cNvSpPr>
          <p:nvPr>
            <p:custDataLst>
              <p:tags r:id="rId2"/>
            </p:custDataLst>
          </p:nvPr>
        </p:nvSpPr>
        <p:spPr bwMode="auto">
          <a:xfrm>
            <a:off x="762000" y="2209800"/>
            <a:ext cx="5143500" cy="2857500"/>
          </a:xfrm>
          <a:prstGeom prst="rect">
            <a:avLst/>
          </a:prstGeom>
          <a:solidFill>
            <a:schemeClr val="bg1"/>
          </a:solidFill>
          <a:ln w="12700">
            <a:solidFill>
              <a:schemeClr val="tx1"/>
            </a:solidFill>
            <a:miter lim="800000"/>
            <a:headEnd/>
            <a:tailEnd/>
          </a:ln>
          <a:effectLst>
            <a:outerShdw blurRad="63500" dist="107763" dir="2700000" algn="ctr" rotWithShape="0">
              <a:schemeClr val="bg2">
                <a:alpha val="74998"/>
              </a:schemeClr>
            </a:outerShdw>
          </a:effectLst>
        </p:spPr>
        <p:txBody>
          <a:bodyPr wrap="none" anchor="ctr"/>
          <a:lstStyle>
            <a:lvl1pPr>
              <a:spcBef>
                <a:spcPct val="30000"/>
              </a:spcBef>
              <a:buClr>
                <a:schemeClr val="accent1"/>
              </a:buClr>
              <a:buSzPct val="75000"/>
              <a:buFont typeface="Wingdings" charset="2"/>
              <a:buChar char="q"/>
              <a:defRPr sz="2400">
                <a:solidFill>
                  <a:schemeClr val="tx1"/>
                </a:solidFill>
                <a:latin typeface="Arial" charset="0"/>
              </a:defRPr>
            </a:lvl1pPr>
            <a:lvl2pPr marL="742950" indent="-285750">
              <a:spcBef>
                <a:spcPct val="30000"/>
              </a:spcBef>
              <a:buClr>
                <a:schemeClr val="accent1"/>
              </a:buClr>
              <a:buSzPct val="75000"/>
              <a:buFont typeface="Monotype Sorts" charset="2"/>
              <a:buChar char="l"/>
              <a:defRPr sz="2000">
                <a:solidFill>
                  <a:schemeClr val="tx1"/>
                </a:solidFill>
                <a:latin typeface="Arial" charset="0"/>
              </a:defRPr>
            </a:lvl2pPr>
            <a:lvl3pPr marL="1143000" indent="-228600">
              <a:spcBef>
                <a:spcPct val="30000"/>
              </a:spcBef>
              <a:buClr>
                <a:schemeClr val="accent1"/>
              </a:buClr>
              <a:buSzPct val="100000"/>
              <a:buChar char="-"/>
              <a:defRPr>
                <a:solidFill>
                  <a:schemeClr val="tx1"/>
                </a:solidFill>
                <a:latin typeface="Arial" charset="0"/>
              </a:defRPr>
            </a:lvl3pPr>
            <a:lvl4pPr marL="1600200" indent="-228600">
              <a:spcBef>
                <a:spcPct val="20000"/>
              </a:spcBef>
              <a:buChar char="–"/>
              <a:defRPr sz="2000">
                <a:solidFill>
                  <a:schemeClr val="tx1"/>
                </a:solidFill>
                <a:latin typeface="Times New Roman" charset="0"/>
              </a:defRPr>
            </a:lvl4pPr>
            <a:lvl5pPr marL="2057400" indent="-228600">
              <a:spcBef>
                <a:spcPct val="20000"/>
              </a:spcBef>
              <a:buChar char="»"/>
              <a:defRPr sz="2000">
                <a:solidFill>
                  <a:schemeClr val="tx1"/>
                </a:solidFill>
                <a:latin typeface="Times New Roman" charset="0"/>
              </a:defRPr>
            </a:lvl5pPr>
            <a:lvl6pPr marL="2514600" indent="-228600" eaLnBrk="0" fontAlgn="base" hangingPunct="0">
              <a:spcBef>
                <a:spcPct val="20000"/>
              </a:spcBef>
              <a:spcAft>
                <a:spcPct val="0"/>
              </a:spcAft>
              <a:buChar char="»"/>
              <a:defRPr sz="2000">
                <a:solidFill>
                  <a:schemeClr val="tx1"/>
                </a:solidFill>
                <a:latin typeface="Times New Roman" charset="0"/>
              </a:defRPr>
            </a:lvl6pPr>
            <a:lvl7pPr marL="2971800" indent="-228600" eaLnBrk="0" fontAlgn="base" hangingPunct="0">
              <a:spcBef>
                <a:spcPct val="20000"/>
              </a:spcBef>
              <a:spcAft>
                <a:spcPct val="0"/>
              </a:spcAft>
              <a:buChar char="»"/>
              <a:defRPr sz="2000">
                <a:solidFill>
                  <a:schemeClr val="tx1"/>
                </a:solidFill>
                <a:latin typeface="Times New Roman" charset="0"/>
              </a:defRPr>
            </a:lvl7pPr>
            <a:lvl8pPr marL="3429000" indent="-228600" eaLnBrk="0" fontAlgn="base" hangingPunct="0">
              <a:spcBef>
                <a:spcPct val="20000"/>
              </a:spcBef>
              <a:spcAft>
                <a:spcPct val="0"/>
              </a:spcAft>
              <a:buChar char="»"/>
              <a:defRPr sz="2000">
                <a:solidFill>
                  <a:schemeClr val="tx1"/>
                </a:solidFill>
                <a:latin typeface="Times New Roman" charset="0"/>
              </a:defRPr>
            </a:lvl8pPr>
            <a:lvl9pPr marL="3886200" indent="-228600" eaLnBrk="0" fontAlgn="base" hangingPunct="0">
              <a:spcBef>
                <a:spcPct val="20000"/>
              </a:spcBef>
              <a:spcAft>
                <a:spcPct val="0"/>
              </a:spcAft>
              <a:buChar char="»"/>
              <a:defRPr sz="2000">
                <a:solidFill>
                  <a:schemeClr val="tx1"/>
                </a:solidFill>
                <a:latin typeface="Times New Roman" charset="0"/>
              </a:defRPr>
            </a:lvl9pPr>
          </a:lstStyle>
          <a:p>
            <a:pPr>
              <a:spcBef>
                <a:spcPct val="0"/>
              </a:spcBef>
              <a:buClrTx/>
              <a:buSzTx/>
              <a:buFontTx/>
              <a:buNone/>
            </a:pPr>
            <a:endParaRPr lang="en-US" altLang="en-US" sz="1800">
              <a:solidFill>
                <a:schemeClr val="accent1"/>
              </a:solidFill>
            </a:endParaRPr>
          </a:p>
        </p:txBody>
      </p:sp>
      <p:sp>
        <p:nvSpPr>
          <p:cNvPr id="113668" name="Rectangle 4"/>
          <p:cNvSpPr>
            <a:spLocks noChangeArrowheads="1"/>
          </p:cNvSpPr>
          <p:nvPr>
            <p:custDataLst>
              <p:tags r:id="rId3"/>
            </p:custDataLst>
          </p:nvPr>
        </p:nvSpPr>
        <p:spPr bwMode="auto">
          <a:xfrm>
            <a:off x="1143000" y="2463800"/>
            <a:ext cx="1460500" cy="2197100"/>
          </a:xfrm>
          <a:prstGeom prst="rect">
            <a:avLst/>
          </a:prstGeom>
          <a:solidFill>
            <a:schemeClr val="bg1"/>
          </a:solidFill>
          <a:ln w="12700">
            <a:solidFill>
              <a:schemeClr val="tx1"/>
            </a:solidFill>
            <a:miter lim="800000"/>
            <a:headEnd/>
            <a:tailEnd/>
          </a:ln>
          <a:effectLst>
            <a:outerShdw blurRad="63500" dist="107763" dir="2700000" algn="ctr" rotWithShape="0">
              <a:schemeClr val="bg2">
                <a:alpha val="74998"/>
              </a:schemeClr>
            </a:outerShdw>
          </a:effectLst>
        </p:spPr>
        <p:txBody>
          <a:bodyPr wrap="none" anchor="ctr"/>
          <a:lstStyle>
            <a:lvl1pPr>
              <a:spcBef>
                <a:spcPct val="30000"/>
              </a:spcBef>
              <a:buClr>
                <a:schemeClr val="accent1"/>
              </a:buClr>
              <a:buSzPct val="75000"/>
              <a:buFont typeface="Wingdings" charset="2"/>
              <a:buChar char="q"/>
              <a:defRPr sz="2400">
                <a:solidFill>
                  <a:schemeClr val="tx1"/>
                </a:solidFill>
                <a:latin typeface="Arial" charset="0"/>
              </a:defRPr>
            </a:lvl1pPr>
            <a:lvl2pPr marL="742950" indent="-285750">
              <a:spcBef>
                <a:spcPct val="30000"/>
              </a:spcBef>
              <a:buClr>
                <a:schemeClr val="accent1"/>
              </a:buClr>
              <a:buSzPct val="75000"/>
              <a:buFont typeface="Monotype Sorts" charset="2"/>
              <a:buChar char="l"/>
              <a:defRPr sz="2000">
                <a:solidFill>
                  <a:schemeClr val="tx1"/>
                </a:solidFill>
                <a:latin typeface="Arial" charset="0"/>
              </a:defRPr>
            </a:lvl2pPr>
            <a:lvl3pPr marL="1143000" indent="-228600">
              <a:spcBef>
                <a:spcPct val="30000"/>
              </a:spcBef>
              <a:buClr>
                <a:schemeClr val="accent1"/>
              </a:buClr>
              <a:buSzPct val="100000"/>
              <a:buChar char="-"/>
              <a:defRPr>
                <a:solidFill>
                  <a:schemeClr val="tx1"/>
                </a:solidFill>
                <a:latin typeface="Arial" charset="0"/>
              </a:defRPr>
            </a:lvl3pPr>
            <a:lvl4pPr marL="1600200" indent="-228600">
              <a:spcBef>
                <a:spcPct val="20000"/>
              </a:spcBef>
              <a:buChar char="–"/>
              <a:defRPr sz="2000">
                <a:solidFill>
                  <a:schemeClr val="tx1"/>
                </a:solidFill>
                <a:latin typeface="Times New Roman" charset="0"/>
              </a:defRPr>
            </a:lvl4pPr>
            <a:lvl5pPr marL="2057400" indent="-228600">
              <a:spcBef>
                <a:spcPct val="20000"/>
              </a:spcBef>
              <a:buChar char="»"/>
              <a:defRPr sz="2000">
                <a:solidFill>
                  <a:schemeClr val="tx1"/>
                </a:solidFill>
                <a:latin typeface="Times New Roman" charset="0"/>
              </a:defRPr>
            </a:lvl5pPr>
            <a:lvl6pPr marL="2514600" indent="-228600" eaLnBrk="0" fontAlgn="base" hangingPunct="0">
              <a:spcBef>
                <a:spcPct val="20000"/>
              </a:spcBef>
              <a:spcAft>
                <a:spcPct val="0"/>
              </a:spcAft>
              <a:buChar char="»"/>
              <a:defRPr sz="2000">
                <a:solidFill>
                  <a:schemeClr val="tx1"/>
                </a:solidFill>
                <a:latin typeface="Times New Roman" charset="0"/>
              </a:defRPr>
            </a:lvl6pPr>
            <a:lvl7pPr marL="2971800" indent="-228600" eaLnBrk="0" fontAlgn="base" hangingPunct="0">
              <a:spcBef>
                <a:spcPct val="20000"/>
              </a:spcBef>
              <a:spcAft>
                <a:spcPct val="0"/>
              </a:spcAft>
              <a:buChar char="»"/>
              <a:defRPr sz="2000">
                <a:solidFill>
                  <a:schemeClr val="tx1"/>
                </a:solidFill>
                <a:latin typeface="Times New Roman" charset="0"/>
              </a:defRPr>
            </a:lvl7pPr>
            <a:lvl8pPr marL="3429000" indent="-228600" eaLnBrk="0" fontAlgn="base" hangingPunct="0">
              <a:spcBef>
                <a:spcPct val="20000"/>
              </a:spcBef>
              <a:spcAft>
                <a:spcPct val="0"/>
              </a:spcAft>
              <a:buChar char="»"/>
              <a:defRPr sz="2000">
                <a:solidFill>
                  <a:schemeClr val="tx1"/>
                </a:solidFill>
                <a:latin typeface="Times New Roman" charset="0"/>
              </a:defRPr>
            </a:lvl8pPr>
            <a:lvl9pPr marL="3886200" indent="-228600" eaLnBrk="0" fontAlgn="base" hangingPunct="0">
              <a:spcBef>
                <a:spcPct val="20000"/>
              </a:spcBef>
              <a:spcAft>
                <a:spcPct val="0"/>
              </a:spcAft>
              <a:buChar char="»"/>
              <a:defRPr sz="2000">
                <a:solidFill>
                  <a:schemeClr val="tx1"/>
                </a:solidFill>
                <a:latin typeface="Times New Roman" charset="0"/>
              </a:defRPr>
            </a:lvl9pPr>
          </a:lstStyle>
          <a:p>
            <a:pPr>
              <a:spcBef>
                <a:spcPct val="0"/>
              </a:spcBef>
              <a:buClrTx/>
              <a:buSzTx/>
              <a:buFontTx/>
              <a:buNone/>
            </a:pPr>
            <a:endParaRPr lang="en-US" altLang="en-US" sz="1800">
              <a:solidFill>
                <a:schemeClr val="accent1"/>
              </a:solidFill>
            </a:endParaRPr>
          </a:p>
        </p:txBody>
      </p:sp>
      <p:sp>
        <p:nvSpPr>
          <p:cNvPr id="113669" name="Rectangle 5"/>
          <p:cNvSpPr>
            <a:spLocks noChangeArrowheads="1"/>
          </p:cNvSpPr>
          <p:nvPr>
            <p:custDataLst>
              <p:tags r:id="rId4"/>
            </p:custDataLst>
          </p:nvPr>
        </p:nvSpPr>
        <p:spPr bwMode="auto">
          <a:xfrm>
            <a:off x="1174750" y="2590800"/>
            <a:ext cx="1308100" cy="28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lvl1pPr>
              <a:spcBef>
                <a:spcPct val="30000"/>
              </a:spcBef>
              <a:buClr>
                <a:schemeClr val="accent1"/>
              </a:buClr>
              <a:buSzPct val="75000"/>
              <a:buFont typeface="Wingdings" charset="2"/>
              <a:buChar char="q"/>
              <a:defRPr sz="2400">
                <a:solidFill>
                  <a:schemeClr val="tx1"/>
                </a:solidFill>
                <a:latin typeface="Arial" charset="0"/>
              </a:defRPr>
            </a:lvl1pPr>
            <a:lvl2pPr marL="742950" indent="-285750">
              <a:spcBef>
                <a:spcPct val="30000"/>
              </a:spcBef>
              <a:buClr>
                <a:schemeClr val="accent1"/>
              </a:buClr>
              <a:buSzPct val="75000"/>
              <a:buFont typeface="Monotype Sorts" charset="2"/>
              <a:buChar char="l"/>
              <a:defRPr sz="2000">
                <a:solidFill>
                  <a:schemeClr val="tx1"/>
                </a:solidFill>
                <a:latin typeface="Arial" charset="0"/>
              </a:defRPr>
            </a:lvl2pPr>
            <a:lvl3pPr marL="1143000" indent="-228600">
              <a:spcBef>
                <a:spcPct val="30000"/>
              </a:spcBef>
              <a:buClr>
                <a:schemeClr val="accent1"/>
              </a:buClr>
              <a:buSzPct val="100000"/>
              <a:buChar char="-"/>
              <a:defRPr>
                <a:solidFill>
                  <a:schemeClr val="tx1"/>
                </a:solidFill>
                <a:latin typeface="Arial" charset="0"/>
              </a:defRPr>
            </a:lvl3pPr>
            <a:lvl4pPr marL="1600200" indent="-228600">
              <a:spcBef>
                <a:spcPct val="20000"/>
              </a:spcBef>
              <a:buChar char="–"/>
              <a:defRPr sz="2000">
                <a:solidFill>
                  <a:schemeClr val="tx1"/>
                </a:solidFill>
                <a:latin typeface="Times New Roman" charset="0"/>
              </a:defRPr>
            </a:lvl4pPr>
            <a:lvl5pPr marL="2057400" indent="-228600">
              <a:spcBef>
                <a:spcPct val="20000"/>
              </a:spcBef>
              <a:buChar char="»"/>
              <a:defRPr sz="2000">
                <a:solidFill>
                  <a:schemeClr val="tx1"/>
                </a:solidFill>
                <a:latin typeface="Times New Roman" charset="0"/>
              </a:defRPr>
            </a:lvl5pPr>
            <a:lvl6pPr marL="2514600" indent="-228600" eaLnBrk="0" fontAlgn="base" hangingPunct="0">
              <a:spcBef>
                <a:spcPct val="20000"/>
              </a:spcBef>
              <a:spcAft>
                <a:spcPct val="0"/>
              </a:spcAft>
              <a:buChar char="»"/>
              <a:defRPr sz="2000">
                <a:solidFill>
                  <a:schemeClr val="tx1"/>
                </a:solidFill>
                <a:latin typeface="Times New Roman" charset="0"/>
              </a:defRPr>
            </a:lvl6pPr>
            <a:lvl7pPr marL="2971800" indent="-228600" eaLnBrk="0" fontAlgn="base" hangingPunct="0">
              <a:spcBef>
                <a:spcPct val="20000"/>
              </a:spcBef>
              <a:spcAft>
                <a:spcPct val="0"/>
              </a:spcAft>
              <a:buChar char="»"/>
              <a:defRPr sz="2000">
                <a:solidFill>
                  <a:schemeClr val="tx1"/>
                </a:solidFill>
                <a:latin typeface="Times New Roman" charset="0"/>
              </a:defRPr>
            </a:lvl7pPr>
            <a:lvl8pPr marL="3429000" indent="-228600" eaLnBrk="0" fontAlgn="base" hangingPunct="0">
              <a:spcBef>
                <a:spcPct val="20000"/>
              </a:spcBef>
              <a:spcAft>
                <a:spcPct val="0"/>
              </a:spcAft>
              <a:buChar char="»"/>
              <a:defRPr sz="2000">
                <a:solidFill>
                  <a:schemeClr val="tx1"/>
                </a:solidFill>
                <a:latin typeface="Times New Roman" charset="0"/>
              </a:defRPr>
            </a:lvl8pPr>
            <a:lvl9pPr marL="3886200" indent="-228600" eaLnBrk="0" fontAlgn="base" hangingPunct="0">
              <a:spcBef>
                <a:spcPct val="20000"/>
              </a:spcBef>
              <a:spcAft>
                <a:spcPct val="0"/>
              </a:spcAft>
              <a:buChar char="»"/>
              <a:defRPr sz="2000">
                <a:solidFill>
                  <a:schemeClr val="tx1"/>
                </a:solidFill>
                <a:latin typeface="Times New Roman" charset="0"/>
              </a:defRPr>
            </a:lvl9pPr>
          </a:lstStyle>
          <a:p>
            <a:pPr>
              <a:lnSpc>
                <a:spcPct val="85000"/>
              </a:lnSpc>
              <a:spcBef>
                <a:spcPct val="0"/>
              </a:spcBef>
              <a:buClrTx/>
              <a:buSzTx/>
              <a:buFontTx/>
              <a:buNone/>
            </a:pPr>
            <a:r>
              <a:rPr lang="zh-CN" altLang="en-US" sz="1800" b="1">
                <a:ea typeface="宋体" charset="-122"/>
              </a:rPr>
              <a:t> </a:t>
            </a:r>
            <a:r>
              <a:rPr lang="en-US" altLang="zh-CN" sz="1800" b="1">
                <a:ea typeface="宋体" charset="-122"/>
              </a:rPr>
              <a:t>Processor</a:t>
            </a:r>
          </a:p>
        </p:txBody>
      </p:sp>
      <p:sp>
        <p:nvSpPr>
          <p:cNvPr id="113670" name="Rectangle 6"/>
          <p:cNvSpPr>
            <a:spLocks noChangeArrowheads="1"/>
          </p:cNvSpPr>
          <p:nvPr>
            <p:custDataLst>
              <p:tags r:id="rId5"/>
            </p:custDataLst>
          </p:nvPr>
        </p:nvSpPr>
        <p:spPr bwMode="auto">
          <a:xfrm>
            <a:off x="2794000" y="2463800"/>
            <a:ext cx="1333500" cy="2222500"/>
          </a:xfrm>
          <a:prstGeom prst="rect">
            <a:avLst/>
          </a:prstGeom>
          <a:solidFill>
            <a:schemeClr val="bg1"/>
          </a:solidFill>
          <a:ln w="12700">
            <a:solidFill>
              <a:schemeClr val="tx1"/>
            </a:solidFill>
            <a:miter lim="800000"/>
            <a:headEnd/>
            <a:tailEnd/>
          </a:ln>
          <a:effectLst>
            <a:outerShdw blurRad="63500" dist="107763" dir="2700000" algn="ctr" rotWithShape="0">
              <a:schemeClr val="bg2">
                <a:alpha val="74998"/>
              </a:schemeClr>
            </a:outerShdw>
          </a:effectLst>
        </p:spPr>
        <p:txBody>
          <a:bodyPr wrap="none" anchor="ctr"/>
          <a:lstStyle>
            <a:lvl1pPr>
              <a:spcBef>
                <a:spcPct val="30000"/>
              </a:spcBef>
              <a:buClr>
                <a:schemeClr val="accent1"/>
              </a:buClr>
              <a:buSzPct val="75000"/>
              <a:buFont typeface="Wingdings" charset="2"/>
              <a:buChar char="q"/>
              <a:defRPr sz="2400">
                <a:solidFill>
                  <a:schemeClr val="tx1"/>
                </a:solidFill>
                <a:latin typeface="Arial" charset="0"/>
              </a:defRPr>
            </a:lvl1pPr>
            <a:lvl2pPr marL="742950" indent="-285750">
              <a:spcBef>
                <a:spcPct val="30000"/>
              </a:spcBef>
              <a:buClr>
                <a:schemeClr val="accent1"/>
              </a:buClr>
              <a:buSzPct val="75000"/>
              <a:buFont typeface="Monotype Sorts" charset="2"/>
              <a:buChar char="l"/>
              <a:defRPr sz="2000">
                <a:solidFill>
                  <a:schemeClr val="tx1"/>
                </a:solidFill>
                <a:latin typeface="Arial" charset="0"/>
              </a:defRPr>
            </a:lvl2pPr>
            <a:lvl3pPr marL="1143000" indent="-228600">
              <a:spcBef>
                <a:spcPct val="30000"/>
              </a:spcBef>
              <a:buClr>
                <a:schemeClr val="accent1"/>
              </a:buClr>
              <a:buSzPct val="100000"/>
              <a:buChar char="-"/>
              <a:defRPr>
                <a:solidFill>
                  <a:schemeClr val="tx1"/>
                </a:solidFill>
                <a:latin typeface="Arial" charset="0"/>
              </a:defRPr>
            </a:lvl3pPr>
            <a:lvl4pPr marL="1600200" indent="-228600">
              <a:spcBef>
                <a:spcPct val="20000"/>
              </a:spcBef>
              <a:buChar char="–"/>
              <a:defRPr sz="2000">
                <a:solidFill>
                  <a:schemeClr val="tx1"/>
                </a:solidFill>
                <a:latin typeface="Times New Roman" charset="0"/>
              </a:defRPr>
            </a:lvl4pPr>
            <a:lvl5pPr marL="2057400" indent="-228600">
              <a:spcBef>
                <a:spcPct val="20000"/>
              </a:spcBef>
              <a:buChar char="»"/>
              <a:defRPr sz="2000">
                <a:solidFill>
                  <a:schemeClr val="tx1"/>
                </a:solidFill>
                <a:latin typeface="Times New Roman" charset="0"/>
              </a:defRPr>
            </a:lvl5pPr>
            <a:lvl6pPr marL="2514600" indent="-228600" eaLnBrk="0" fontAlgn="base" hangingPunct="0">
              <a:spcBef>
                <a:spcPct val="20000"/>
              </a:spcBef>
              <a:spcAft>
                <a:spcPct val="0"/>
              </a:spcAft>
              <a:buChar char="»"/>
              <a:defRPr sz="2000">
                <a:solidFill>
                  <a:schemeClr val="tx1"/>
                </a:solidFill>
                <a:latin typeface="Times New Roman" charset="0"/>
              </a:defRPr>
            </a:lvl6pPr>
            <a:lvl7pPr marL="2971800" indent="-228600" eaLnBrk="0" fontAlgn="base" hangingPunct="0">
              <a:spcBef>
                <a:spcPct val="20000"/>
              </a:spcBef>
              <a:spcAft>
                <a:spcPct val="0"/>
              </a:spcAft>
              <a:buChar char="»"/>
              <a:defRPr sz="2000">
                <a:solidFill>
                  <a:schemeClr val="tx1"/>
                </a:solidFill>
                <a:latin typeface="Times New Roman" charset="0"/>
              </a:defRPr>
            </a:lvl7pPr>
            <a:lvl8pPr marL="3429000" indent="-228600" eaLnBrk="0" fontAlgn="base" hangingPunct="0">
              <a:spcBef>
                <a:spcPct val="20000"/>
              </a:spcBef>
              <a:spcAft>
                <a:spcPct val="0"/>
              </a:spcAft>
              <a:buChar char="»"/>
              <a:defRPr sz="2000">
                <a:solidFill>
                  <a:schemeClr val="tx1"/>
                </a:solidFill>
                <a:latin typeface="Times New Roman" charset="0"/>
              </a:defRPr>
            </a:lvl8pPr>
            <a:lvl9pPr marL="3886200" indent="-228600" eaLnBrk="0" fontAlgn="base" hangingPunct="0">
              <a:spcBef>
                <a:spcPct val="20000"/>
              </a:spcBef>
              <a:spcAft>
                <a:spcPct val="0"/>
              </a:spcAft>
              <a:buChar char="»"/>
              <a:defRPr sz="2000">
                <a:solidFill>
                  <a:schemeClr val="tx1"/>
                </a:solidFill>
                <a:latin typeface="Times New Roman" charset="0"/>
              </a:defRPr>
            </a:lvl9pPr>
          </a:lstStyle>
          <a:p>
            <a:pPr>
              <a:spcBef>
                <a:spcPct val="0"/>
              </a:spcBef>
              <a:buClrTx/>
              <a:buSzTx/>
              <a:buFontTx/>
              <a:buNone/>
            </a:pPr>
            <a:endParaRPr lang="en-US" altLang="en-US" sz="1800">
              <a:solidFill>
                <a:schemeClr val="accent1"/>
              </a:solidFill>
            </a:endParaRPr>
          </a:p>
        </p:txBody>
      </p:sp>
      <p:sp>
        <p:nvSpPr>
          <p:cNvPr id="113671" name="Rectangle 7"/>
          <p:cNvSpPr>
            <a:spLocks noChangeArrowheads="1"/>
          </p:cNvSpPr>
          <p:nvPr>
            <p:custDataLst>
              <p:tags r:id="rId6"/>
            </p:custDataLst>
          </p:nvPr>
        </p:nvSpPr>
        <p:spPr bwMode="auto">
          <a:xfrm>
            <a:off x="4292600" y="2463800"/>
            <a:ext cx="1333500" cy="2222500"/>
          </a:xfrm>
          <a:prstGeom prst="rect">
            <a:avLst/>
          </a:prstGeom>
          <a:solidFill>
            <a:schemeClr val="bg1"/>
          </a:solidFill>
          <a:ln w="12700">
            <a:solidFill>
              <a:schemeClr val="tx1"/>
            </a:solidFill>
            <a:miter lim="800000"/>
            <a:headEnd/>
            <a:tailEnd/>
          </a:ln>
          <a:effectLst>
            <a:outerShdw blurRad="63500" dist="107763" dir="2700000" algn="ctr" rotWithShape="0">
              <a:schemeClr val="bg2">
                <a:alpha val="74998"/>
              </a:schemeClr>
            </a:outerShdw>
          </a:effectLst>
        </p:spPr>
        <p:txBody>
          <a:bodyPr wrap="none" anchor="ctr"/>
          <a:lstStyle>
            <a:lvl1pPr>
              <a:spcBef>
                <a:spcPct val="30000"/>
              </a:spcBef>
              <a:buClr>
                <a:schemeClr val="accent1"/>
              </a:buClr>
              <a:buSzPct val="75000"/>
              <a:buFont typeface="Wingdings" charset="2"/>
              <a:buChar char="q"/>
              <a:defRPr sz="2400">
                <a:solidFill>
                  <a:schemeClr val="tx1"/>
                </a:solidFill>
                <a:latin typeface="Arial" charset="0"/>
              </a:defRPr>
            </a:lvl1pPr>
            <a:lvl2pPr marL="742950" indent="-285750">
              <a:spcBef>
                <a:spcPct val="30000"/>
              </a:spcBef>
              <a:buClr>
                <a:schemeClr val="accent1"/>
              </a:buClr>
              <a:buSzPct val="75000"/>
              <a:buFont typeface="Monotype Sorts" charset="2"/>
              <a:buChar char="l"/>
              <a:defRPr sz="2000">
                <a:solidFill>
                  <a:schemeClr val="tx1"/>
                </a:solidFill>
                <a:latin typeface="Arial" charset="0"/>
              </a:defRPr>
            </a:lvl2pPr>
            <a:lvl3pPr marL="1143000" indent="-228600">
              <a:spcBef>
                <a:spcPct val="30000"/>
              </a:spcBef>
              <a:buClr>
                <a:schemeClr val="accent1"/>
              </a:buClr>
              <a:buSzPct val="100000"/>
              <a:buChar char="-"/>
              <a:defRPr>
                <a:solidFill>
                  <a:schemeClr val="tx1"/>
                </a:solidFill>
                <a:latin typeface="Arial" charset="0"/>
              </a:defRPr>
            </a:lvl3pPr>
            <a:lvl4pPr marL="1600200" indent="-228600">
              <a:spcBef>
                <a:spcPct val="20000"/>
              </a:spcBef>
              <a:buChar char="–"/>
              <a:defRPr sz="2000">
                <a:solidFill>
                  <a:schemeClr val="tx1"/>
                </a:solidFill>
                <a:latin typeface="Times New Roman" charset="0"/>
              </a:defRPr>
            </a:lvl4pPr>
            <a:lvl5pPr marL="2057400" indent="-228600">
              <a:spcBef>
                <a:spcPct val="20000"/>
              </a:spcBef>
              <a:buChar char="»"/>
              <a:defRPr sz="2000">
                <a:solidFill>
                  <a:schemeClr val="tx1"/>
                </a:solidFill>
                <a:latin typeface="Times New Roman" charset="0"/>
              </a:defRPr>
            </a:lvl5pPr>
            <a:lvl6pPr marL="2514600" indent="-228600" eaLnBrk="0" fontAlgn="base" hangingPunct="0">
              <a:spcBef>
                <a:spcPct val="20000"/>
              </a:spcBef>
              <a:spcAft>
                <a:spcPct val="0"/>
              </a:spcAft>
              <a:buChar char="»"/>
              <a:defRPr sz="2000">
                <a:solidFill>
                  <a:schemeClr val="tx1"/>
                </a:solidFill>
                <a:latin typeface="Times New Roman" charset="0"/>
              </a:defRPr>
            </a:lvl6pPr>
            <a:lvl7pPr marL="2971800" indent="-228600" eaLnBrk="0" fontAlgn="base" hangingPunct="0">
              <a:spcBef>
                <a:spcPct val="20000"/>
              </a:spcBef>
              <a:spcAft>
                <a:spcPct val="0"/>
              </a:spcAft>
              <a:buChar char="»"/>
              <a:defRPr sz="2000">
                <a:solidFill>
                  <a:schemeClr val="tx1"/>
                </a:solidFill>
                <a:latin typeface="Times New Roman" charset="0"/>
              </a:defRPr>
            </a:lvl7pPr>
            <a:lvl8pPr marL="3429000" indent="-228600" eaLnBrk="0" fontAlgn="base" hangingPunct="0">
              <a:spcBef>
                <a:spcPct val="20000"/>
              </a:spcBef>
              <a:spcAft>
                <a:spcPct val="0"/>
              </a:spcAft>
              <a:buChar char="»"/>
              <a:defRPr sz="2000">
                <a:solidFill>
                  <a:schemeClr val="tx1"/>
                </a:solidFill>
                <a:latin typeface="Times New Roman" charset="0"/>
              </a:defRPr>
            </a:lvl8pPr>
            <a:lvl9pPr marL="3886200" indent="-228600" eaLnBrk="0" fontAlgn="base" hangingPunct="0">
              <a:spcBef>
                <a:spcPct val="20000"/>
              </a:spcBef>
              <a:spcAft>
                <a:spcPct val="0"/>
              </a:spcAft>
              <a:buChar char="»"/>
              <a:defRPr sz="2000">
                <a:solidFill>
                  <a:schemeClr val="tx1"/>
                </a:solidFill>
                <a:latin typeface="Times New Roman" charset="0"/>
              </a:defRPr>
            </a:lvl9pPr>
          </a:lstStyle>
          <a:p>
            <a:pPr>
              <a:spcBef>
                <a:spcPct val="0"/>
              </a:spcBef>
              <a:buClrTx/>
              <a:buSzTx/>
              <a:buFontTx/>
              <a:buNone/>
            </a:pPr>
            <a:endParaRPr lang="en-US" altLang="en-US" sz="1800">
              <a:solidFill>
                <a:schemeClr val="accent1"/>
              </a:solidFill>
            </a:endParaRPr>
          </a:p>
        </p:txBody>
      </p:sp>
      <p:sp>
        <p:nvSpPr>
          <p:cNvPr id="113672" name="AutoShape 8"/>
          <p:cNvSpPr>
            <a:spLocks noChangeArrowheads="1"/>
          </p:cNvSpPr>
          <p:nvPr>
            <p:custDataLst>
              <p:tags r:id="rId7"/>
            </p:custDataLst>
          </p:nvPr>
        </p:nvSpPr>
        <p:spPr bwMode="auto">
          <a:xfrm>
            <a:off x="1346200" y="3149600"/>
            <a:ext cx="1079500" cy="596900"/>
          </a:xfrm>
          <a:prstGeom prst="roundRect">
            <a:avLst>
              <a:gd name="adj" fmla="val 12495"/>
            </a:avLst>
          </a:prstGeom>
          <a:solidFill>
            <a:schemeClr val="bg1"/>
          </a:solidFill>
          <a:ln w="12700">
            <a:solidFill>
              <a:schemeClr val="tx1"/>
            </a:solidFill>
            <a:round/>
            <a:headEnd/>
            <a:tailEnd/>
          </a:ln>
          <a:effectLst>
            <a:outerShdw blurRad="63500" dist="107763" dir="2700000" algn="ctr" rotWithShape="0">
              <a:schemeClr val="bg2">
                <a:alpha val="74998"/>
              </a:schemeClr>
            </a:outerShdw>
          </a:effectLst>
        </p:spPr>
        <p:txBody>
          <a:bodyPr wrap="none" anchor="ctr"/>
          <a:lstStyle>
            <a:lvl1pPr>
              <a:spcBef>
                <a:spcPct val="30000"/>
              </a:spcBef>
              <a:buClr>
                <a:schemeClr val="accent1"/>
              </a:buClr>
              <a:buSzPct val="75000"/>
              <a:buFont typeface="Wingdings" charset="2"/>
              <a:buChar char="q"/>
              <a:defRPr sz="2400">
                <a:solidFill>
                  <a:schemeClr val="tx1"/>
                </a:solidFill>
                <a:latin typeface="Arial" charset="0"/>
              </a:defRPr>
            </a:lvl1pPr>
            <a:lvl2pPr marL="742950" indent="-285750">
              <a:spcBef>
                <a:spcPct val="30000"/>
              </a:spcBef>
              <a:buClr>
                <a:schemeClr val="accent1"/>
              </a:buClr>
              <a:buSzPct val="75000"/>
              <a:buFont typeface="Monotype Sorts" charset="2"/>
              <a:buChar char="l"/>
              <a:defRPr sz="2000">
                <a:solidFill>
                  <a:schemeClr val="tx1"/>
                </a:solidFill>
                <a:latin typeface="Arial" charset="0"/>
              </a:defRPr>
            </a:lvl2pPr>
            <a:lvl3pPr marL="1143000" indent="-228600">
              <a:spcBef>
                <a:spcPct val="30000"/>
              </a:spcBef>
              <a:buClr>
                <a:schemeClr val="accent1"/>
              </a:buClr>
              <a:buSzPct val="100000"/>
              <a:buChar char="-"/>
              <a:defRPr>
                <a:solidFill>
                  <a:schemeClr val="tx1"/>
                </a:solidFill>
                <a:latin typeface="Arial" charset="0"/>
              </a:defRPr>
            </a:lvl3pPr>
            <a:lvl4pPr marL="1600200" indent="-228600">
              <a:spcBef>
                <a:spcPct val="20000"/>
              </a:spcBef>
              <a:buChar char="–"/>
              <a:defRPr sz="2000">
                <a:solidFill>
                  <a:schemeClr val="tx1"/>
                </a:solidFill>
                <a:latin typeface="Times New Roman" charset="0"/>
              </a:defRPr>
            </a:lvl4pPr>
            <a:lvl5pPr marL="2057400" indent="-228600">
              <a:spcBef>
                <a:spcPct val="20000"/>
              </a:spcBef>
              <a:buChar char="»"/>
              <a:defRPr sz="2000">
                <a:solidFill>
                  <a:schemeClr val="tx1"/>
                </a:solidFill>
                <a:latin typeface="Times New Roman" charset="0"/>
              </a:defRPr>
            </a:lvl5pPr>
            <a:lvl6pPr marL="2514600" indent="-228600" eaLnBrk="0" fontAlgn="base" hangingPunct="0">
              <a:spcBef>
                <a:spcPct val="20000"/>
              </a:spcBef>
              <a:spcAft>
                <a:spcPct val="0"/>
              </a:spcAft>
              <a:buChar char="»"/>
              <a:defRPr sz="2000">
                <a:solidFill>
                  <a:schemeClr val="tx1"/>
                </a:solidFill>
                <a:latin typeface="Times New Roman" charset="0"/>
              </a:defRPr>
            </a:lvl6pPr>
            <a:lvl7pPr marL="2971800" indent="-228600" eaLnBrk="0" fontAlgn="base" hangingPunct="0">
              <a:spcBef>
                <a:spcPct val="20000"/>
              </a:spcBef>
              <a:spcAft>
                <a:spcPct val="0"/>
              </a:spcAft>
              <a:buChar char="»"/>
              <a:defRPr sz="2000">
                <a:solidFill>
                  <a:schemeClr val="tx1"/>
                </a:solidFill>
                <a:latin typeface="Times New Roman" charset="0"/>
              </a:defRPr>
            </a:lvl7pPr>
            <a:lvl8pPr marL="3429000" indent="-228600" eaLnBrk="0" fontAlgn="base" hangingPunct="0">
              <a:spcBef>
                <a:spcPct val="20000"/>
              </a:spcBef>
              <a:spcAft>
                <a:spcPct val="0"/>
              </a:spcAft>
              <a:buChar char="»"/>
              <a:defRPr sz="2000">
                <a:solidFill>
                  <a:schemeClr val="tx1"/>
                </a:solidFill>
                <a:latin typeface="Times New Roman" charset="0"/>
              </a:defRPr>
            </a:lvl8pPr>
            <a:lvl9pPr marL="3886200" indent="-228600" eaLnBrk="0" fontAlgn="base" hangingPunct="0">
              <a:spcBef>
                <a:spcPct val="20000"/>
              </a:spcBef>
              <a:spcAft>
                <a:spcPct val="0"/>
              </a:spcAft>
              <a:buChar char="»"/>
              <a:defRPr sz="2000">
                <a:solidFill>
                  <a:schemeClr val="tx1"/>
                </a:solidFill>
                <a:latin typeface="Times New Roman" charset="0"/>
              </a:defRPr>
            </a:lvl9pPr>
          </a:lstStyle>
          <a:p>
            <a:pPr>
              <a:spcBef>
                <a:spcPct val="0"/>
              </a:spcBef>
              <a:buClrTx/>
              <a:buSzTx/>
              <a:buFontTx/>
              <a:buNone/>
            </a:pPr>
            <a:endParaRPr lang="en-US" altLang="en-US" sz="1800">
              <a:solidFill>
                <a:schemeClr val="accent1"/>
              </a:solidFill>
            </a:endParaRPr>
          </a:p>
        </p:txBody>
      </p:sp>
      <p:sp>
        <p:nvSpPr>
          <p:cNvPr id="113673" name="AutoShape 9"/>
          <p:cNvSpPr>
            <a:spLocks noChangeArrowheads="1"/>
          </p:cNvSpPr>
          <p:nvPr>
            <p:custDataLst>
              <p:tags r:id="rId8"/>
            </p:custDataLst>
          </p:nvPr>
        </p:nvSpPr>
        <p:spPr bwMode="auto">
          <a:xfrm>
            <a:off x="1346200" y="3911600"/>
            <a:ext cx="1079500" cy="596900"/>
          </a:xfrm>
          <a:prstGeom prst="roundRect">
            <a:avLst>
              <a:gd name="adj" fmla="val 12495"/>
            </a:avLst>
          </a:prstGeom>
          <a:solidFill>
            <a:schemeClr val="bg1"/>
          </a:solidFill>
          <a:ln w="12700">
            <a:solidFill>
              <a:schemeClr val="tx1"/>
            </a:solidFill>
            <a:round/>
            <a:headEnd/>
            <a:tailEnd/>
          </a:ln>
          <a:effectLst>
            <a:outerShdw blurRad="63500" dist="107763" dir="2700000" algn="ctr" rotWithShape="0">
              <a:schemeClr val="bg2">
                <a:alpha val="74998"/>
              </a:schemeClr>
            </a:outerShdw>
          </a:effectLst>
        </p:spPr>
        <p:txBody>
          <a:bodyPr wrap="none" anchor="ctr"/>
          <a:lstStyle>
            <a:lvl1pPr>
              <a:spcBef>
                <a:spcPct val="30000"/>
              </a:spcBef>
              <a:buClr>
                <a:schemeClr val="accent1"/>
              </a:buClr>
              <a:buSzPct val="75000"/>
              <a:buFont typeface="Wingdings" charset="2"/>
              <a:buChar char="q"/>
              <a:defRPr sz="2400">
                <a:solidFill>
                  <a:schemeClr val="tx1"/>
                </a:solidFill>
                <a:latin typeface="Arial" charset="0"/>
              </a:defRPr>
            </a:lvl1pPr>
            <a:lvl2pPr marL="742950" indent="-285750">
              <a:spcBef>
                <a:spcPct val="30000"/>
              </a:spcBef>
              <a:buClr>
                <a:schemeClr val="accent1"/>
              </a:buClr>
              <a:buSzPct val="75000"/>
              <a:buFont typeface="Monotype Sorts" charset="2"/>
              <a:buChar char="l"/>
              <a:defRPr sz="2000">
                <a:solidFill>
                  <a:schemeClr val="tx1"/>
                </a:solidFill>
                <a:latin typeface="Arial" charset="0"/>
              </a:defRPr>
            </a:lvl2pPr>
            <a:lvl3pPr marL="1143000" indent="-228600">
              <a:spcBef>
                <a:spcPct val="30000"/>
              </a:spcBef>
              <a:buClr>
                <a:schemeClr val="accent1"/>
              </a:buClr>
              <a:buSzPct val="100000"/>
              <a:buChar char="-"/>
              <a:defRPr>
                <a:solidFill>
                  <a:schemeClr val="tx1"/>
                </a:solidFill>
                <a:latin typeface="Arial" charset="0"/>
              </a:defRPr>
            </a:lvl3pPr>
            <a:lvl4pPr marL="1600200" indent="-228600">
              <a:spcBef>
                <a:spcPct val="20000"/>
              </a:spcBef>
              <a:buChar char="–"/>
              <a:defRPr sz="2000">
                <a:solidFill>
                  <a:schemeClr val="tx1"/>
                </a:solidFill>
                <a:latin typeface="Times New Roman" charset="0"/>
              </a:defRPr>
            </a:lvl4pPr>
            <a:lvl5pPr marL="2057400" indent="-228600">
              <a:spcBef>
                <a:spcPct val="20000"/>
              </a:spcBef>
              <a:buChar char="»"/>
              <a:defRPr sz="2000">
                <a:solidFill>
                  <a:schemeClr val="tx1"/>
                </a:solidFill>
                <a:latin typeface="Times New Roman" charset="0"/>
              </a:defRPr>
            </a:lvl5pPr>
            <a:lvl6pPr marL="2514600" indent="-228600" eaLnBrk="0" fontAlgn="base" hangingPunct="0">
              <a:spcBef>
                <a:spcPct val="20000"/>
              </a:spcBef>
              <a:spcAft>
                <a:spcPct val="0"/>
              </a:spcAft>
              <a:buChar char="»"/>
              <a:defRPr sz="2000">
                <a:solidFill>
                  <a:schemeClr val="tx1"/>
                </a:solidFill>
                <a:latin typeface="Times New Roman" charset="0"/>
              </a:defRPr>
            </a:lvl6pPr>
            <a:lvl7pPr marL="2971800" indent="-228600" eaLnBrk="0" fontAlgn="base" hangingPunct="0">
              <a:spcBef>
                <a:spcPct val="20000"/>
              </a:spcBef>
              <a:spcAft>
                <a:spcPct val="0"/>
              </a:spcAft>
              <a:buChar char="»"/>
              <a:defRPr sz="2000">
                <a:solidFill>
                  <a:schemeClr val="tx1"/>
                </a:solidFill>
                <a:latin typeface="Times New Roman" charset="0"/>
              </a:defRPr>
            </a:lvl7pPr>
            <a:lvl8pPr marL="3429000" indent="-228600" eaLnBrk="0" fontAlgn="base" hangingPunct="0">
              <a:spcBef>
                <a:spcPct val="20000"/>
              </a:spcBef>
              <a:spcAft>
                <a:spcPct val="0"/>
              </a:spcAft>
              <a:buChar char="»"/>
              <a:defRPr sz="2000">
                <a:solidFill>
                  <a:schemeClr val="tx1"/>
                </a:solidFill>
                <a:latin typeface="Times New Roman" charset="0"/>
              </a:defRPr>
            </a:lvl8pPr>
            <a:lvl9pPr marL="3886200" indent="-228600" eaLnBrk="0" fontAlgn="base" hangingPunct="0">
              <a:spcBef>
                <a:spcPct val="20000"/>
              </a:spcBef>
              <a:spcAft>
                <a:spcPct val="0"/>
              </a:spcAft>
              <a:buChar char="»"/>
              <a:defRPr sz="2000">
                <a:solidFill>
                  <a:schemeClr val="tx1"/>
                </a:solidFill>
                <a:latin typeface="Times New Roman" charset="0"/>
              </a:defRPr>
            </a:lvl9pPr>
          </a:lstStyle>
          <a:p>
            <a:pPr>
              <a:spcBef>
                <a:spcPct val="0"/>
              </a:spcBef>
              <a:buClrTx/>
              <a:buSzTx/>
              <a:buFontTx/>
              <a:buNone/>
            </a:pPr>
            <a:endParaRPr lang="en-US" altLang="en-US" sz="1800">
              <a:solidFill>
                <a:schemeClr val="accent1"/>
              </a:solidFill>
            </a:endParaRPr>
          </a:p>
        </p:txBody>
      </p:sp>
      <p:sp>
        <p:nvSpPr>
          <p:cNvPr id="113674" name="Rectangle 10"/>
          <p:cNvSpPr>
            <a:spLocks noChangeArrowheads="1"/>
          </p:cNvSpPr>
          <p:nvPr>
            <p:custDataLst>
              <p:tags r:id="rId9"/>
            </p:custDataLst>
          </p:nvPr>
        </p:nvSpPr>
        <p:spPr bwMode="auto">
          <a:xfrm>
            <a:off x="1397000" y="3314700"/>
            <a:ext cx="939800" cy="28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lvl1pPr>
              <a:spcBef>
                <a:spcPct val="30000"/>
              </a:spcBef>
              <a:buClr>
                <a:schemeClr val="accent1"/>
              </a:buClr>
              <a:buSzPct val="75000"/>
              <a:buFont typeface="Wingdings" charset="2"/>
              <a:buChar char="q"/>
              <a:defRPr sz="2400">
                <a:solidFill>
                  <a:schemeClr val="tx1"/>
                </a:solidFill>
                <a:latin typeface="Arial" charset="0"/>
              </a:defRPr>
            </a:lvl1pPr>
            <a:lvl2pPr marL="742950" indent="-285750">
              <a:spcBef>
                <a:spcPct val="30000"/>
              </a:spcBef>
              <a:buClr>
                <a:schemeClr val="accent1"/>
              </a:buClr>
              <a:buSzPct val="75000"/>
              <a:buFont typeface="Monotype Sorts" charset="2"/>
              <a:buChar char="l"/>
              <a:defRPr sz="2000">
                <a:solidFill>
                  <a:schemeClr val="tx1"/>
                </a:solidFill>
                <a:latin typeface="Arial" charset="0"/>
              </a:defRPr>
            </a:lvl2pPr>
            <a:lvl3pPr marL="1143000" indent="-228600">
              <a:spcBef>
                <a:spcPct val="30000"/>
              </a:spcBef>
              <a:buClr>
                <a:schemeClr val="accent1"/>
              </a:buClr>
              <a:buSzPct val="100000"/>
              <a:buChar char="-"/>
              <a:defRPr>
                <a:solidFill>
                  <a:schemeClr val="tx1"/>
                </a:solidFill>
                <a:latin typeface="Arial" charset="0"/>
              </a:defRPr>
            </a:lvl3pPr>
            <a:lvl4pPr marL="1600200" indent="-228600">
              <a:spcBef>
                <a:spcPct val="20000"/>
              </a:spcBef>
              <a:buChar char="–"/>
              <a:defRPr sz="2000">
                <a:solidFill>
                  <a:schemeClr val="tx1"/>
                </a:solidFill>
                <a:latin typeface="Times New Roman" charset="0"/>
              </a:defRPr>
            </a:lvl4pPr>
            <a:lvl5pPr marL="2057400" indent="-228600">
              <a:spcBef>
                <a:spcPct val="20000"/>
              </a:spcBef>
              <a:buChar char="»"/>
              <a:defRPr sz="2000">
                <a:solidFill>
                  <a:schemeClr val="tx1"/>
                </a:solidFill>
                <a:latin typeface="Times New Roman" charset="0"/>
              </a:defRPr>
            </a:lvl5pPr>
            <a:lvl6pPr marL="2514600" indent="-228600" eaLnBrk="0" fontAlgn="base" hangingPunct="0">
              <a:spcBef>
                <a:spcPct val="20000"/>
              </a:spcBef>
              <a:spcAft>
                <a:spcPct val="0"/>
              </a:spcAft>
              <a:buChar char="»"/>
              <a:defRPr sz="2000">
                <a:solidFill>
                  <a:schemeClr val="tx1"/>
                </a:solidFill>
                <a:latin typeface="Times New Roman" charset="0"/>
              </a:defRPr>
            </a:lvl6pPr>
            <a:lvl7pPr marL="2971800" indent="-228600" eaLnBrk="0" fontAlgn="base" hangingPunct="0">
              <a:spcBef>
                <a:spcPct val="20000"/>
              </a:spcBef>
              <a:spcAft>
                <a:spcPct val="0"/>
              </a:spcAft>
              <a:buChar char="»"/>
              <a:defRPr sz="2000">
                <a:solidFill>
                  <a:schemeClr val="tx1"/>
                </a:solidFill>
                <a:latin typeface="Times New Roman" charset="0"/>
              </a:defRPr>
            </a:lvl7pPr>
            <a:lvl8pPr marL="3429000" indent="-228600" eaLnBrk="0" fontAlgn="base" hangingPunct="0">
              <a:spcBef>
                <a:spcPct val="20000"/>
              </a:spcBef>
              <a:spcAft>
                <a:spcPct val="0"/>
              </a:spcAft>
              <a:buChar char="»"/>
              <a:defRPr sz="2000">
                <a:solidFill>
                  <a:schemeClr val="tx1"/>
                </a:solidFill>
                <a:latin typeface="Times New Roman" charset="0"/>
              </a:defRPr>
            </a:lvl8pPr>
            <a:lvl9pPr marL="3886200" indent="-228600" eaLnBrk="0" fontAlgn="base" hangingPunct="0">
              <a:spcBef>
                <a:spcPct val="20000"/>
              </a:spcBef>
              <a:spcAft>
                <a:spcPct val="0"/>
              </a:spcAft>
              <a:buChar char="»"/>
              <a:defRPr sz="2000">
                <a:solidFill>
                  <a:schemeClr val="tx1"/>
                </a:solidFill>
                <a:latin typeface="Times New Roman" charset="0"/>
              </a:defRPr>
            </a:lvl9pPr>
          </a:lstStyle>
          <a:p>
            <a:pPr>
              <a:lnSpc>
                <a:spcPct val="85000"/>
              </a:lnSpc>
              <a:spcBef>
                <a:spcPct val="0"/>
              </a:spcBef>
              <a:buClrTx/>
              <a:buSzTx/>
              <a:buFontTx/>
              <a:buNone/>
            </a:pPr>
            <a:r>
              <a:rPr lang="en-US" altLang="zh-CN" sz="1800" b="1">
                <a:solidFill>
                  <a:schemeClr val="accent1"/>
                </a:solidFill>
                <a:ea typeface="宋体" charset="-122"/>
              </a:rPr>
              <a:t>Control</a:t>
            </a:r>
          </a:p>
        </p:txBody>
      </p:sp>
      <p:sp>
        <p:nvSpPr>
          <p:cNvPr id="113675" name="Rectangle 11"/>
          <p:cNvSpPr>
            <a:spLocks noChangeArrowheads="1"/>
          </p:cNvSpPr>
          <p:nvPr>
            <p:custDataLst>
              <p:tags r:id="rId10"/>
            </p:custDataLst>
          </p:nvPr>
        </p:nvSpPr>
        <p:spPr bwMode="auto">
          <a:xfrm>
            <a:off x="1295400" y="4114800"/>
            <a:ext cx="1104900" cy="28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lvl1pPr>
              <a:spcBef>
                <a:spcPct val="30000"/>
              </a:spcBef>
              <a:buClr>
                <a:schemeClr val="accent1"/>
              </a:buClr>
              <a:buSzPct val="75000"/>
              <a:buFont typeface="Wingdings" charset="2"/>
              <a:buChar char="q"/>
              <a:defRPr sz="2400">
                <a:solidFill>
                  <a:schemeClr val="tx1"/>
                </a:solidFill>
                <a:latin typeface="Arial" charset="0"/>
              </a:defRPr>
            </a:lvl1pPr>
            <a:lvl2pPr marL="742950" indent="-285750">
              <a:spcBef>
                <a:spcPct val="30000"/>
              </a:spcBef>
              <a:buClr>
                <a:schemeClr val="accent1"/>
              </a:buClr>
              <a:buSzPct val="75000"/>
              <a:buFont typeface="Monotype Sorts" charset="2"/>
              <a:buChar char="l"/>
              <a:defRPr sz="2000">
                <a:solidFill>
                  <a:schemeClr val="tx1"/>
                </a:solidFill>
                <a:latin typeface="Arial" charset="0"/>
              </a:defRPr>
            </a:lvl2pPr>
            <a:lvl3pPr marL="1143000" indent="-228600">
              <a:spcBef>
                <a:spcPct val="30000"/>
              </a:spcBef>
              <a:buClr>
                <a:schemeClr val="accent1"/>
              </a:buClr>
              <a:buSzPct val="100000"/>
              <a:buChar char="-"/>
              <a:defRPr>
                <a:solidFill>
                  <a:schemeClr val="tx1"/>
                </a:solidFill>
                <a:latin typeface="Arial" charset="0"/>
              </a:defRPr>
            </a:lvl3pPr>
            <a:lvl4pPr marL="1600200" indent="-228600">
              <a:spcBef>
                <a:spcPct val="20000"/>
              </a:spcBef>
              <a:buChar char="–"/>
              <a:defRPr sz="2000">
                <a:solidFill>
                  <a:schemeClr val="tx1"/>
                </a:solidFill>
                <a:latin typeface="Times New Roman" charset="0"/>
              </a:defRPr>
            </a:lvl4pPr>
            <a:lvl5pPr marL="2057400" indent="-228600">
              <a:spcBef>
                <a:spcPct val="20000"/>
              </a:spcBef>
              <a:buChar char="»"/>
              <a:defRPr sz="2000">
                <a:solidFill>
                  <a:schemeClr val="tx1"/>
                </a:solidFill>
                <a:latin typeface="Times New Roman" charset="0"/>
              </a:defRPr>
            </a:lvl5pPr>
            <a:lvl6pPr marL="2514600" indent="-228600" eaLnBrk="0" fontAlgn="base" hangingPunct="0">
              <a:spcBef>
                <a:spcPct val="20000"/>
              </a:spcBef>
              <a:spcAft>
                <a:spcPct val="0"/>
              </a:spcAft>
              <a:buChar char="»"/>
              <a:defRPr sz="2000">
                <a:solidFill>
                  <a:schemeClr val="tx1"/>
                </a:solidFill>
                <a:latin typeface="Times New Roman" charset="0"/>
              </a:defRPr>
            </a:lvl6pPr>
            <a:lvl7pPr marL="2971800" indent="-228600" eaLnBrk="0" fontAlgn="base" hangingPunct="0">
              <a:spcBef>
                <a:spcPct val="20000"/>
              </a:spcBef>
              <a:spcAft>
                <a:spcPct val="0"/>
              </a:spcAft>
              <a:buChar char="»"/>
              <a:defRPr sz="2000">
                <a:solidFill>
                  <a:schemeClr val="tx1"/>
                </a:solidFill>
                <a:latin typeface="Times New Roman" charset="0"/>
              </a:defRPr>
            </a:lvl7pPr>
            <a:lvl8pPr marL="3429000" indent="-228600" eaLnBrk="0" fontAlgn="base" hangingPunct="0">
              <a:spcBef>
                <a:spcPct val="20000"/>
              </a:spcBef>
              <a:spcAft>
                <a:spcPct val="0"/>
              </a:spcAft>
              <a:buChar char="»"/>
              <a:defRPr sz="2000">
                <a:solidFill>
                  <a:schemeClr val="tx1"/>
                </a:solidFill>
                <a:latin typeface="Times New Roman" charset="0"/>
              </a:defRPr>
            </a:lvl8pPr>
            <a:lvl9pPr marL="3886200" indent="-228600" eaLnBrk="0" fontAlgn="base" hangingPunct="0">
              <a:spcBef>
                <a:spcPct val="20000"/>
              </a:spcBef>
              <a:spcAft>
                <a:spcPct val="0"/>
              </a:spcAft>
              <a:buChar char="»"/>
              <a:defRPr sz="2000">
                <a:solidFill>
                  <a:schemeClr val="tx1"/>
                </a:solidFill>
                <a:latin typeface="Times New Roman" charset="0"/>
              </a:defRPr>
            </a:lvl9pPr>
          </a:lstStyle>
          <a:p>
            <a:pPr>
              <a:lnSpc>
                <a:spcPct val="85000"/>
              </a:lnSpc>
              <a:spcBef>
                <a:spcPct val="0"/>
              </a:spcBef>
              <a:buClrTx/>
              <a:buSzTx/>
              <a:buFontTx/>
              <a:buNone/>
            </a:pPr>
            <a:r>
              <a:rPr lang="en-US" altLang="zh-CN" sz="1800" b="1">
                <a:solidFill>
                  <a:schemeClr val="accent1"/>
                </a:solidFill>
                <a:ea typeface="宋体" charset="-122"/>
              </a:rPr>
              <a:t>Datapath</a:t>
            </a:r>
          </a:p>
        </p:txBody>
      </p:sp>
      <p:sp>
        <p:nvSpPr>
          <p:cNvPr id="113676" name="Rectangle 12"/>
          <p:cNvSpPr>
            <a:spLocks noChangeArrowheads="1"/>
          </p:cNvSpPr>
          <p:nvPr>
            <p:custDataLst>
              <p:tags r:id="rId11"/>
            </p:custDataLst>
          </p:nvPr>
        </p:nvSpPr>
        <p:spPr bwMode="auto">
          <a:xfrm>
            <a:off x="2971800" y="3429000"/>
            <a:ext cx="1003300" cy="28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lvl1pPr>
              <a:spcBef>
                <a:spcPct val="30000"/>
              </a:spcBef>
              <a:buClr>
                <a:schemeClr val="accent1"/>
              </a:buClr>
              <a:buSzPct val="75000"/>
              <a:buFont typeface="Wingdings" charset="2"/>
              <a:buChar char="q"/>
              <a:defRPr sz="2400">
                <a:solidFill>
                  <a:schemeClr val="tx1"/>
                </a:solidFill>
                <a:latin typeface="Arial" charset="0"/>
              </a:defRPr>
            </a:lvl1pPr>
            <a:lvl2pPr marL="742950" indent="-285750">
              <a:spcBef>
                <a:spcPct val="30000"/>
              </a:spcBef>
              <a:buClr>
                <a:schemeClr val="accent1"/>
              </a:buClr>
              <a:buSzPct val="75000"/>
              <a:buFont typeface="Monotype Sorts" charset="2"/>
              <a:buChar char="l"/>
              <a:defRPr sz="2000">
                <a:solidFill>
                  <a:schemeClr val="tx1"/>
                </a:solidFill>
                <a:latin typeface="Arial" charset="0"/>
              </a:defRPr>
            </a:lvl2pPr>
            <a:lvl3pPr marL="1143000" indent="-228600">
              <a:spcBef>
                <a:spcPct val="30000"/>
              </a:spcBef>
              <a:buClr>
                <a:schemeClr val="accent1"/>
              </a:buClr>
              <a:buSzPct val="100000"/>
              <a:buChar char="-"/>
              <a:defRPr>
                <a:solidFill>
                  <a:schemeClr val="tx1"/>
                </a:solidFill>
                <a:latin typeface="Arial" charset="0"/>
              </a:defRPr>
            </a:lvl3pPr>
            <a:lvl4pPr marL="1600200" indent="-228600">
              <a:spcBef>
                <a:spcPct val="20000"/>
              </a:spcBef>
              <a:buChar char="–"/>
              <a:defRPr sz="2000">
                <a:solidFill>
                  <a:schemeClr val="tx1"/>
                </a:solidFill>
                <a:latin typeface="Times New Roman" charset="0"/>
              </a:defRPr>
            </a:lvl4pPr>
            <a:lvl5pPr marL="2057400" indent="-228600">
              <a:spcBef>
                <a:spcPct val="20000"/>
              </a:spcBef>
              <a:buChar char="»"/>
              <a:defRPr sz="2000">
                <a:solidFill>
                  <a:schemeClr val="tx1"/>
                </a:solidFill>
                <a:latin typeface="Times New Roman" charset="0"/>
              </a:defRPr>
            </a:lvl5pPr>
            <a:lvl6pPr marL="2514600" indent="-228600" eaLnBrk="0" fontAlgn="base" hangingPunct="0">
              <a:spcBef>
                <a:spcPct val="20000"/>
              </a:spcBef>
              <a:spcAft>
                <a:spcPct val="0"/>
              </a:spcAft>
              <a:buChar char="»"/>
              <a:defRPr sz="2000">
                <a:solidFill>
                  <a:schemeClr val="tx1"/>
                </a:solidFill>
                <a:latin typeface="Times New Roman" charset="0"/>
              </a:defRPr>
            </a:lvl6pPr>
            <a:lvl7pPr marL="2971800" indent="-228600" eaLnBrk="0" fontAlgn="base" hangingPunct="0">
              <a:spcBef>
                <a:spcPct val="20000"/>
              </a:spcBef>
              <a:spcAft>
                <a:spcPct val="0"/>
              </a:spcAft>
              <a:buChar char="»"/>
              <a:defRPr sz="2000">
                <a:solidFill>
                  <a:schemeClr val="tx1"/>
                </a:solidFill>
                <a:latin typeface="Times New Roman" charset="0"/>
              </a:defRPr>
            </a:lvl7pPr>
            <a:lvl8pPr marL="3429000" indent="-228600" eaLnBrk="0" fontAlgn="base" hangingPunct="0">
              <a:spcBef>
                <a:spcPct val="20000"/>
              </a:spcBef>
              <a:spcAft>
                <a:spcPct val="0"/>
              </a:spcAft>
              <a:buChar char="»"/>
              <a:defRPr sz="2000">
                <a:solidFill>
                  <a:schemeClr val="tx1"/>
                </a:solidFill>
                <a:latin typeface="Times New Roman" charset="0"/>
              </a:defRPr>
            </a:lvl8pPr>
            <a:lvl9pPr marL="3886200" indent="-228600" eaLnBrk="0" fontAlgn="base" hangingPunct="0">
              <a:spcBef>
                <a:spcPct val="20000"/>
              </a:spcBef>
              <a:spcAft>
                <a:spcPct val="0"/>
              </a:spcAft>
              <a:buChar char="»"/>
              <a:defRPr sz="2000">
                <a:solidFill>
                  <a:schemeClr val="tx1"/>
                </a:solidFill>
                <a:latin typeface="Times New Roman" charset="0"/>
              </a:defRPr>
            </a:lvl9pPr>
          </a:lstStyle>
          <a:p>
            <a:pPr>
              <a:lnSpc>
                <a:spcPct val="85000"/>
              </a:lnSpc>
              <a:spcBef>
                <a:spcPct val="0"/>
              </a:spcBef>
              <a:buClrTx/>
              <a:buSzTx/>
              <a:buFontTx/>
              <a:buNone/>
            </a:pPr>
            <a:r>
              <a:rPr lang="en-US" altLang="zh-CN" sz="1800" b="1">
                <a:ea typeface="宋体" charset="-122"/>
              </a:rPr>
              <a:t>Memory</a:t>
            </a:r>
          </a:p>
        </p:txBody>
      </p:sp>
      <p:sp>
        <p:nvSpPr>
          <p:cNvPr id="113677" name="Rectangle 18"/>
          <p:cNvSpPr>
            <a:spLocks noChangeArrowheads="1"/>
          </p:cNvSpPr>
          <p:nvPr>
            <p:custDataLst>
              <p:tags r:id="rId12"/>
            </p:custDataLst>
          </p:nvPr>
        </p:nvSpPr>
        <p:spPr bwMode="auto">
          <a:xfrm>
            <a:off x="131763" y="2943225"/>
            <a:ext cx="180975" cy="363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ct val="30000"/>
              </a:spcBef>
              <a:buClr>
                <a:schemeClr val="accent1"/>
              </a:buClr>
              <a:buSzPct val="75000"/>
              <a:buFont typeface="Wingdings" charset="2"/>
              <a:buChar char="q"/>
              <a:defRPr sz="2400">
                <a:solidFill>
                  <a:schemeClr val="tx1"/>
                </a:solidFill>
                <a:latin typeface="Arial" charset="0"/>
              </a:defRPr>
            </a:lvl1pPr>
            <a:lvl2pPr marL="742950" indent="-285750">
              <a:spcBef>
                <a:spcPct val="30000"/>
              </a:spcBef>
              <a:buClr>
                <a:schemeClr val="accent1"/>
              </a:buClr>
              <a:buSzPct val="75000"/>
              <a:buFont typeface="Monotype Sorts" charset="2"/>
              <a:buChar char="l"/>
              <a:defRPr sz="2000">
                <a:solidFill>
                  <a:schemeClr val="tx1"/>
                </a:solidFill>
                <a:latin typeface="Arial" charset="0"/>
              </a:defRPr>
            </a:lvl2pPr>
            <a:lvl3pPr marL="1143000" indent="-228600">
              <a:spcBef>
                <a:spcPct val="30000"/>
              </a:spcBef>
              <a:buClr>
                <a:schemeClr val="accent1"/>
              </a:buClr>
              <a:buSzPct val="100000"/>
              <a:buChar char="-"/>
              <a:defRPr>
                <a:solidFill>
                  <a:schemeClr val="tx1"/>
                </a:solidFill>
                <a:latin typeface="Arial" charset="0"/>
              </a:defRPr>
            </a:lvl3pPr>
            <a:lvl4pPr marL="1600200" indent="-228600">
              <a:spcBef>
                <a:spcPct val="20000"/>
              </a:spcBef>
              <a:buChar char="–"/>
              <a:defRPr sz="2000">
                <a:solidFill>
                  <a:schemeClr val="tx1"/>
                </a:solidFill>
                <a:latin typeface="Times New Roman" charset="0"/>
              </a:defRPr>
            </a:lvl4pPr>
            <a:lvl5pPr marL="2057400" indent="-228600">
              <a:spcBef>
                <a:spcPct val="20000"/>
              </a:spcBef>
              <a:buChar char="»"/>
              <a:defRPr sz="2000">
                <a:solidFill>
                  <a:schemeClr val="tx1"/>
                </a:solidFill>
                <a:latin typeface="Times New Roman" charset="0"/>
              </a:defRPr>
            </a:lvl5pPr>
            <a:lvl6pPr marL="2514600" indent="-228600" eaLnBrk="0" fontAlgn="base" hangingPunct="0">
              <a:spcBef>
                <a:spcPct val="20000"/>
              </a:spcBef>
              <a:spcAft>
                <a:spcPct val="0"/>
              </a:spcAft>
              <a:buChar char="»"/>
              <a:defRPr sz="2000">
                <a:solidFill>
                  <a:schemeClr val="tx1"/>
                </a:solidFill>
                <a:latin typeface="Times New Roman" charset="0"/>
              </a:defRPr>
            </a:lvl6pPr>
            <a:lvl7pPr marL="2971800" indent="-228600" eaLnBrk="0" fontAlgn="base" hangingPunct="0">
              <a:spcBef>
                <a:spcPct val="20000"/>
              </a:spcBef>
              <a:spcAft>
                <a:spcPct val="0"/>
              </a:spcAft>
              <a:buChar char="»"/>
              <a:defRPr sz="2000">
                <a:solidFill>
                  <a:schemeClr val="tx1"/>
                </a:solidFill>
                <a:latin typeface="Times New Roman" charset="0"/>
              </a:defRPr>
            </a:lvl7pPr>
            <a:lvl8pPr marL="3429000" indent="-228600" eaLnBrk="0" fontAlgn="base" hangingPunct="0">
              <a:spcBef>
                <a:spcPct val="20000"/>
              </a:spcBef>
              <a:spcAft>
                <a:spcPct val="0"/>
              </a:spcAft>
              <a:buChar char="»"/>
              <a:defRPr sz="2000">
                <a:solidFill>
                  <a:schemeClr val="tx1"/>
                </a:solidFill>
                <a:latin typeface="Times New Roman" charset="0"/>
              </a:defRPr>
            </a:lvl8pPr>
            <a:lvl9pPr marL="3886200" indent="-228600" eaLnBrk="0" fontAlgn="base" hangingPunct="0">
              <a:spcBef>
                <a:spcPct val="20000"/>
              </a:spcBef>
              <a:spcAft>
                <a:spcPct val="0"/>
              </a:spcAft>
              <a:buChar char="»"/>
              <a:defRPr sz="2000">
                <a:solidFill>
                  <a:schemeClr val="tx1"/>
                </a:solidFill>
                <a:latin typeface="Times New Roman" charset="0"/>
              </a:defRPr>
            </a:lvl9pPr>
          </a:lstStyle>
          <a:p>
            <a:pPr>
              <a:spcBef>
                <a:spcPct val="0"/>
              </a:spcBef>
              <a:buClrTx/>
              <a:buSzTx/>
              <a:buFontTx/>
              <a:buNone/>
            </a:pPr>
            <a:endParaRPr lang="zh-CN" altLang="en-US" sz="1800">
              <a:ea typeface="宋体" charset="-122"/>
            </a:endParaRPr>
          </a:p>
        </p:txBody>
      </p:sp>
      <p:sp>
        <p:nvSpPr>
          <p:cNvPr id="113678" name="Rectangle 19"/>
          <p:cNvSpPr>
            <a:spLocks noGrp="1" noChangeArrowheads="1"/>
          </p:cNvSpPr>
          <p:nvPr>
            <p:custDataLst>
              <p:tags r:id="rId13"/>
            </p:custDataLst>
          </p:nvPr>
        </p:nvSpPr>
        <p:spPr bwMode="auto">
          <a:xfrm>
            <a:off x="4648200" y="838200"/>
            <a:ext cx="4076700" cy="1328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63500" tIns="25400" rIns="63500" bIns="25400">
            <a:spAutoFit/>
          </a:bodyPr>
          <a:lstStyle>
            <a:lvl1pPr>
              <a:spcBef>
                <a:spcPct val="30000"/>
              </a:spcBef>
              <a:buClr>
                <a:schemeClr val="accent1"/>
              </a:buClr>
              <a:buSzPct val="75000"/>
              <a:buFont typeface="Wingdings" charset="2"/>
              <a:buChar char="q"/>
              <a:defRPr sz="2400">
                <a:solidFill>
                  <a:schemeClr val="tx1"/>
                </a:solidFill>
                <a:latin typeface="Arial" charset="0"/>
              </a:defRPr>
            </a:lvl1pPr>
            <a:lvl2pPr marL="742950" indent="-285750">
              <a:spcBef>
                <a:spcPct val="30000"/>
              </a:spcBef>
              <a:buClr>
                <a:schemeClr val="accent1"/>
              </a:buClr>
              <a:buSzPct val="75000"/>
              <a:buFont typeface="Monotype Sorts" charset="2"/>
              <a:buChar char="l"/>
              <a:defRPr sz="2000">
                <a:solidFill>
                  <a:schemeClr val="tx1"/>
                </a:solidFill>
                <a:latin typeface="Arial" charset="0"/>
              </a:defRPr>
            </a:lvl2pPr>
            <a:lvl3pPr marL="1143000" indent="-228600">
              <a:spcBef>
                <a:spcPct val="30000"/>
              </a:spcBef>
              <a:buClr>
                <a:schemeClr val="accent1"/>
              </a:buClr>
              <a:buSzPct val="100000"/>
              <a:buChar char="-"/>
              <a:defRPr>
                <a:solidFill>
                  <a:schemeClr val="tx1"/>
                </a:solidFill>
                <a:latin typeface="Arial" charset="0"/>
              </a:defRPr>
            </a:lvl3pPr>
            <a:lvl4pPr marL="1600200" indent="-228600">
              <a:spcBef>
                <a:spcPct val="20000"/>
              </a:spcBef>
              <a:buChar char="–"/>
              <a:defRPr sz="2000">
                <a:solidFill>
                  <a:schemeClr val="tx1"/>
                </a:solidFill>
                <a:latin typeface="Times New Roman" charset="0"/>
              </a:defRPr>
            </a:lvl4pPr>
            <a:lvl5pPr marL="2057400" indent="-228600">
              <a:spcBef>
                <a:spcPct val="20000"/>
              </a:spcBef>
              <a:buChar char="»"/>
              <a:defRPr sz="2000">
                <a:solidFill>
                  <a:schemeClr val="tx1"/>
                </a:solidFill>
                <a:latin typeface="Times New Roman" charset="0"/>
              </a:defRPr>
            </a:lvl5pPr>
            <a:lvl6pPr marL="2514600" indent="-228600" eaLnBrk="0" fontAlgn="base" hangingPunct="0">
              <a:spcBef>
                <a:spcPct val="20000"/>
              </a:spcBef>
              <a:spcAft>
                <a:spcPct val="0"/>
              </a:spcAft>
              <a:buChar char="»"/>
              <a:defRPr sz="2000">
                <a:solidFill>
                  <a:schemeClr val="tx1"/>
                </a:solidFill>
                <a:latin typeface="Times New Roman" charset="0"/>
              </a:defRPr>
            </a:lvl6pPr>
            <a:lvl7pPr marL="2971800" indent="-228600" eaLnBrk="0" fontAlgn="base" hangingPunct="0">
              <a:spcBef>
                <a:spcPct val="20000"/>
              </a:spcBef>
              <a:spcAft>
                <a:spcPct val="0"/>
              </a:spcAft>
              <a:buChar char="»"/>
              <a:defRPr sz="2000">
                <a:solidFill>
                  <a:schemeClr val="tx1"/>
                </a:solidFill>
                <a:latin typeface="Times New Roman" charset="0"/>
              </a:defRPr>
            </a:lvl7pPr>
            <a:lvl8pPr marL="3429000" indent="-228600" eaLnBrk="0" fontAlgn="base" hangingPunct="0">
              <a:spcBef>
                <a:spcPct val="20000"/>
              </a:spcBef>
              <a:spcAft>
                <a:spcPct val="0"/>
              </a:spcAft>
              <a:buChar char="»"/>
              <a:defRPr sz="2000">
                <a:solidFill>
                  <a:schemeClr val="tx1"/>
                </a:solidFill>
                <a:latin typeface="Times New Roman" charset="0"/>
              </a:defRPr>
            </a:lvl8pPr>
            <a:lvl9pPr marL="3886200" indent="-228600" eaLnBrk="0" fontAlgn="base" hangingPunct="0">
              <a:spcBef>
                <a:spcPct val="20000"/>
              </a:spcBef>
              <a:spcAft>
                <a:spcPct val="0"/>
              </a:spcAft>
              <a:buChar char="»"/>
              <a:defRPr sz="2000">
                <a:solidFill>
                  <a:schemeClr val="tx1"/>
                </a:solidFill>
                <a:latin typeface="Times New Roman" charset="0"/>
              </a:defRPr>
            </a:lvl9pPr>
          </a:lstStyle>
          <a:p>
            <a:pPr>
              <a:spcBef>
                <a:spcPct val="0"/>
              </a:spcBef>
              <a:buSzPts val="1800"/>
              <a:buFont typeface="Wingdings" charset="2"/>
              <a:buNone/>
            </a:pPr>
            <a:r>
              <a:rPr lang="zh-CN" altLang="en-US" sz="1200">
                <a:latin typeface="Courier New" charset="0"/>
                <a:ea typeface="宋体" charset="-122"/>
              </a:rPr>
              <a:t>      </a:t>
            </a:r>
            <a:r>
              <a:rPr lang="en-US" altLang="zh-CN" sz="1200">
                <a:latin typeface="Courier New" charset="0"/>
                <a:ea typeface="宋体" charset="-122"/>
              </a:rPr>
              <a:t>000000 00000 00101 0001000010000000</a:t>
            </a:r>
          </a:p>
          <a:p>
            <a:pPr>
              <a:spcBef>
                <a:spcPct val="0"/>
              </a:spcBef>
              <a:buClrTx/>
              <a:buSzTx/>
              <a:buFontTx/>
              <a:buNone/>
            </a:pPr>
            <a:r>
              <a:rPr lang="en-US" altLang="zh-CN" sz="1200">
                <a:latin typeface="Courier New" charset="0"/>
                <a:ea typeface="宋体" charset="-122"/>
              </a:rPr>
              <a:t>      000000 00100 00010 0001000000100000</a:t>
            </a:r>
          </a:p>
          <a:p>
            <a:pPr>
              <a:spcBef>
                <a:spcPct val="0"/>
              </a:spcBef>
              <a:buClrTx/>
              <a:buSzTx/>
              <a:buFontTx/>
              <a:buNone/>
            </a:pPr>
            <a:r>
              <a:rPr lang="en-US" altLang="zh-CN" sz="1200">
                <a:latin typeface="Courier New" charset="0"/>
                <a:ea typeface="宋体" charset="-122"/>
              </a:rPr>
              <a:t>      100011 00010 01111 0000000000000000</a:t>
            </a:r>
          </a:p>
          <a:p>
            <a:pPr>
              <a:spcBef>
                <a:spcPct val="0"/>
              </a:spcBef>
              <a:buClrTx/>
              <a:buSzTx/>
              <a:buFontTx/>
              <a:buNone/>
            </a:pPr>
            <a:r>
              <a:rPr lang="en-US" altLang="zh-CN" sz="1200">
                <a:latin typeface="Courier New" charset="0"/>
                <a:ea typeface="宋体" charset="-122"/>
              </a:rPr>
              <a:t>      100011 00010 10000 0000000000000100</a:t>
            </a:r>
          </a:p>
          <a:p>
            <a:pPr>
              <a:spcBef>
                <a:spcPct val="0"/>
              </a:spcBef>
              <a:buClrTx/>
              <a:buSzTx/>
              <a:buFontTx/>
              <a:buNone/>
            </a:pPr>
            <a:r>
              <a:rPr lang="en-US" altLang="zh-CN" sz="1200">
                <a:latin typeface="Courier New" charset="0"/>
                <a:ea typeface="宋体" charset="-122"/>
              </a:rPr>
              <a:t>      101011 00010 10000 0000000000000000</a:t>
            </a:r>
          </a:p>
          <a:p>
            <a:pPr>
              <a:spcBef>
                <a:spcPct val="0"/>
              </a:spcBef>
              <a:buClrTx/>
              <a:buSzTx/>
              <a:buFontTx/>
              <a:buNone/>
            </a:pPr>
            <a:r>
              <a:rPr lang="en-US" altLang="zh-CN" sz="1200">
                <a:latin typeface="Courier New" charset="0"/>
                <a:ea typeface="宋体" charset="-122"/>
              </a:rPr>
              <a:t>      101011 00010 01111 0000000000000100</a:t>
            </a:r>
          </a:p>
          <a:p>
            <a:pPr>
              <a:spcBef>
                <a:spcPct val="0"/>
              </a:spcBef>
              <a:buClrTx/>
              <a:buSzTx/>
              <a:buFontTx/>
              <a:buNone/>
            </a:pPr>
            <a:r>
              <a:rPr lang="en-US" altLang="zh-CN" sz="1200">
                <a:latin typeface="Courier New" charset="0"/>
                <a:ea typeface="宋体" charset="-122"/>
              </a:rPr>
              <a:t>      000000 11111 00000 0000000000001000</a:t>
            </a:r>
          </a:p>
        </p:txBody>
      </p:sp>
      <p:sp>
        <p:nvSpPr>
          <p:cNvPr id="113679" name="Rectangle 21"/>
          <p:cNvSpPr>
            <a:spLocks noChangeArrowheads="1"/>
          </p:cNvSpPr>
          <p:nvPr>
            <p:custDataLst>
              <p:tags r:id="rId14"/>
            </p:custDataLst>
          </p:nvPr>
        </p:nvSpPr>
        <p:spPr bwMode="auto">
          <a:xfrm>
            <a:off x="4446588" y="2514600"/>
            <a:ext cx="990600" cy="28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lvl1pPr>
              <a:spcBef>
                <a:spcPct val="30000"/>
              </a:spcBef>
              <a:buClr>
                <a:schemeClr val="accent1"/>
              </a:buClr>
              <a:buSzPct val="75000"/>
              <a:buFont typeface="Wingdings" charset="2"/>
              <a:buChar char="q"/>
              <a:defRPr sz="2400">
                <a:solidFill>
                  <a:schemeClr val="tx1"/>
                </a:solidFill>
                <a:latin typeface="Arial" charset="0"/>
              </a:defRPr>
            </a:lvl1pPr>
            <a:lvl2pPr marL="742950" indent="-285750">
              <a:spcBef>
                <a:spcPct val="30000"/>
              </a:spcBef>
              <a:buClr>
                <a:schemeClr val="accent1"/>
              </a:buClr>
              <a:buSzPct val="75000"/>
              <a:buFont typeface="Monotype Sorts" charset="2"/>
              <a:buChar char="l"/>
              <a:defRPr sz="2000">
                <a:solidFill>
                  <a:schemeClr val="tx1"/>
                </a:solidFill>
                <a:latin typeface="Arial" charset="0"/>
              </a:defRPr>
            </a:lvl2pPr>
            <a:lvl3pPr marL="1143000" indent="-228600">
              <a:spcBef>
                <a:spcPct val="30000"/>
              </a:spcBef>
              <a:buClr>
                <a:schemeClr val="accent1"/>
              </a:buClr>
              <a:buSzPct val="100000"/>
              <a:buChar char="-"/>
              <a:defRPr>
                <a:solidFill>
                  <a:schemeClr val="tx1"/>
                </a:solidFill>
                <a:latin typeface="Arial" charset="0"/>
              </a:defRPr>
            </a:lvl3pPr>
            <a:lvl4pPr marL="1600200" indent="-228600">
              <a:spcBef>
                <a:spcPct val="20000"/>
              </a:spcBef>
              <a:buChar char="–"/>
              <a:defRPr sz="2000">
                <a:solidFill>
                  <a:schemeClr val="tx1"/>
                </a:solidFill>
                <a:latin typeface="Times New Roman" charset="0"/>
              </a:defRPr>
            </a:lvl4pPr>
            <a:lvl5pPr marL="2057400" indent="-228600">
              <a:spcBef>
                <a:spcPct val="20000"/>
              </a:spcBef>
              <a:buChar char="»"/>
              <a:defRPr sz="2000">
                <a:solidFill>
                  <a:schemeClr val="tx1"/>
                </a:solidFill>
                <a:latin typeface="Times New Roman" charset="0"/>
              </a:defRPr>
            </a:lvl5pPr>
            <a:lvl6pPr marL="2514600" indent="-228600" eaLnBrk="0" fontAlgn="base" hangingPunct="0">
              <a:spcBef>
                <a:spcPct val="20000"/>
              </a:spcBef>
              <a:spcAft>
                <a:spcPct val="0"/>
              </a:spcAft>
              <a:buChar char="»"/>
              <a:defRPr sz="2000">
                <a:solidFill>
                  <a:schemeClr val="tx1"/>
                </a:solidFill>
                <a:latin typeface="Times New Roman" charset="0"/>
              </a:defRPr>
            </a:lvl6pPr>
            <a:lvl7pPr marL="2971800" indent="-228600" eaLnBrk="0" fontAlgn="base" hangingPunct="0">
              <a:spcBef>
                <a:spcPct val="20000"/>
              </a:spcBef>
              <a:spcAft>
                <a:spcPct val="0"/>
              </a:spcAft>
              <a:buChar char="»"/>
              <a:defRPr sz="2000">
                <a:solidFill>
                  <a:schemeClr val="tx1"/>
                </a:solidFill>
                <a:latin typeface="Times New Roman" charset="0"/>
              </a:defRPr>
            </a:lvl7pPr>
            <a:lvl8pPr marL="3429000" indent="-228600" eaLnBrk="0" fontAlgn="base" hangingPunct="0">
              <a:spcBef>
                <a:spcPct val="20000"/>
              </a:spcBef>
              <a:spcAft>
                <a:spcPct val="0"/>
              </a:spcAft>
              <a:buChar char="»"/>
              <a:defRPr sz="2000">
                <a:solidFill>
                  <a:schemeClr val="tx1"/>
                </a:solidFill>
                <a:latin typeface="Times New Roman" charset="0"/>
              </a:defRPr>
            </a:lvl8pPr>
            <a:lvl9pPr marL="3886200" indent="-228600" eaLnBrk="0" fontAlgn="base" hangingPunct="0">
              <a:spcBef>
                <a:spcPct val="20000"/>
              </a:spcBef>
              <a:spcAft>
                <a:spcPct val="0"/>
              </a:spcAft>
              <a:buChar char="»"/>
              <a:defRPr sz="2000">
                <a:solidFill>
                  <a:schemeClr val="tx1"/>
                </a:solidFill>
                <a:latin typeface="Times New Roman" charset="0"/>
              </a:defRPr>
            </a:lvl9pPr>
          </a:lstStyle>
          <a:p>
            <a:pPr>
              <a:lnSpc>
                <a:spcPct val="85000"/>
              </a:lnSpc>
              <a:spcBef>
                <a:spcPct val="0"/>
              </a:spcBef>
              <a:buClrTx/>
              <a:buSzTx/>
              <a:buFontTx/>
              <a:buNone/>
            </a:pPr>
            <a:r>
              <a:rPr lang="en-US" altLang="zh-CN" sz="1800" b="1">
                <a:ea typeface="宋体" charset="-122"/>
              </a:rPr>
              <a:t>Devices</a:t>
            </a:r>
          </a:p>
        </p:txBody>
      </p:sp>
      <p:sp>
        <p:nvSpPr>
          <p:cNvPr id="113680" name="AutoShape 22"/>
          <p:cNvSpPr>
            <a:spLocks noChangeArrowheads="1"/>
          </p:cNvSpPr>
          <p:nvPr>
            <p:custDataLst>
              <p:tags r:id="rId15"/>
            </p:custDataLst>
          </p:nvPr>
        </p:nvSpPr>
        <p:spPr bwMode="auto">
          <a:xfrm>
            <a:off x="4411663" y="3451225"/>
            <a:ext cx="1079500" cy="512763"/>
          </a:xfrm>
          <a:prstGeom prst="roundRect">
            <a:avLst>
              <a:gd name="adj" fmla="val 12495"/>
            </a:avLst>
          </a:prstGeom>
          <a:solidFill>
            <a:schemeClr val="bg1"/>
          </a:solidFill>
          <a:ln w="12700">
            <a:solidFill>
              <a:schemeClr val="tx1"/>
            </a:solidFill>
            <a:round/>
            <a:headEnd/>
            <a:tailEnd/>
          </a:ln>
          <a:effectLst>
            <a:outerShdw blurRad="63500" dist="107763" dir="2700000" algn="ctr" rotWithShape="0">
              <a:schemeClr val="bg2">
                <a:alpha val="74998"/>
              </a:schemeClr>
            </a:outerShdw>
          </a:effectLst>
        </p:spPr>
        <p:txBody>
          <a:bodyPr wrap="none" anchor="ctr"/>
          <a:lstStyle>
            <a:lvl1pPr>
              <a:spcBef>
                <a:spcPct val="30000"/>
              </a:spcBef>
              <a:buClr>
                <a:schemeClr val="accent1"/>
              </a:buClr>
              <a:buSzPct val="75000"/>
              <a:buFont typeface="Wingdings" charset="2"/>
              <a:buChar char="q"/>
              <a:defRPr sz="2400">
                <a:solidFill>
                  <a:schemeClr val="tx1"/>
                </a:solidFill>
                <a:latin typeface="Arial" charset="0"/>
              </a:defRPr>
            </a:lvl1pPr>
            <a:lvl2pPr marL="742950" indent="-285750">
              <a:spcBef>
                <a:spcPct val="30000"/>
              </a:spcBef>
              <a:buClr>
                <a:schemeClr val="accent1"/>
              </a:buClr>
              <a:buSzPct val="75000"/>
              <a:buFont typeface="Monotype Sorts" charset="2"/>
              <a:buChar char="l"/>
              <a:defRPr sz="2000">
                <a:solidFill>
                  <a:schemeClr val="tx1"/>
                </a:solidFill>
                <a:latin typeface="Arial" charset="0"/>
              </a:defRPr>
            </a:lvl2pPr>
            <a:lvl3pPr marL="1143000" indent="-228600">
              <a:spcBef>
                <a:spcPct val="30000"/>
              </a:spcBef>
              <a:buClr>
                <a:schemeClr val="accent1"/>
              </a:buClr>
              <a:buSzPct val="100000"/>
              <a:buChar char="-"/>
              <a:defRPr>
                <a:solidFill>
                  <a:schemeClr val="tx1"/>
                </a:solidFill>
                <a:latin typeface="Arial" charset="0"/>
              </a:defRPr>
            </a:lvl3pPr>
            <a:lvl4pPr marL="1600200" indent="-228600">
              <a:spcBef>
                <a:spcPct val="20000"/>
              </a:spcBef>
              <a:buChar char="–"/>
              <a:defRPr sz="2000">
                <a:solidFill>
                  <a:schemeClr val="tx1"/>
                </a:solidFill>
                <a:latin typeface="Times New Roman" charset="0"/>
              </a:defRPr>
            </a:lvl4pPr>
            <a:lvl5pPr marL="2057400" indent="-228600">
              <a:spcBef>
                <a:spcPct val="20000"/>
              </a:spcBef>
              <a:buChar char="»"/>
              <a:defRPr sz="2000">
                <a:solidFill>
                  <a:schemeClr val="tx1"/>
                </a:solidFill>
                <a:latin typeface="Times New Roman" charset="0"/>
              </a:defRPr>
            </a:lvl5pPr>
            <a:lvl6pPr marL="2514600" indent="-228600" eaLnBrk="0" fontAlgn="base" hangingPunct="0">
              <a:spcBef>
                <a:spcPct val="20000"/>
              </a:spcBef>
              <a:spcAft>
                <a:spcPct val="0"/>
              </a:spcAft>
              <a:buChar char="»"/>
              <a:defRPr sz="2000">
                <a:solidFill>
                  <a:schemeClr val="tx1"/>
                </a:solidFill>
                <a:latin typeface="Times New Roman" charset="0"/>
              </a:defRPr>
            </a:lvl6pPr>
            <a:lvl7pPr marL="2971800" indent="-228600" eaLnBrk="0" fontAlgn="base" hangingPunct="0">
              <a:spcBef>
                <a:spcPct val="20000"/>
              </a:spcBef>
              <a:spcAft>
                <a:spcPct val="0"/>
              </a:spcAft>
              <a:buChar char="»"/>
              <a:defRPr sz="2000">
                <a:solidFill>
                  <a:schemeClr val="tx1"/>
                </a:solidFill>
                <a:latin typeface="Times New Roman" charset="0"/>
              </a:defRPr>
            </a:lvl7pPr>
            <a:lvl8pPr marL="3429000" indent="-228600" eaLnBrk="0" fontAlgn="base" hangingPunct="0">
              <a:spcBef>
                <a:spcPct val="20000"/>
              </a:spcBef>
              <a:spcAft>
                <a:spcPct val="0"/>
              </a:spcAft>
              <a:buChar char="»"/>
              <a:defRPr sz="2000">
                <a:solidFill>
                  <a:schemeClr val="tx1"/>
                </a:solidFill>
                <a:latin typeface="Times New Roman" charset="0"/>
              </a:defRPr>
            </a:lvl8pPr>
            <a:lvl9pPr marL="3886200" indent="-228600" eaLnBrk="0" fontAlgn="base" hangingPunct="0">
              <a:spcBef>
                <a:spcPct val="20000"/>
              </a:spcBef>
              <a:spcAft>
                <a:spcPct val="0"/>
              </a:spcAft>
              <a:buChar char="»"/>
              <a:defRPr sz="2000">
                <a:solidFill>
                  <a:schemeClr val="tx1"/>
                </a:solidFill>
                <a:latin typeface="Times New Roman" charset="0"/>
              </a:defRPr>
            </a:lvl9pPr>
          </a:lstStyle>
          <a:p>
            <a:pPr>
              <a:spcBef>
                <a:spcPct val="0"/>
              </a:spcBef>
              <a:buClrTx/>
              <a:buSzTx/>
              <a:buFontTx/>
              <a:buNone/>
            </a:pPr>
            <a:endParaRPr lang="en-US" altLang="en-US" sz="1800">
              <a:solidFill>
                <a:schemeClr val="accent1"/>
              </a:solidFill>
            </a:endParaRPr>
          </a:p>
        </p:txBody>
      </p:sp>
      <p:cxnSp>
        <p:nvCxnSpPr>
          <p:cNvPr id="258068" name="AutoShape 20"/>
          <p:cNvCxnSpPr>
            <a:cxnSpLocks noChangeShapeType="1"/>
            <a:stCxn id="113678" idx="2"/>
            <a:endCxn id="113680" idx="3"/>
          </p:cNvCxnSpPr>
          <p:nvPr>
            <p:custDataLst>
              <p:tags r:id="rId16"/>
            </p:custDataLst>
          </p:nvPr>
        </p:nvCxnSpPr>
        <p:spPr bwMode="auto">
          <a:xfrm rot="5400000">
            <a:off x="5318126" y="2339975"/>
            <a:ext cx="1541462" cy="1195387"/>
          </a:xfrm>
          <a:prstGeom prst="curvedConnector2">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cxnSp>
      <p:sp>
        <p:nvSpPr>
          <p:cNvPr id="113682" name="AutoShape 23"/>
          <p:cNvSpPr>
            <a:spLocks noChangeArrowheads="1"/>
          </p:cNvSpPr>
          <p:nvPr>
            <p:custDataLst>
              <p:tags r:id="rId17"/>
            </p:custDataLst>
          </p:nvPr>
        </p:nvSpPr>
        <p:spPr bwMode="auto">
          <a:xfrm>
            <a:off x="4411663" y="4098925"/>
            <a:ext cx="1079500" cy="482600"/>
          </a:xfrm>
          <a:prstGeom prst="roundRect">
            <a:avLst>
              <a:gd name="adj" fmla="val 12495"/>
            </a:avLst>
          </a:prstGeom>
          <a:solidFill>
            <a:schemeClr val="bg1"/>
          </a:solidFill>
          <a:ln w="12700">
            <a:solidFill>
              <a:schemeClr val="tx1"/>
            </a:solidFill>
            <a:round/>
            <a:headEnd/>
            <a:tailEnd/>
          </a:ln>
          <a:effectLst>
            <a:outerShdw blurRad="63500" dist="107763" dir="2700000" algn="ctr" rotWithShape="0">
              <a:schemeClr val="bg2">
                <a:alpha val="74998"/>
              </a:schemeClr>
            </a:outerShdw>
          </a:effectLst>
        </p:spPr>
        <p:txBody>
          <a:bodyPr wrap="none" anchor="ctr"/>
          <a:lstStyle>
            <a:lvl1pPr>
              <a:spcBef>
                <a:spcPct val="30000"/>
              </a:spcBef>
              <a:buClr>
                <a:schemeClr val="accent1"/>
              </a:buClr>
              <a:buSzPct val="75000"/>
              <a:buFont typeface="Wingdings" charset="2"/>
              <a:buChar char="q"/>
              <a:defRPr sz="2400">
                <a:solidFill>
                  <a:schemeClr val="tx1"/>
                </a:solidFill>
                <a:latin typeface="Arial" charset="0"/>
              </a:defRPr>
            </a:lvl1pPr>
            <a:lvl2pPr marL="742950" indent="-285750">
              <a:spcBef>
                <a:spcPct val="30000"/>
              </a:spcBef>
              <a:buClr>
                <a:schemeClr val="accent1"/>
              </a:buClr>
              <a:buSzPct val="75000"/>
              <a:buFont typeface="Monotype Sorts" charset="2"/>
              <a:buChar char="l"/>
              <a:defRPr sz="2000">
                <a:solidFill>
                  <a:schemeClr val="tx1"/>
                </a:solidFill>
                <a:latin typeface="Arial" charset="0"/>
              </a:defRPr>
            </a:lvl2pPr>
            <a:lvl3pPr marL="1143000" indent="-228600">
              <a:spcBef>
                <a:spcPct val="30000"/>
              </a:spcBef>
              <a:buClr>
                <a:schemeClr val="accent1"/>
              </a:buClr>
              <a:buSzPct val="100000"/>
              <a:buChar char="-"/>
              <a:defRPr>
                <a:solidFill>
                  <a:schemeClr val="tx1"/>
                </a:solidFill>
                <a:latin typeface="Arial" charset="0"/>
              </a:defRPr>
            </a:lvl3pPr>
            <a:lvl4pPr marL="1600200" indent="-228600">
              <a:spcBef>
                <a:spcPct val="20000"/>
              </a:spcBef>
              <a:buChar char="–"/>
              <a:defRPr sz="2000">
                <a:solidFill>
                  <a:schemeClr val="tx1"/>
                </a:solidFill>
                <a:latin typeface="Times New Roman" charset="0"/>
              </a:defRPr>
            </a:lvl4pPr>
            <a:lvl5pPr marL="2057400" indent="-228600">
              <a:spcBef>
                <a:spcPct val="20000"/>
              </a:spcBef>
              <a:buChar char="»"/>
              <a:defRPr sz="2000">
                <a:solidFill>
                  <a:schemeClr val="tx1"/>
                </a:solidFill>
                <a:latin typeface="Times New Roman" charset="0"/>
              </a:defRPr>
            </a:lvl5pPr>
            <a:lvl6pPr marL="2514600" indent="-228600" eaLnBrk="0" fontAlgn="base" hangingPunct="0">
              <a:spcBef>
                <a:spcPct val="20000"/>
              </a:spcBef>
              <a:spcAft>
                <a:spcPct val="0"/>
              </a:spcAft>
              <a:buChar char="»"/>
              <a:defRPr sz="2000">
                <a:solidFill>
                  <a:schemeClr val="tx1"/>
                </a:solidFill>
                <a:latin typeface="Times New Roman" charset="0"/>
              </a:defRPr>
            </a:lvl6pPr>
            <a:lvl7pPr marL="2971800" indent="-228600" eaLnBrk="0" fontAlgn="base" hangingPunct="0">
              <a:spcBef>
                <a:spcPct val="20000"/>
              </a:spcBef>
              <a:spcAft>
                <a:spcPct val="0"/>
              </a:spcAft>
              <a:buChar char="»"/>
              <a:defRPr sz="2000">
                <a:solidFill>
                  <a:schemeClr val="tx1"/>
                </a:solidFill>
                <a:latin typeface="Times New Roman" charset="0"/>
              </a:defRPr>
            </a:lvl7pPr>
            <a:lvl8pPr marL="3429000" indent="-228600" eaLnBrk="0" fontAlgn="base" hangingPunct="0">
              <a:spcBef>
                <a:spcPct val="20000"/>
              </a:spcBef>
              <a:spcAft>
                <a:spcPct val="0"/>
              </a:spcAft>
              <a:buChar char="»"/>
              <a:defRPr sz="2000">
                <a:solidFill>
                  <a:schemeClr val="tx1"/>
                </a:solidFill>
                <a:latin typeface="Times New Roman" charset="0"/>
              </a:defRPr>
            </a:lvl8pPr>
            <a:lvl9pPr marL="3886200" indent="-228600" eaLnBrk="0" fontAlgn="base" hangingPunct="0">
              <a:spcBef>
                <a:spcPct val="20000"/>
              </a:spcBef>
              <a:spcAft>
                <a:spcPct val="0"/>
              </a:spcAft>
              <a:buChar char="»"/>
              <a:defRPr sz="2000">
                <a:solidFill>
                  <a:schemeClr val="tx1"/>
                </a:solidFill>
                <a:latin typeface="Times New Roman" charset="0"/>
              </a:defRPr>
            </a:lvl9pPr>
          </a:lstStyle>
          <a:p>
            <a:pPr>
              <a:spcBef>
                <a:spcPct val="0"/>
              </a:spcBef>
              <a:buClrTx/>
              <a:buSzTx/>
              <a:buFontTx/>
              <a:buNone/>
            </a:pPr>
            <a:endParaRPr lang="en-US" altLang="en-US" sz="1800">
              <a:solidFill>
                <a:schemeClr val="accent1"/>
              </a:solidFill>
            </a:endParaRPr>
          </a:p>
        </p:txBody>
      </p:sp>
      <p:sp>
        <p:nvSpPr>
          <p:cNvPr id="113683" name="Rectangle 24"/>
          <p:cNvSpPr>
            <a:spLocks noChangeArrowheads="1"/>
          </p:cNvSpPr>
          <p:nvPr>
            <p:custDataLst>
              <p:tags r:id="rId18"/>
            </p:custDataLst>
          </p:nvPr>
        </p:nvSpPr>
        <p:spPr bwMode="auto">
          <a:xfrm>
            <a:off x="4462463" y="3532188"/>
            <a:ext cx="685800" cy="284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lvl1pPr>
              <a:spcBef>
                <a:spcPct val="30000"/>
              </a:spcBef>
              <a:buClr>
                <a:schemeClr val="accent1"/>
              </a:buClr>
              <a:buSzPct val="75000"/>
              <a:buFont typeface="Wingdings" charset="2"/>
              <a:buChar char="q"/>
              <a:defRPr sz="2400">
                <a:solidFill>
                  <a:schemeClr val="tx1"/>
                </a:solidFill>
                <a:latin typeface="Arial" charset="0"/>
              </a:defRPr>
            </a:lvl1pPr>
            <a:lvl2pPr marL="742950" indent="-285750">
              <a:spcBef>
                <a:spcPct val="30000"/>
              </a:spcBef>
              <a:buClr>
                <a:schemeClr val="accent1"/>
              </a:buClr>
              <a:buSzPct val="75000"/>
              <a:buFont typeface="Monotype Sorts" charset="2"/>
              <a:buChar char="l"/>
              <a:defRPr sz="2000">
                <a:solidFill>
                  <a:schemeClr val="tx1"/>
                </a:solidFill>
                <a:latin typeface="Arial" charset="0"/>
              </a:defRPr>
            </a:lvl2pPr>
            <a:lvl3pPr marL="1143000" indent="-228600">
              <a:spcBef>
                <a:spcPct val="30000"/>
              </a:spcBef>
              <a:buClr>
                <a:schemeClr val="accent1"/>
              </a:buClr>
              <a:buSzPct val="100000"/>
              <a:buChar char="-"/>
              <a:defRPr>
                <a:solidFill>
                  <a:schemeClr val="tx1"/>
                </a:solidFill>
                <a:latin typeface="Arial" charset="0"/>
              </a:defRPr>
            </a:lvl3pPr>
            <a:lvl4pPr marL="1600200" indent="-228600">
              <a:spcBef>
                <a:spcPct val="20000"/>
              </a:spcBef>
              <a:buChar char="–"/>
              <a:defRPr sz="2000">
                <a:solidFill>
                  <a:schemeClr val="tx1"/>
                </a:solidFill>
                <a:latin typeface="Times New Roman" charset="0"/>
              </a:defRPr>
            </a:lvl4pPr>
            <a:lvl5pPr marL="2057400" indent="-228600">
              <a:spcBef>
                <a:spcPct val="20000"/>
              </a:spcBef>
              <a:buChar char="»"/>
              <a:defRPr sz="2000">
                <a:solidFill>
                  <a:schemeClr val="tx1"/>
                </a:solidFill>
                <a:latin typeface="Times New Roman" charset="0"/>
              </a:defRPr>
            </a:lvl5pPr>
            <a:lvl6pPr marL="2514600" indent="-228600" eaLnBrk="0" fontAlgn="base" hangingPunct="0">
              <a:spcBef>
                <a:spcPct val="20000"/>
              </a:spcBef>
              <a:spcAft>
                <a:spcPct val="0"/>
              </a:spcAft>
              <a:buChar char="»"/>
              <a:defRPr sz="2000">
                <a:solidFill>
                  <a:schemeClr val="tx1"/>
                </a:solidFill>
                <a:latin typeface="Times New Roman" charset="0"/>
              </a:defRPr>
            </a:lvl6pPr>
            <a:lvl7pPr marL="2971800" indent="-228600" eaLnBrk="0" fontAlgn="base" hangingPunct="0">
              <a:spcBef>
                <a:spcPct val="20000"/>
              </a:spcBef>
              <a:spcAft>
                <a:spcPct val="0"/>
              </a:spcAft>
              <a:buChar char="»"/>
              <a:defRPr sz="2000">
                <a:solidFill>
                  <a:schemeClr val="tx1"/>
                </a:solidFill>
                <a:latin typeface="Times New Roman" charset="0"/>
              </a:defRPr>
            </a:lvl7pPr>
            <a:lvl8pPr marL="3429000" indent="-228600" eaLnBrk="0" fontAlgn="base" hangingPunct="0">
              <a:spcBef>
                <a:spcPct val="20000"/>
              </a:spcBef>
              <a:spcAft>
                <a:spcPct val="0"/>
              </a:spcAft>
              <a:buChar char="»"/>
              <a:defRPr sz="2000">
                <a:solidFill>
                  <a:schemeClr val="tx1"/>
                </a:solidFill>
                <a:latin typeface="Times New Roman" charset="0"/>
              </a:defRPr>
            </a:lvl8pPr>
            <a:lvl9pPr marL="3886200" indent="-228600" eaLnBrk="0" fontAlgn="base" hangingPunct="0">
              <a:spcBef>
                <a:spcPct val="20000"/>
              </a:spcBef>
              <a:spcAft>
                <a:spcPct val="0"/>
              </a:spcAft>
              <a:buChar char="»"/>
              <a:defRPr sz="2000">
                <a:solidFill>
                  <a:schemeClr val="tx1"/>
                </a:solidFill>
                <a:latin typeface="Times New Roman" charset="0"/>
              </a:defRPr>
            </a:lvl9pPr>
          </a:lstStyle>
          <a:p>
            <a:pPr>
              <a:lnSpc>
                <a:spcPct val="85000"/>
              </a:lnSpc>
              <a:spcBef>
                <a:spcPct val="0"/>
              </a:spcBef>
              <a:buClrTx/>
              <a:buSzTx/>
              <a:buFontTx/>
              <a:buNone/>
            </a:pPr>
            <a:r>
              <a:rPr lang="en-US" altLang="zh-CN" sz="1800" b="1">
                <a:ea typeface="宋体" charset="-122"/>
              </a:rPr>
              <a:t>Input</a:t>
            </a:r>
          </a:p>
        </p:txBody>
      </p:sp>
      <p:sp>
        <p:nvSpPr>
          <p:cNvPr id="113684" name="Rectangle 25"/>
          <p:cNvSpPr>
            <a:spLocks noChangeArrowheads="1"/>
          </p:cNvSpPr>
          <p:nvPr>
            <p:custDataLst>
              <p:tags r:id="rId19"/>
            </p:custDataLst>
          </p:nvPr>
        </p:nvSpPr>
        <p:spPr bwMode="auto">
          <a:xfrm>
            <a:off x="4462463" y="4149725"/>
            <a:ext cx="876300" cy="28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lvl1pPr>
              <a:spcBef>
                <a:spcPct val="30000"/>
              </a:spcBef>
              <a:buClr>
                <a:schemeClr val="accent1"/>
              </a:buClr>
              <a:buSzPct val="75000"/>
              <a:buFont typeface="Wingdings" charset="2"/>
              <a:buChar char="q"/>
              <a:defRPr sz="2400">
                <a:solidFill>
                  <a:schemeClr val="tx1"/>
                </a:solidFill>
                <a:latin typeface="Arial" charset="0"/>
              </a:defRPr>
            </a:lvl1pPr>
            <a:lvl2pPr marL="742950" indent="-285750">
              <a:spcBef>
                <a:spcPct val="30000"/>
              </a:spcBef>
              <a:buClr>
                <a:schemeClr val="accent1"/>
              </a:buClr>
              <a:buSzPct val="75000"/>
              <a:buFont typeface="Monotype Sorts" charset="2"/>
              <a:buChar char="l"/>
              <a:defRPr sz="2000">
                <a:solidFill>
                  <a:schemeClr val="tx1"/>
                </a:solidFill>
                <a:latin typeface="Arial" charset="0"/>
              </a:defRPr>
            </a:lvl2pPr>
            <a:lvl3pPr marL="1143000" indent="-228600">
              <a:spcBef>
                <a:spcPct val="30000"/>
              </a:spcBef>
              <a:buClr>
                <a:schemeClr val="accent1"/>
              </a:buClr>
              <a:buSzPct val="100000"/>
              <a:buChar char="-"/>
              <a:defRPr>
                <a:solidFill>
                  <a:schemeClr val="tx1"/>
                </a:solidFill>
                <a:latin typeface="Arial" charset="0"/>
              </a:defRPr>
            </a:lvl3pPr>
            <a:lvl4pPr marL="1600200" indent="-228600">
              <a:spcBef>
                <a:spcPct val="20000"/>
              </a:spcBef>
              <a:buChar char="–"/>
              <a:defRPr sz="2000">
                <a:solidFill>
                  <a:schemeClr val="tx1"/>
                </a:solidFill>
                <a:latin typeface="Times New Roman" charset="0"/>
              </a:defRPr>
            </a:lvl4pPr>
            <a:lvl5pPr marL="2057400" indent="-228600">
              <a:spcBef>
                <a:spcPct val="20000"/>
              </a:spcBef>
              <a:buChar char="»"/>
              <a:defRPr sz="2000">
                <a:solidFill>
                  <a:schemeClr val="tx1"/>
                </a:solidFill>
                <a:latin typeface="Times New Roman" charset="0"/>
              </a:defRPr>
            </a:lvl5pPr>
            <a:lvl6pPr marL="2514600" indent="-228600" eaLnBrk="0" fontAlgn="base" hangingPunct="0">
              <a:spcBef>
                <a:spcPct val="20000"/>
              </a:spcBef>
              <a:spcAft>
                <a:spcPct val="0"/>
              </a:spcAft>
              <a:buChar char="»"/>
              <a:defRPr sz="2000">
                <a:solidFill>
                  <a:schemeClr val="tx1"/>
                </a:solidFill>
                <a:latin typeface="Times New Roman" charset="0"/>
              </a:defRPr>
            </a:lvl6pPr>
            <a:lvl7pPr marL="2971800" indent="-228600" eaLnBrk="0" fontAlgn="base" hangingPunct="0">
              <a:spcBef>
                <a:spcPct val="20000"/>
              </a:spcBef>
              <a:spcAft>
                <a:spcPct val="0"/>
              </a:spcAft>
              <a:buChar char="»"/>
              <a:defRPr sz="2000">
                <a:solidFill>
                  <a:schemeClr val="tx1"/>
                </a:solidFill>
                <a:latin typeface="Times New Roman" charset="0"/>
              </a:defRPr>
            </a:lvl7pPr>
            <a:lvl8pPr marL="3429000" indent="-228600" eaLnBrk="0" fontAlgn="base" hangingPunct="0">
              <a:spcBef>
                <a:spcPct val="20000"/>
              </a:spcBef>
              <a:spcAft>
                <a:spcPct val="0"/>
              </a:spcAft>
              <a:buChar char="»"/>
              <a:defRPr sz="2000">
                <a:solidFill>
                  <a:schemeClr val="tx1"/>
                </a:solidFill>
                <a:latin typeface="Times New Roman" charset="0"/>
              </a:defRPr>
            </a:lvl8pPr>
            <a:lvl9pPr marL="3886200" indent="-228600" eaLnBrk="0" fontAlgn="base" hangingPunct="0">
              <a:spcBef>
                <a:spcPct val="20000"/>
              </a:spcBef>
              <a:spcAft>
                <a:spcPct val="0"/>
              </a:spcAft>
              <a:buChar char="»"/>
              <a:defRPr sz="2000">
                <a:solidFill>
                  <a:schemeClr val="tx1"/>
                </a:solidFill>
                <a:latin typeface="Times New Roman" charset="0"/>
              </a:defRPr>
            </a:lvl9pPr>
          </a:lstStyle>
          <a:p>
            <a:pPr>
              <a:lnSpc>
                <a:spcPct val="85000"/>
              </a:lnSpc>
              <a:spcBef>
                <a:spcPct val="0"/>
              </a:spcBef>
              <a:buClrTx/>
              <a:buSzTx/>
              <a:buFontTx/>
              <a:buNone/>
            </a:pPr>
            <a:r>
              <a:rPr lang="en-US" altLang="zh-CN" sz="1800" b="1">
                <a:ea typeface="宋体" charset="-122"/>
              </a:rPr>
              <a:t>Output</a:t>
            </a:r>
          </a:p>
        </p:txBody>
      </p:sp>
      <p:sp>
        <p:nvSpPr>
          <p:cNvPr id="113685" name="AutoShape 26"/>
          <p:cNvSpPr>
            <a:spLocks noChangeArrowheads="1"/>
          </p:cNvSpPr>
          <p:nvPr>
            <p:custDataLst>
              <p:tags r:id="rId20"/>
            </p:custDataLst>
          </p:nvPr>
        </p:nvSpPr>
        <p:spPr bwMode="auto">
          <a:xfrm>
            <a:off x="4429125" y="2803525"/>
            <a:ext cx="1079500" cy="512763"/>
          </a:xfrm>
          <a:prstGeom prst="roundRect">
            <a:avLst>
              <a:gd name="adj" fmla="val 12495"/>
            </a:avLst>
          </a:prstGeom>
          <a:solidFill>
            <a:schemeClr val="bg1"/>
          </a:solidFill>
          <a:ln w="12700">
            <a:solidFill>
              <a:schemeClr val="tx1"/>
            </a:solidFill>
            <a:round/>
            <a:headEnd/>
            <a:tailEnd/>
          </a:ln>
          <a:effectLst>
            <a:outerShdw blurRad="63500" dist="107763" dir="2700000" algn="ctr" rotWithShape="0">
              <a:schemeClr val="bg2">
                <a:alpha val="74998"/>
              </a:schemeClr>
            </a:outerShdw>
          </a:effectLst>
        </p:spPr>
        <p:txBody>
          <a:bodyPr wrap="none" anchor="ctr"/>
          <a:lstStyle>
            <a:lvl1pPr>
              <a:spcBef>
                <a:spcPct val="30000"/>
              </a:spcBef>
              <a:buClr>
                <a:schemeClr val="accent1"/>
              </a:buClr>
              <a:buSzPct val="75000"/>
              <a:buFont typeface="Wingdings" charset="2"/>
              <a:buChar char="q"/>
              <a:defRPr sz="2400">
                <a:solidFill>
                  <a:schemeClr val="tx1"/>
                </a:solidFill>
                <a:latin typeface="Arial" charset="0"/>
              </a:defRPr>
            </a:lvl1pPr>
            <a:lvl2pPr marL="742950" indent="-285750">
              <a:spcBef>
                <a:spcPct val="30000"/>
              </a:spcBef>
              <a:buClr>
                <a:schemeClr val="accent1"/>
              </a:buClr>
              <a:buSzPct val="75000"/>
              <a:buFont typeface="Monotype Sorts" charset="2"/>
              <a:buChar char="l"/>
              <a:defRPr sz="2000">
                <a:solidFill>
                  <a:schemeClr val="tx1"/>
                </a:solidFill>
                <a:latin typeface="Arial" charset="0"/>
              </a:defRPr>
            </a:lvl2pPr>
            <a:lvl3pPr marL="1143000" indent="-228600">
              <a:spcBef>
                <a:spcPct val="30000"/>
              </a:spcBef>
              <a:buClr>
                <a:schemeClr val="accent1"/>
              </a:buClr>
              <a:buSzPct val="100000"/>
              <a:buChar char="-"/>
              <a:defRPr>
                <a:solidFill>
                  <a:schemeClr val="tx1"/>
                </a:solidFill>
                <a:latin typeface="Arial" charset="0"/>
              </a:defRPr>
            </a:lvl3pPr>
            <a:lvl4pPr marL="1600200" indent="-228600">
              <a:spcBef>
                <a:spcPct val="20000"/>
              </a:spcBef>
              <a:buChar char="–"/>
              <a:defRPr sz="2000">
                <a:solidFill>
                  <a:schemeClr val="tx1"/>
                </a:solidFill>
                <a:latin typeface="Times New Roman" charset="0"/>
              </a:defRPr>
            </a:lvl4pPr>
            <a:lvl5pPr marL="2057400" indent="-228600">
              <a:spcBef>
                <a:spcPct val="20000"/>
              </a:spcBef>
              <a:buChar char="»"/>
              <a:defRPr sz="2000">
                <a:solidFill>
                  <a:schemeClr val="tx1"/>
                </a:solidFill>
                <a:latin typeface="Times New Roman" charset="0"/>
              </a:defRPr>
            </a:lvl5pPr>
            <a:lvl6pPr marL="2514600" indent="-228600" eaLnBrk="0" fontAlgn="base" hangingPunct="0">
              <a:spcBef>
                <a:spcPct val="20000"/>
              </a:spcBef>
              <a:spcAft>
                <a:spcPct val="0"/>
              </a:spcAft>
              <a:buChar char="»"/>
              <a:defRPr sz="2000">
                <a:solidFill>
                  <a:schemeClr val="tx1"/>
                </a:solidFill>
                <a:latin typeface="Times New Roman" charset="0"/>
              </a:defRPr>
            </a:lvl6pPr>
            <a:lvl7pPr marL="2971800" indent="-228600" eaLnBrk="0" fontAlgn="base" hangingPunct="0">
              <a:spcBef>
                <a:spcPct val="20000"/>
              </a:spcBef>
              <a:spcAft>
                <a:spcPct val="0"/>
              </a:spcAft>
              <a:buChar char="»"/>
              <a:defRPr sz="2000">
                <a:solidFill>
                  <a:schemeClr val="tx1"/>
                </a:solidFill>
                <a:latin typeface="Times New Roman" charset="0"/>
              </a:defRPr>
            </a:lvl7pPr>
            <a:lvl8pPr marL="3429000" indent="-228600" eaLnBrk="0" fontAlgn="base" hangingPunct="0">
              <a:spcBef>
                <a:spcPct val="20000"/>
              </a:spcBef>
              <a:spcAft>
                <a:spcPct val="0"/>
              </a:spcAft>
              <a:buChar char="»"/>
              <a:defRPr sz="2000">
                <a:solidFill>
                  <a:schemeClr val="tx1"/>
                </a:solidFill>
                <a:latin typeface="Times New Roman" charset="0"/>
              </a:defRPr>
            </a:lvl8pPr>
            <a:lvl9pPr marL="3886200" indent="-228600" eaLnBrk="0" fontAlgn="base" hangingPunct="0">
              <a:spcBef>
                <a:spcPct val="20000"/>
              </a:spcBef>
              <a:spcAft>
                <a:spcPct val="0"/>
              </a:spcAft>
              <a:buChar char="»"/>
              <a:defRPr sz="2000">
                <a:solidFill>
                  <a:schemeClr val="tx1"/>
                </a:solidFill>
                <a:latin typeface="Times New Roman" charset="0"/>
              </a:defRPr>
            </a:lvl9pPr>
          </a:lstStyle>
          <a:p>
            <a:pPr>
              <a:spcBef>
                <a:spcPct val="0"/>
              </a:spcBef>
              <a:buClrTx/>
              <a:buSzTx/>
              <a:buFontTx/>
              <a:buNone/>
            </a:pPr>
            <a:endParaRPr lang="en-US" altLang="en-US" sz="1800">
              <a:solidFill>
                <a:schemeClr val="accent1"/>
              </a:solidFill>
            </a:endParaRPr>
          </a:p>
        </p:txBody>
      </p:sp>
      <p:sp>
        <p:nvSpPr>
          <p:cNvPr id="113686" name="Rectangle 27"/>
          <p:cNvSpPr>
            <a:spLocks noChangeArrowheads="1"/>
          </p:cNvSpPr>
          <p:nvPr>
            <p:custDataLst>
              <p:tags r:id="rId21"/>
            </p:custDataLst>
          </p:nvPr>
        </p:nvSpPr>
        <p:spPr bwMode="auto">
          <a:xfrm>
            <a:off x="4479925" y="2884488"/>
            <a:ext cx="1028700" cy="284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lvl1pPr>
              <a:spcBef>
                <a:spcPct val="30000"/>
              </a:spcBef>
              <a:buClr>
                <a:schemeClr val="accent1"/>
              </a:buClr>
              <a:buSzPct val="75000"/>
              <a:buFont typeface="Wingdings" charset="2"/>
              <a:buChar char="q"/>
              <a:defRPr sz="2400">
                <a:solidFill>
                  <a:schemeClr val="tx1"/>
                </a:solidFill>
                <a:latin typeface="Arial" charset="0"/>
              </a:defRPr>
            </a:lvl1pPr>
            <a:lvl2pPr marL="742950" indent="-285750">
              <a:spcBef>
                <a:spcPct val="30000"/>
              </a:spcBef>
              <a:buClr>
                <a:schemeClr val="accent1"/>
              </a:buClr>
              <a:buSzPct val="75000"/>
              <a:buFont typeface="Monotype Sorts" charset="2"/>
              <a:buChar char="l"/>
              <a:defRPr sz="2000">
                <a:solidFill>
                  <a:schemeClr val="tx1"/>
                </a:solidFill>
                <a:latin typeface="Arial" charset="0"/>
              </a:defRPr>
            </a:lvl2pPr>
            <a:lvl3pPr marL="1143000" indent="-228600">
              <a:spcBef>
                <a:spcPct val="30000"/>
              </a:spcBef>
              <a:buClr>
                <a:schemeClr val="accent1"/>
              </a:buClr>
              <a:buSzPct val="100000"/>
              <a:buChar char="-"/>
              <a:defRPr>
                <a:solidFill>
                  <a:schemeClr val="tx1"/>
                </a:solidFill>
                <a:latin typeface="Arial" charset="0"/>
              </a:defRPr>
            </a:lvl3pPr>
            <a:lvl4pPr marL="1600200" indent="-228600">
              <a:spcBef>
                <a:spcPct val="20000"/>
              </a:spcBef>
              <a:buChar char="–"/>
              <a:defRPr sz="2000">
                <a:solidFill>
                  <a:schemeClr val="tx1"/>
                </a:solidFill>
                <a:latin typeface="Times New Roman" charset="0"/>
              </a:defRPr>
            </a:lvl4pPr>
            <a:lvl5pPr marL="2057400" indent="-228600">
              <a:spcBef>
                <a:spcPct val="20000"/>
              </a:spcBef>
              <a:buChar char="»"/>
              <a:defRPr sz="2000">
                <a:solidFill>
                  <a:schemeClr val="tx1"/>
                </a:solidFill>
                <a:latin typeface="Times New Roman" charset="0"/>
              </a:defRPr>
            </a:lvl5pPr>
            <a:lvl6pPr marL="2514600" indent="-228600" eaLnBrk="0" fontAlgn="base" hangingPunct="0">
              <a:spcBef>
                <a:spcPct val="20000"/>
              </a:spcBef>
              <a:spcAft>
                <a:spcPct val="0"/>
              </a:spcAft>
              <a:buChar char="»"/>
              <a:defRPr sz="2000">
                <a:solidFill>
                  <a:schemeClr val="tx1"/>
                </a:solidFill>
                <a:latin typeface="Times New Roman" charset="0"/>
              </a:defRPr>
            </a:lvl6pPr>
            <a:lvl7pPr marL="2971800" indent="-228600" eaLnBrk="0" fontAlgn="base" hangingPunct="0">
              <a:spcBef>
                <a:spcPct val="20000"/>
              </a:spcBef>
              <a:spcAft>
                <a:spcPct val="0"/>
              </a:spcAft>
              <a:buChar char="»"/>
              <a:defRPr sz="2000">
                <a:solidFill>
                  <a:schemeClr val="tx1"/>
                </a:solidFill>
                <a:latin typeface="Times New Roman" charset="0"/>
              </a:defRPr>
            </a:lvl7pPr>
            <a:lvl8pPr marL="3429000" indent="-228600" eaLnBrk="0" fontAlgn="base" hangingPunct="0">
              <a:spcBef>
                <a:spcPct val="20000"/>
              </a:spcBef>
              <a:spcAft>
                <a:spcPct val="0"/>
              </a:spcAft>
              <a:buChar char="»"/>
              <a:defRPr sz="2000">
                <a:solidFill>
                  <a:schemeClr val="tx1"/>
                </a:solidFill>
                <a:latin typeface="Times New Roman" charset="0"/>
              </a:defRPr>
            </a:lvl8pPr>
            <a:lvl9pPr marL="3886200" indent="-228600" eaLnBrk="0" fontAlgn="base" hangingPunct="0">
              <a:spcBef>
                <a:spcPct val="20000"/>
              </a:spcBef>
              <a:spcAft>
                <a:spcPct val="0"/>
              </a:spcAft>
              <a:buChar char="»"/>
              <a:defRPr sz="2000">
                <a:solidFill>
                  <a:schemeClr val="tx1"/>
                </a:solidFill>
                <a:latin typeface="Times New Roman" charset="0"/>
              </a:defRPr>
            </a:lvl9pPr>
          </a:lstStyle>
          <a:p>
            <a:pPr>
              <a:lnSpc>
                <a:spcPct val="85000"/>
              </a:lnSpc>
              <a:spcBef>
                <a:spcPct val="0"/>
              </a:spcBef>
              <a:buClrTx/>
              <a:buSzTx/>
              <a:buFontTx/>
              <a:buNone/>
            </a:pPr>
            <a:r>
              <a:rPr lang="en-US" altLang="zh-CN" sz="1800" b="1">
                <a:ea typeface="宋体" charset="-122"/>
              </a:rPr>
              <a:t>Network</a:t>
            </a:r>
          </a:p>
        </p:txBody>
      </p:sp>
    </p:spTree>
    <p:extLst>
      <p:ext uri="{BB962C8B-B14F-4D97-AF65-F5344CB8AC3E}">
        <p14:creationId xmlns:p14="http://schemas.microsoft.com/office/powerpoint/2010/main" val="181916381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258068"/>
                                        </p:tgtEl>
                                        <p:attrNameLst>
                                          <p:attrName>style.visibility</p:attrName>
                                        </p:attrNameLst>
                                      </p:cBhvr>
                                      <p:to>
                                        <p:strVal val="visible"/>
                                      </p:to>
                                    </p:set>
                                    <p:animEffect transition="in" filter="wipe(up)">
                                      <p:cBhvr>
                                        <p:cTn id="7" dur="500"/>
                                        <p:tgtEl>
                                          <p:spTgt spid="2580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p:cNvSpPr>
            <a:spLocks noGrp="1" noChangeArrowheads="1"/>
          </p:cNvSpPr>
          <p:nvPr>
            <p:ph type="title"/>
            <p:custDataLst>
              <p:tags r:id="rId1"/>
            </p:custDataLst>
          </p:nvPr>
        </p:nvSpPr>
        <p:spPr>
          <a:xfrm>
            <a:off x="609600" y="304800"/>
            <a:ext cx="5327650" cy="422275"/>
          </a:xfrm>
        </p:spPr>
        <p:txBody>
          <a:bodyPr wrap="none"/>
          <a:lstStyle/>
          <a:p>
            <a:r>
              <a:rPr lang="en-US" altLang="zh-CN">
                <a:ea typeface="宋体" charset="-122"/>
              </a:rPr>
              <a:t>Object Code Stored in Memory</a:t>
            </a:r>
          </a:p>
        </p:txBody>
      </p:sp>
      <p:sp>
        <p:nvSpPr>
          <p:cNvPr id="115715" name="Rectangle 3"/>
          <p:cNvSpPr>
            <a:spLocks noChangeArrowheads="1"/>
          </p:cNvSpPr>
          <p:nvPr>
            <p:custDataLst>
              <p:tags r:id="rId2"/>
            </p:custDataLst>
          </p:nvPr>
        </p:nvSpPr>
        <p:spPr bwMode="auto">
          <a:xfrm>
            <a:off x="762000" y="2209800"/>
            <a:ext cx="7467600" cy="2857500"/>
          </a:xfrm>
          <a:prstGeom prst="rect">
            <a:avLst/>
          </a:prstGeom>
          <a:solidFill>
            <a:schemeClr val="bg1"/>
          </a:solidFill>
          <a:ln w="12700">
            <a:solidFill>
              <a:schemeClr val="tx1"/>
            </a:solidFill>
            <a:miter lim="800000"/>
            <a:headEnd/>
            <a:tailEnd/>
          </a:ln>
          <a:effectLst>
            <a:outerShdw blurRad="63500" dist="107763" dir="2700000" algn="ctr" rotWithShape="0">
              <a:schemeClr val="bg2">
                <a:alpha val="74998"/>
              </a:schemeClr>
            </a:outerShdw>
          </a:effectLst>
        </p:spPr>
        <p:txBody>
          <a:bodyPr wrap="none" anchor="ctr"/>
          <a:lstStyle>
            <a:lvl1pPr>
              <a:spcBef>
                <a:spcPct val="30000"/>
              </a:spcBef>
              <a:buClr>
                <a:schemeClr val="accent1"/>
              </a:buClr>
              <a:buSzPct val="75000"/>
              <a:buFont typeface="Wingdings" charset="2"/>
              <a:buChar char="q"/>
              <a:defRPr sz="2400">
                <a:solidFill>
                  <a:schemeClr val="tx1"/>
                </a:solidFill>
                <a:latin typeface="Arial" charset="0"/>
              </a:defRPr>
            </a:lvl1pPr>
            <a:lvl2pPr marL="742950" indent="-285750">
              <a:spcBef>
                <a:spcPct val="30000"/>
              </a:spcBef>
              <a:buClr>
                <a:schemeClr val="accent1"/>
              </a:buClr>
              <a:buSzPct val="75000"/>
              <a:buFont typeface="Monotype Sorts" charset="2"/>
              <a:buChar char="l"/>
              <a:defRPr sz="2000">
                <a:solidFill>
                  <a:schemeClr val="tx1"/>
                </a:solidFill>
                <a:latin typeface="Arial" charset="0"/>
              </a:defRPr>
            </a:lvl2pPr>
            <a:lvl3pPr marL="1143000" indent="-228600">
              <a:spcBef>
                <a:spcPct val="30000"/>
              </a:spcBef>
              <a:buClr>
                <a:schemeClr val="accent1"/>
              </a:buClr>
              <a:buSzPct val="100000"/>
              <a:buChar char="-"/>
              <a:defRPr>
                <a:solidFill>
                  <a:schemeClr val="tx1"/>
                </a:solidFill>
                <a:latin typeface="Arial" charset="0"/>
              </a:defRPr>
            </a:lvl3pPr>
            <a:lvl4pPr marL="1600200" indent="-228600">
              <a:spcBef>
                <a:spcPct val="20000"/>
              </a:spcBef>
              <a:buChar char="–"/>
              <a:defRPr sz="2000">
                <a:solidFill>
                  <a:schemeClr val="tx1"/>
                </a:solidFill>
                <a:latin typeface="Times New Roman" charset="0"/>
              </a:defRPr>
            </a:lvl4pPr>
            <a:lvl5pPr marL="2057400" indent="-228600">
              <a:spcBef>
                <a:spcPct val="20000"/>
              </a:spcBef>
              <a:buChar char="»"/>
              <a:defRPr sz="2000">
                <a:solidFill>
                  <a:schemeClr val="tx1"/>
                </a:solidFill>
                <a:latin typeface="Times New Roman" charset="0"/>
              </a:defRPr>
            </a:lvl5pPr>
            <a:lvl6pPr marL="2514600" indent="-228600" eaLnBrk="0" fontAlgn="base" hangingPunct="0">
              <a:spcBef>
                <a:spcPct val="20000"/>
              </a:spcBef>
              <a:spcAft>
                <a:spcPct val="0"/>
              </a:spcAft>
              <a:buChar char="»"/>
              <a:defRPr sz="2000">
                <a:solidFill>
                  <a:schemeClr val="tx1"/>
                </a:solidFill>
                <a:latin typeface="Times New Roman" charset="0"/>
              </a:defRPr>
            </a:lvl6pPr>
            <a:lvl7pPr marL="2971800" indent="-228600" eaLnBrk="0" fontAlgn="base" hangingPunct="0">
              <a:spcBef>
                <a:spcPct val="20000"/>
              </a:spcBef>
              <a:spcAft>
                <a:spcPct val="0"/>
              </a:spcAft>
              <a:buChar char="»"/>
              <a:defRPr sz="2000">
                <a:solidFill>
                  <a:schemeClr val="tx1"/>
                </a:solidFill>
                <a:latin typeface="Times New Roman" charset="0"/>
              </a:defRPr>
            </a:lvl7pPr>
            <a:lvl8pPr marL="3429000" indent="-228600" eaLnBrk="0" fontAlgn="base" hangingPunct="0">
              <a:spcBef>
                <a:spcPct val="20000"/>
              </a:spcBef>
              <a:spcAft>
                <a:spcPct val="0"/>
              </a:spcAft>
              <a:buChar char="»"/>
              <a:defRPr sz="2000">
                <a:solidFill>
                  <a:schemeClr val="tx1"/>
                </a:solidFill>
                <a:latin typeface="Times New Roman" charset="0"/>
              </a:defRPr>
            </a:lvl8pPr>
            <a:lvl9pPr marL="3886200" indent="-228600" eaLnBrk="0" fontAlgn="base" hangingPunct="0">
              <a:spcBef>
                <a:spcPct val="20000"/>
              </a:spcBef>
              <a:spcAft>
                <a:spcPct val="0"/>
              </a:spcAft>
              <a:buChar char="»"/>
              <a:defRPr sz="2000">
                <a:solidFill>
                  <a:schemeClr val="tx1"/>
                </a:solidFill>
                <a:latin typeface="Times New Roman" charset="0"/>
              </a:defRPr>
            </a:lvl9pPr>
          </a:lstStyle>
          <a:p>
            <a:pPr>
              <a:spcBef>
                <a:spcPct val="0"/>
              </a:spcBef>
              <a:buClrTx/>
              <a:buSzTx/>
              <a:buFontTx/>
              <a:buNone/>
            </a:pPr>
            <a:endParaRPr lang="en-US" altLang="en-US" sz="1800">
              <a:solidFill>
                <a:schemeClr val="accent1"/>
              </a:solidFill>
            </a:endParaRPr>
          </a:p>
        </p:txBody>
      </p:sp>
      <p:sp>
        <p:nvSpPr>
          <p:cNvPr id="115716" name="Rectangle 4"/>
          <p:cNvSpPr>
            <a:spLocks noChangeArrowheads="1"/>
          </p:cNvSpPr>
          <p:nvPr>
            <p:custDataLst>
              <p:tags r:id="rId3"/>
            </p:custDataLst>
          </p:nvPr>
        </p:nvSpPr>
        <p:spPr bwMode="auto">
          <a:xfrm>
            <a:off x="1143000" y="2463800"/>
            <a:ext cx="1460500" cy="2197100"/>
          </a:xfrm>
          <a:prstGeom prst="rect">
            <a:avLst/>
          </a:prstGeom>
          <a:solidFill>
            <a:schemeClr val="bg1"/>
          </a:solidFill>
          <a:ln w="12700">
            <a:solidFill>
              <a:schemeClr val="tx1"/>
            </a:solidFill>
            <a:miter lim="800000"/>
            <a:headEnd/>
            <a:tailEnd/>
          </a:ln>
          <a:effectLst>
            <a:outerShdw blurRad="63500" dist="107763" dir="2700000" algn="ctr" rotWithShape="0">
              <a:schemeClr val="bg2">
                <a:alpha val="74998"/>
              </a:schemeClr>
            </a:outerShdw>
          </a:effectLst>
        </p:spPr>
        <p:txBody>
          <a:bodyPr wrap="none" anchor="ctr"/>
          <a:lstStyle>
            <a:lvl1pPr>
              <a:spcBef>
                <a:spcPct val="30000"/>
              </a:spcBef>
              <a:buClr>
                <a:schemeClr val="accent1"/>
              </a:buClr>
              <a:buSzPct val="75000"/>
              <a:buFont typeface="Wingdings" charset="2"/>
              <a:buChar char="q"/>
              <a:defRPr sz="2400">
                <a:solidFill>
                  <a:schemeClr val="tx1"/>
                </a:solidFill>
                <a:latin typeface="Arial" charset="0"/>
              </a:defRPr>
            </a:lvl1pPr>
            <a:lvl2pPr marL="742950" indent="-285750">
              <a:spcBef>
                <a:spcPct val="30000"/>
              </a:spcBef>
              <a:buClr>
                <a:schemeClr val="accent1"/>
              </a:buClr>
              <a:buSzPct val="75000"/>
              <a:buFont typeface="Monotype Sorts" charset="2"/>
              <a:buChar char="l"/>
              <a:defRPr sz="2000">
                <a:solidFill>
                  <a:schemeClr val="tx1"/>
                </a:solidFill>
                <a:latin typeface="Arial" charset="0"/>
              </a:defRPr>
            </a:lvl2pPr>
            <a:lvl3pPr marL="1143000" indent="-228600">
              <a:spcBef>
                <a:spcPct val="30000"/>
              </a:spcBef>
              <a:buClr>
                <a:schemeClr val="accent1"/>
              </a:buClr>
              <a:buSzPct val="100000"/>
              <a:buChar char="-"/>
              <a:defRPr>
                <a:solidFill>
                  <a:schemeClr val="tx1"/>
                </a:solidFill>
                <a:latin typeface="Arial" charset="0"/>
              </a:defRPr>
            </a:lvl3pPr>
            <a:lvl4pPr marL="1600200" indent="-228600">
              <a:spcBef>
                <a:spcPct val="20000"/>
              </a:spcBef>
              <a:buChar char="–"/>
              <a:defRPr sz="2000">
                <a:solidFill>
                  <a:schemeClr val="tx1"/>
                </a:solidFill>
                <a:latin typeface="Times New Roman" charset="0"/>
              </a:defRPr>
            </a:lvl4pPr>
            <a:lvl5pPr marL="2057400" indent="-228600">
              <a:spcBef>
                <a:spcPct val="20000"/>
              </a:spcBef>
              <a:buChar char="»"/>
              <a:defRPr sz="2000">
                <a:solidFill>
                  <a:schemeClr val="tx1"/>
                </a:solidFill>
                <a:latin typeface="Times New Roman" charset="0"/>
              </a:defRPr>
            </a:lvl5pPr>
            <a:lvl6pPr marL="2514600" indent="-228600" eaLnBrk="0" fontAlgn="base" hangingPunct="0">
              <a:spcBef>
                <a:spcPct val="20000"/>
              </a:spcBef>
              <a:spcAft>
                <a:spcPct val="0"/>
              </a:spcAft>
              <a:buChar char="»"/>
              <a:defRPr sz="2000">
                <a:solidFill>
                  <a:schemeClr val="tx1"/>
                </a:solidFill>
                <a:latin typeface="Times New Roman" charset="0"/>
              </a:defRPr>
            </a:lvl6pPr>
            <a:lvl7pPr marL="2971800" indent="-228600" eaLnBrk="0" fontAlgn="base" hangingPunct="0">
              <a:spcBef>
                <a:spcPct val="20000"/>
              </a:spcBef>
              <a:spcAft>
                <a:spcPct val="0"/>
              </a:spcAft>
              <a:buChar char="»"/>
              <a:defRPr sz="2000">
                <a:solidFill>
                  <a:schemeClr val="tx1"/>
                </a:solidFill>
                <a:latin typeface="Times New Roman" charset="0"/>
              </a:defRPr>
            </a:lvl7pPr>
            <a:lvl8pPr marL="3429000" indent="-228600" eaLnBrk="0" fontAlgn="base" hangingPunct="0">
              <a:spcBef>
                <a:spcPct val="20000"/>
              </a:spcBef>
              <a:spcAft>
                <a:spcPct val="0"/>
              </a:spcAft>
              <a:buChar char="»"/>
              <a:defRPr sz="2000">
                <a:solidFill>
                  <a:schemeClr val="tx1"/>
                </a:solidFill>
                <a:latin typeface="Times New Roman" charset="0"/>
              </a:defRPr>
            </a:lvl8pPr>
            <a:lvl9pPr marL="3886200" indent="-228600" eaLnBrk="0" fontAlgn="base" hangingPunct="0">
              <a:spcBef>
                <a:spcPct val="20000"/>
              </a:spcBef>
              <a:spcAft>
                <a:spcPct val="0"/>
              </a:spcAft>
              <a:buChar char="»"/>
              <a:defRPr sz="2000">
                <a:solidFill>
                  <a:schemeClr val="tx1"/>
                </a:solidFill>
                <a:latin typeface="Times New Roman" charset="0"/>
              </a:defRPr>
            </a:lvl9pPr>
          </a:lstStyle>
          <a:p>
            <a:pPr>
              <a:spcBef>
                <a:spcPct val="0"/>
              </a:spcBef>
              <a:buClrTx/>
              <a:buSzTx/>
              <a:buFontTx/>
              <a:buNone/>
            </a:pPr>
            <a:endParaRPr lang="en-US" altLang="en-US" sz="1800">
              <a:solidFill>
                <a:schemeClr val="accent1"/>
              </a:solidFill>
            </a:endParaRPr>
          </a:p>
        </p:txBody>
      </p:sp>
      <p:sp>
        <p:nvSpPr>
          <p:cNvPr id="115717" name="Rectangle 5"/>
          <p:cNvSpPr>
            <a:spLocks noChangeArrowheads="1"/>
          </p:cNvSpPr>
          <p:nvPr>
            <p:custDataLst>
              <p:tags r:id="rId4"/>
            </p:custDataLst>
          </p:nvPr>
        </p:nvSpPr>
        <p:spPr bwMode="auto">
          <a:xfrm>
            <a:off x="1174750" y="2590800"/>
            <a:ext cx="1308100" cy="28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lvl1pPr>
              <a:spcBef>
                <a:spcPct val="30000"/>
              </a:spcBef>
              <a:buClr>
                <a:schemeClr val="accent1"/>
              </a:buClr>
              <a:buSzPct val="75000"/>
              <a:buFont typeface="Wingdings" charset="2"/>
              <a:buChar char="q"/>
              <a:defRPr sz="2400">
                <a:solidFill>
                  <a:schemeClr val="tx1"/>
                </a:solidFill>
                <a:latin typeface="Arial" charset="0"/>
              </a:defRPr>
            </a:lvl1pPr>
            <a:lvl2pPr marL="742950" indent="-285750">
              <a:spcBef>
                <a:spcPct val="30000"/>
              </a:spcBef>
              <a:buClr>
                <a:schemeClr val="accent1"/>
              </a:buClr>
              <a:buSzPct val="75000"/>
              <a:buFont typeface="Monotype Sorts" charset="2"/>
              <a:buChar char="l"/>
              <a:defRPr sz="2000">
                <a:solidFill>
                  <a:schemeClr val="tx1"/>
                </a:solidFill>
                <a:latin typeface="Arial" charset="0"/>
              </a:defRPr>
            </a:lvl2pPr>
            <a:lvl3pPr marL="1143000" indent="-228600">
              <a:spcBef>
                <a:spcPct val="30000"/>
              </a:spcBef>
              <a:buClr>
                <a:schemeClr val="accent1"/>
              </a:buClr>
              <a:buSzPct val="100000"/>
              <a:buChar char="-"/>
              <a:defRPr>
                <a:solidFill>
                  <a:schemeClr val="tx1"/>
                </a:solidFill>
                <a:latin typeface="Arial" charset="0"/>
              </a:defRPr>
            </a:lvl3pPr>
            <a:lvl4pPr marL="1600200" indent="-228600">
              <a:spcBef>
                <a:spcPct val="20000"/>
              </a:spcBef>
              <a:buChar char="–"/>
              <a:defRPr sz="2000">
                <a:solidFill>
                  <a:schemeClr val="tx1"/>
                </a:solidFill>
                <a:latin typeface="Times New Roman" charset="0"/>
              </a:defRPr>
            </a:lvl4pPr>
            <a:lvl5pPr marL="2057400" indent="-228600">
              <a:spcBef>
                <a:spcPct val="20000"/>
              </a:spcBef>
              <a:buChar char="»"/>
              <a:defRPr sz="2000">
                <a:solidFill>
                  <a:schemeClr val="tx1"/>
                </a:solidFill>
                <a:latin typeface="Times New Roman" charset="0"/>
              </a:defRPr>
            </a:lvl5pPr>
            <a:lvl6pPr marL="2514600" indent="-228600" eaLnBrk="0" fontAlgn="base" hangingPunct="0">
              <a:spcBef>
                <a:spcPct val="20000"/>
              </a:spcBef>
              <a:spcAft>
                <a:spcPct val="0"/>
              </a:spcAft>
              <a:buChar char="»"/>
              <a:defRPr sz="2000">
                <a:solidFill>
                  <a:schemeClr val="tx1"/>
                </a:solidFill>
                <a:latin typeface="Times New Roman" charset="0"/>
              </a:defRPr>
            </a:lvl6pPr>
            <a:lvl7pPr marL="2971800" indent="-228600" eaLnBrk="0" fontAlgn="base" hangingPunct="0">
              <a:spcBef>
                <a:spcPct val="20000"/>
              </a:spcBef>
              <a:spcAft>
                <a:spcPct val="0"/>
              </a:spcAft>
              <a:buChar char="»"/>
              <a:defRPr sz="2000">
                <a:solidFill>
                  <a:schemeClr val="tx1"/>
                </a:solidFill>
                <a:latin typeface="Times New Roman" charset="0"/>
              </a:defRPr>
            </a:lvl7pPr>
            <a:lvl8pPr marL="3429000" indent="-228600" eaLnBrk="0" fontAlgn="base" hangingPunct="0">
              <a:spcBef>
                <a:spcPct val="20000"/>
              </a:spcBef>
              <a:spcAft>
                <a:spcPct val="0"/>
              </a:spcAft>
              <a:buChar char="»"/>
              <a:defRPr sz="2000">
                <a:solidFill>
                  <a:schemeClr val="tx1"/>
                </a:solidFill>
                <a:latin typeface="Times New Roman" charset="0"/>
              </a:defRPr>
            </a:lvl8pPr>
            <a:lvl9pPr marL="3886200" indent="-228600" eaLnBrk="0" fontAlgn="base" hangingPunct="0">
              <a:spcBef>
                <a:spcPct val="20000"/>
              </a:spcBef>
              <a:spcAft>
                <a:spcPct val="0"/>
              </a:spcAft>
              <a:buChar char="»"/>
              <a:defRPr sz="2000">
                <a:solidFill>
                  <a:schemeClr val="tx1"/>
                </a:solidFill>
                <a:latin typeface="Times New Roman" charset="0"/>
              </a:defRPr>
            </a:lvl9pPr>
          </a:lstStyle>
          <a:p>
            <a:pPr>
              <a:lnSpc>
                <a:spcPct val="85000"/>
              </a:lnSpc>
              <a:spcBef>
                <a:spcPct val="0"/>
              </a:spcBef>
              <a:buClrTx/>
              <a:buSzTx/>
              <a:buFontTx/>
              <a:buNone/>
            </a:pPr>
            <a:r>
              <a:rPr lang="zh-CN" altLang="en-US" sz="1800" b="1">
                <a:ea typeface="宋体" charset="-122"/>
              </a:rPr>
              <a:t> </a:t>
            </a:r>
            <a:r>
              <a:rPr lang="en-US" altLang="zh-CN" sz="1800" b="1">
                <a:ea typeface="宋体" charset="-122"/>
              </a:rPr>
              <a:t>Processor</a:t>
            </a:r>
          </a:p>
        </p:txBody>
      </p:sp>
      <p:sp>
        <p:nvSpPr>
          <p:cNvPr id="115718" name="Rectangle 6"/>
          <p:cNvSpPr>
            <a:spLocks noChangeArrowheads="1"/>
          </p:cNvSpPr>
          <p:nvPr>
            <p:custDataLst>
              <p:tags r:id="rId5"/>
            </p:custDataLst>
          </p:nvPr>
        </p:nvSpPr>
        <p:spPr bwMode="auto">
          <a:xfrm>
            <a:off x="2794000" y="2463800"/>
            <a:ext cx="3759200" cy="2222500"/>
          </a:xfrm>
          <a:prstGeom prst="rect">
            <a:avLst/>
          </a:prstGeom>
          <a:solidFill>
            <a:schemeClr val="bg1"/>
          </a:solidFill>
          <a:ln w="12700">
            <a:solidFill>
              <a:schemeClr val="tx1"/>
            </a:solidFill>
            <a:miter lim="800000"/>
            <a:headEnd/>
            <a:tailEnd/>
          </a:ln>
          <a:effectLst>
            <a:outerShdw blurRad="63500" dist="107763" dir="2700000" algn="ctr" rotWithShape="0">
              <a:schemeClr val="bg2">
                <a:alpha val="74998"/>
              </a:schemeClr>
            </a:outerShdw>
          </a:effectLst>
        </p:spPr>
        <p:txBody>
          <a:bodyPr wrap="none" anchor="ctr"/>
          <a:lstStyle>
            <a:lvl1pPr>
              <a:spcBef>
                <a:spcPct val="30000"/>
              </a:spcBef>
              <a:buClr>
                <a:schemeClr val="accent1"/>
              </a:buClr>
              <a:buSzPct val="75000"/>
              <a:buFont typeface="Wingdings" charset="2"/>
              <a:buChar char="q"/>
              <a:defRPr sz="2400">
                <a:solidFill>
                  <a:schemeClr val="tx1"/>
                </a:solidFill>
                <a:latin typeface="Arial" charset="0"/>
              </a:defRPr>
            </a:lvl1pPr>
            <a:lvl2pPr marL="742950" indent="-285750">
              <a:spcBef>
                <a:spcPct val="30000"/>
              </a:spcBef>
              <a:buClr>
                <a:schemeClr val="accent1"/>
              </a:buClr>
              <a:buSzPct val="75000"/>
              <a:buFont typeface="Monotype Sorts" charset="2"/>
              <a:buChar char="l"/>
              <a:defRPr sz="2000">
                <a:solidFill>
                  <a:schemeClr val="tx1"/>
                </a:solidFill>
                <a:latin typeface="Arial" charset="0"/>
              </a:defRPr>
            </a:lvl2pPr>
            <a:lvl3pPr marL="1143000" indent="-228600">
              <a:spcBef>
                <a:spcPct val="30000"/>
              </a:spcBef>
              <a:buClr>
                <a:schemeClr val="accent1"/>
              </a:buClr>
              <a:buSzPct val="100000"/>
              <a:buChar char="-"/>
              <a:defRPr>
                <a:solidFill>
                  <a:schemeClr val="tx1"/>
                </a:solidFill>
                <a:latin typeface="Arial" charset="0"/>
              </a:defRPr>
            </a:lvl3pPr>
            <a:lvl4pPr marL="1600200" indent="-228600">
              <a:spcBef>
                <a:spcPct val="20000"/>
              </a:spcBef>
              <a:buChar char="–"/>
              <a:defRPr sz="2000">
                <a:solidFill>
                  <a:schemeClr val="tx1"/>
                </a:solidFill>
                <a:latin typeface="Times New Roman" charset="0"/>
              </a:defRPr>
            </a:lvl4pPr>
            <a:lvl5pPr marL="2057400" indent="-228600">
              <a:spcBef>
                <a:spcPct val="20000"/>
              </a:spcBef>
              <a:buChar char="»"/>
              <a:defRPr sz="2000">
                <a:solidFill>
                  <a:schemeClr val="tx1"/>
                </a:solidFill>
                <a:latin typeface="Times New Roman" charset="0"/>
              </a:defRPr>
            </a:lvl5pPr>
            <a:lvl6pPr marL="2514600" indent="-228600" eaLnBrk="0" fontAlgn="base" hangingPunct="0">
              <a:spcBef>
                <a:spcPct val="20000"/>
              </a:spcBef>
              <a:spcAft>
                <a:spcPct val="0"/>
              </a:spcAft>
              <a:buChar char="»"/>
              <a:defRPr sz="2000">
                <a:solidFill>
                  <a:schemeClr val="tx1"/>
                </a:solidFill>
                <a:latin typeface="Times New Roman" charset="0"/>
              </a:defRPr>
            </a:lvl6pPr>
            <a:lvl7pPr marL="2971800" indent="-228600" eaLnBrk="0" fontAlgn="base" hangingPunct="0">
              <a:spcBef>
                <a:spcPct val="20000"/>
              </a:spcBef>
              <a:spcAft>
                <a:spcPct val="0"/>
              </a:spcAft>
              <a:buChar char="»"/>
              <a:defRPr sz="2000">
                <a:solidFill>
                  <a:schemeClr val="tx1"/>
                </a:solidFill>
                <a:latin typeface="Times New Roman" charset="0"/>
              </a:defRPr>
            </a:lvl7pPr>
            <a:lvl8pPr marL="3429000" indent="-228600" eaLnBrk="0" fontAlgn="base" hangingPunct="0">
              <a:spcBef>
                <a:spcPct val="20000"/>
              </a:spcBef>
              <a:spcAft>
                <a:spcPct val="0"/>
              </a:spcAft>
              <a:buChar char="»"/>
              <a:defRPr sz="2000">
                <a:solidFill>
                  <a:schemeClr val="tx1"/>
                </a:solidFill>
                <a:latin typeface="Times New Roman" charset="0"/>
              </a:defRPr>
            </a:lvl8pPr>
            <a:lvl9pPr marL="3886200" indent="-228600" eaLnBrk="0" fontAlgn="base" hangingPunct="0">
              <a:spcBef>
                <a:spcPct val="20000"/>
              </a:spcBef>
              <a:spcAft>
                <a:spcPct val="0"/>
              </a:spcAft>
              <a:buChar char="»"/>
              <a:defRPr sz="2000">
                <a:solidFill>
                  <a:schemeClr val="tx1"/>
                </a:solidFill>
                <a:latin typeface="Times New Roman" charset="0"/>
              </a:defRPr>
            </a:lvl9pPr>
          </a:lstStyle>
          <a:p>
            <a:pPr>
              <a:spcBef>
                <a:spcPct val="0"/>
              </a:spcBef>
              <a:buClrTx/>
              <a:buSzTx/>
              <a:buFontTx/>
              <a:buNone/>
            </a:pPr>
            <a:endParaRPr lang="en-US" altLang="en-US" sz="1800">
              <a:solidFill>
                <a:schemeClr val="accent1"/>
              </a:solidFill>
            </a:endParaRPr>
          </a:p>
        </p:txBody>
      </p:sp>
      <p:sp>
        <p:nvSpPr>
          <p:cNvPr id="115719" name="Rectangle 7"/>
          <p:cNvSpPr>
            <a:spLocks noChangeArrowheads="1"/>
          </p:cNvSpPr>
          <p:nvPr>
            <p:custDataLst>
              <p:tags r:id="rId6"/>
            </p:custDataLst>
          </p:nvPr>
        </p:nvSpPr>
        <p:spPr bwMode="auto">
          <a:xfrm>
            <a:off x="6731000" y="2463800"/>
            <a:ext cx="1333500" cy="2222500"/>
          </a:xfrm>
          <a:prstGeom prst="rect">
            <a:avLst/>
          </a:prstGeom>
          <a:solidFill>
            <a:schemeClr val="bg1"/>
          </a:solidFill>
          <a:ln w="12700">
            <a:solidFill>
              <a:schemeClr val="tx1"/>
            </a:solidFill>
            <a:miter lim="800000"/>
            <a:headEnd/>
            <a:tailEnd/>
          </a:ln>
          <a:effectLst>
            <a:outerShdw blurRad="63500" dist="107763" dir="2700000" algn="ctr" rotWithShape="0">
              <a:schemeClr val="bg2">
                <a:alpha val="74998"/>
              </a:schemeClr>
            </a:outerShdw>
          </a:effectLst>
        </p:spPr>
        <p:txBody>
          <a:bodyPr wrap="none" anchor="ctr"/>
          <a:lstStyle>
            <a:lvl1pPr>
              <a:spcBef>
                <a:spcPct val="30000"/>
              </a:spcBef>
              <a:buClr>
                <a:schemeClr val="accent1"/>
              </a:buClr>
              <a:buSzPct val="75000"/>
              <a:buFont typeface="Wingdings" charset="2"/>
              <a:buChar char="q"/>
              <a:defRPr sz="2400">
                <a:solidFill>
                  <a:schemeClr val="tx1"/>
                </a:solidFill>
                <a:latin typeface="Arial" charset="0"/>
              </a:defRPr>
            </a:lvl1pPr>
            <a:lvl2pPr marL="742950" indent="-285750">
              <a:spcBef>
                <a:spcPct val="30000"/>
              </a:spcBef>
              <a:buClr>
                <a:schemeClr val="accent1"/>
              </a:buClr>
              <a:buSzPct val="75000"/>
              <a:buFont typeface="Monotype Sorts" charset="2"/>
              <a:buChar char="l"/>
              <a:defRPr sz="2000">
                <a:solidFill>
                  <a:schemeClr val="tx1"/>
                </a:solidFill>
                <a:latin typeface="Arial" charset="0"/>
              </a:defRPr>
            </a:lvl2pPr>
            <a:lvl3pPr marL="1143000" indent="-228600">
              <a:spcBef>
                <a:spcPct val="30000"/>
              </a:spcBef>
              <a:buClr>
                <a:schemeClr val="accent1"/>
              </a:buClr>
              <a:buSzPct val="100000"/>
              <a:buChar char="-"/>
              <a:defRPr>
                <a:solidFill>
                  <a:schemeClr val="tx1"/>
                </a:solidFill>
                <a:latin typeface="Arial" charset="0"/>
              </a:defRPr>
            </a:lvl3pPr>
            <a:lvl4pPr marL="1600200" indent="-228600">
              <a:spcBef>
                <a:spcPct val="20000"/>
              </a:spcBef>
              <a:buChar char="–"/>
              <a:defRPr sz="2000">
                <a:solidFill>
                  <a:schemeClr val="tx1"/>
                </a:solidFill>
                <a:latin typeface="Times New Roman" charset="0"/>
              </a:defRPr>
            </a:lvl4pPr>
            <a:lvl5pPr marL="2057400" indent="-228600">
              <a:spcBef>
                <a:spcPct val="20000"/>
              </a:spcBef>
              <a:buChar char="»"/>
              <a:defRPr sz="2000">
                <a:solidFill>
                  <a:schemeClr val="tx1"/>
                </a:solidFill>
                <a:latin typeface="Times New Roman" charset="0"/>
              </a:defRPr>
            </a:lvl5pPr>
            <a:lvl6pPr marL="2514600" indent="-228600" eaLnBrk="0" fontAlgn="base" hangingPunct="0">
              <a:spcBef>
                <a:spcPct val="20000"/>
              </a:spcBef>
              <a:spcAft>
                <a:spcPct val="0"/>
              </a:spcAft>
              <a:buChar char="»"/>
              <a:defRPr sz="2000">
                <a:solidFill>
                  <a:schemeClr val="tx1"/>
                </a:solidFill>
                <a:latin typeface="Times New Roman" charset="0"/>
              </a:defRPr>
            </a:lvl6pPr>
            <a:lvl7pPr marL="2971800" indent="-228600" eaLnBrk="0" fontAlgn="base" hangingPunct="0">
              <a:spcBef>
                <a:spcPct val="20000"/>
              </a:spcBef>
              <a:spcAft>
                <a:spcPct val="0"/>
              </a:spcAft>
              <a:buChar char="»"/>
              <a:defRPr sz="2000">
                <a:solidFill>
                  <a:schemeClr val="tx1"/>
                </a:solidFill>
                <a:latin typeface="Times New Roman" charset="0"/>
              </a:defRPr>
            </a:lvl7pPr>
            <a:lvl8pPr marL="3429000" indent="-228600" eaLnBrk="0" fontAlgn="base" hangingPunct="0">
              <a:spcBef>
                <a:spcPct val="20000"/>
              </a:spcBef>
              <a:spcAft>
                <a:spcPct val="0"/>
              </a:spcAft>
              <a:buChar char="»"/>
              <a:defRPr sz="2000">
                <a:solidFill>
                  <a:schemeClr val="tx1"/>
                </a:solidFill>
                <a:latin typeface="Times New Roman" charset="0"/>
              </a:defRPr>
            </a:lvl8pPr>
            <a:lvl9pPr marL="3886200" indent="-228600" eaLnBrk="0" fontAlgn="base" hangingPunct="0">
              <a:spcBef>
                <a:spcPct val="20000"/>
              </a:spcBef>
              <a:spcAft>
                <a:spcPct val="0"/>
              </a:spcAft>
              <a:buChar char="»"/>
              <a:defRPr sz="2000">
                <a:solidFill>
                  <a:schemeClr val="tx1"/>
                </a:solidFill>
                <a:latin typeface="Times New Roman" charset="0"/>
              </a:defRPr>
            </a:lvl9pPr>
          </a:lstStyle>
          <a:p>
            <a:pPr>
              <a:spcBef>
                <a:spcPct val="0"/>
              </a:spcBef>
              <a:buClrTx/>
              <a:buSzTx/>
              <a:buFontTx/>
              <a:buNone/>
            </a:pPr>
            <a:endParaRPr lang="en-US" altLang="en-US" sz="1800">
              <a:solidFill>
                <a:schemeClr val="accent1"/>
              </a:solidFill>
            </a:endParaRPr>
          </a:p>
        </p:txBody>
      </p:sp>
      <p:sp>
        <p:nvSpPr>
          <p:cNvPr id="115720" name="AutoShape 8"/>
          <p:cNvSpPr>
            <a:spLocks noChangeArrowheads="1"/>
          </p:cNvSpPr>
          <p:nvPr>
            <p:custDataLst>
              <p:tags r:id="rId7"/>
            </p:custDataLst>
          </p:nvPr>
        </p:nvSpPr>
        <p:spPr bwMode="auto">
          <a:xfrm>
            <a:off x="1346200" y="3149600"/>
            <a:ext cx="1079500" cy="596900"/>
          </a:xfrm>
          <a:prstGeom prst="roundRect">
            <a:avLst>
              <a:gd name="adj" fmla="val 12495"/>
            </a:avLst>
          </a:prstGeom>
          <a:solidFill>
            <a:schemeClr val="bg1"/>
          </a:solidFill>
          <a:ln w="12700">
            <a:solidFill>
              <a:schemeClr val="tx1"/>
            </a:solidFill>
            <a:round/>
            <a:headEnd/>
            <a:tailEnd/>
          </a:ln>
          <a:effectLst>
            <a:outerShdw blurRad="63500" dist="107763" dir="2700000" algn="ctr" rotWithShape="0">
              <a:schemeClr val="bg2">
                <a:alpha val="74998"/>
              </a:schemeClr>
            </a:outerShdw>
          </a:effectLst>
        </p:spPr>
        <p:txBody>
          <a:bodyPr wrap="none" anchor="ctr"/>
          <a:lstStyle>
            <a:lvl1pPr>
              <a:spcBef>
                <a:spcPct val="30000"/>
              </a:spcBef>
              <a:buClr>
                <a:schemeClr val="accent1"/>
              </a:buClr>
              <a:buSzPct val="75000"/>
              <a:buFont typeface="Wingdings" charset="2"/>
              <a:buChar char="q"/>
              <a:defRPr sz="2400">
                <a:solidFill>
                  <a:schemeClr val="tx1"/>
                </a:solidFill>
                <a:latin typeface="Arial" charset="0"/>
              </a:defRPr>
            </a:lvl1pPr>
            <a:lvl2pPr marL="742950" indent="-285750">
              <a:spcBef>
                <a:spcPct val="30000"/>
              </a:spcBef>
              <a:buClr>
                <a:schemeClr val="accent1"/>
              </a:buClr>
              <a:buSzPct val="75000"/>
              <a:buFont typeface="Monotype Sorts" charset="2"/>
              <a:buChar char="l"/>
              <a:defRPr sz="2000">
                <a:solidFill>
                  <a:schemeClr val="tx1"/>
                </a:solidFill>
                <a:latin typeface="Arial" charset="0"/>
              </a:defRPr>
            </a:lvl2pPr>
            <a:lvl3pPr marL="1143000" indent="-228600">
              <a:spcBef>
                <a:spcPct val="30000"/>
              </a:spcBef>
              <a:buClr>
                <a:schemeClr val="accent1"/>
              </a:buClr>
              <a:buSzPct val="100000"/>
              <a:buChar char="-"/>
              <a:defRPr>
                <a:solidFill>
                  <a:schemeClr val="tx1"/>
                </a:solidFill>
                <a:latin typeface="Arial" charset="0"/>
              </a:defRPr>
            </a:lvl3pPr>
            <a:lvl4pPr marL="1600200" indent="-228600">
              <a:spcBef>
                <a:spcPct val="20000"/>
              </a:spcBef>
              <a:buChar char="–"/>
              <a:defRPr sz="2000">
                <a:solidFill>
                  <a:schemeClr val="tx1"/>
                </a:solidFill>
                <a:latin typeface="Times New Roman" charset="0"/>
              </a:defRPr>
            </a:lvl4pPr>
            <a:lvl5pPr marL="2057400" indent="-228600">
              <a:spcBef>
                <a:spcPct val="20000"/>
              </a:spcBef>
              <a:buChar char="»"/>
              <a:defRPr sz="2000">
                <a:solidFill>
                  <a:schemeClr val="tx1"/>
                </a:solidFill>
                <a:latin typeface="Times New Roman" charset="0"/>
              </a:defRPr>
            </a:lvl5pPr>
            <a:lvl6pPr marL="2514600" indent="-228600" eaLnBrk="0" fontAlgn="base" hangingPunct="0">
              <a:spcBef>
                <a:spcPct val="20000"/>
              </a:spcBef>
              <a:spcAft>
                <a:spcPct val="0"/>
              </a:spcAft>
              <a:buChar char="»"/>
              <a:defRPr sz="2000">
                <a:solidFill>
                  <a:schemeClr val="tx1"/>
                </a:solidFill>
                <a:latin typeface="Times New Roman" charset="0"/>
              </a:defRPr>
            </a:lvl6pPr>
            <a:lvl7pPr marL="2971800" indent="-228600" eaLnBrk="0" fontAlgn="base" hangingPunct="0">
              <a:spcBef>
                <a:spcPct val="20000"/>
              </a:spcBef>
              <a:spcAft>
                <a:spcPct val="0"/>
              </a:spcAft>
              <a:buChar char="»"/>
              <a:defRPr sz="2000">
                <a:solidFill>
                  <a:schemeClr val="tx1"/>
                </a:solidFill>
                <a:latin typeface="Times New Roman" charset="0"/>
              </a:defRPr>
            </a:lvl7pPr>
            <a:lvl8pPr marL="3429000" indent="-228600" eaLnBrk="0" fontAlgn="base" hangingPunct="0">
              <a:spcBef>
                <a:spcPct val="20000"/>
              </a:spcBef>
              <a:spcAft>
                <a:spcPct val="0"/>
              </a:spcAft>
              <a:buChar char="»"/>
              <a:defRPr sz="2000">
                <a:solidFill>
                  <a:schemeClr val="tx1"/>
                </a:solidFill>
                <a:latin typeface="Times New Roman" charset="0"/>
              </a:defRPr>
            </a:lvl8pPr>
            <a:lvl9pPr marL="3886200" indent="-228600" eaLnBrk="0" fontAlgn="base" hangingPunct="0">
              <a:spcBef>
                <a:spcPct val="20000"/>
              </a:spcBef>
              <a:spcAft>
                <a:spcPct val="0"/>
              </a:spcAft>
              <a:buChar char="»"/>
              <a:defRPr sz="2000">
                <a:solidFill>
                  <a:schemeClr val="tx1"/>
                </a:solidFill>
                <a:latin typeface="Times New Roman" charset="0"/>
              </a:defRPr>
            </a:lvl9pPr>
          </a:lstStyle>
          <a:p>
            <a:pPr>
              <a:spcBef>
                <a:spcPct val="0"/>
              </a:spcBef>
              <a:buClrTx/>
              <a:buSzTx/>
              <a:buFontTx/>
              <a:buNone/>
            </a:pPr>
            <a:endParaRPr lang="en-US" altLang="en-US" sz="1800">
              <a:solidFill>
                <a:schemeClr val="accent1"/>
              </a:solidFill>
            </a:endParaRPr>
          </a:p>
        </p:txBody>
      </p:sp>
      <p:sp>
        <p:nvSpPr>
          <p:cNvPr id="115721" name="AutoShape 9"/>
          <p:cNvSpPr>
            <a:spLocks noChangeArrowheads="1"/>
          </p:cNvSpPr>
          <p:nvPr>
            <p:custDataLst>
              <p:tags r:id="rId8"/>
            </p:custDataLst>
          </p:nvPr>
        </p:nvSpPr>
        <p:spPr bwMode="auto">
          <a:xfrm>
            <a:off x="1346200" y="3911600"/>
            <a:ext cx="1079500" cy="596900"/>
          </a:xfrm>
          <a:prstGeom prst="roundRect">
            <a:avLst>
              <a:gd name="adj" fmla="val 12495"/>
            </a:avLst>
          </a:prstGeom>
          <a:solidFill>
            <a:schemeClr val="bg1"/>
          </a:solidFill>
          <a:ln w="12700">
            <a:solidFill>
              <a:schemeClr val="tx1"/>
            </a:solidFill>
            <a:round/>
            <a:headEnd/>
            <a:tailEnd/>
          </a:ln>
          <a:effectLst>
            <a:outerShdw blurRad="63500" dist="107763" dir="2700000" algn="ctr" rotWithShape="0">
              <a:schemeClr val="bg2">
                <a:alpha val="74998"/>
              </a:schemeClr>
            </a:outerShdw>
          </a:effectLst>
        </p:spPr>
        <p:txBody>
          <a:bodyPr wrap="none" anchor="ctr"/>
          <a:lstStyle>
            <a:lvl1pPr>
              <a:spcBef>
                <a:spcPct val="30000"/>
              </a:spcBef>
              <a:buClr>
                <a:schemeClr val="accent1"/>
              </a:buClr>
              <a:buSzPct val="75000"/>
              <a:buFont typeface="Wingdings" charset="2"/>
              <a:buChar char="q"/>
              <a:defRPr sz="2400">
                <a:solidFill>
                  <a:schemeClr val="tx1"/>
                </a:solidFill>
                <a:latin typeface="Arial" charset="0"/>
              </a:defRPr>
            </a:lvl1pPr>
            <a:lvl2pPr marL="742950" indent="-285750">
              <a:spcBef>
                <a:spcPct val="30000"/>
              </a:spcBef>
              <a:buClr>
                <a:schemeClr val="accent1"/>
              </a:buClr>
              <a:buSzPct val="75000"/>
              <a:buFont typeface="Monotype Sorts" charset="2"/>
              <a:buChar char="l"/>
              <a:defRPr sz="2000">
                <a:solidFill>
                  <a:schemeClr val="tx1"/>
                </a:solidFill>
                <a:latin typeface="Arial" charset="0"/>
              </a:defRPr>
            </a:lvl2pPr>
            <a:lvl3pPr marL="1143000" indent="-228600">
              <a:spcBef>
                <a:spcPct val="30000"/>
              </a:spcBef>
              <a:buClr>
                <a:schemeClr val="accent1"/>
              </a:buClr>
              <a:buSzPct val="100000"/>
              <a:buChar char="-"/>
              <a:defRPr>
                <a:solidFill>
                  <a:schemeClr val="tx1"/>
                </a:solidFill>
                <a:latin typeface="Arial" charset="0"/>
              </a:defRPr>
            </a:lvl3pPr>
            <a:lvl4pPr marL="1600200" indent="-228600">
              <a:spcBef>
                <a:spcPct val="20000"/>
              </a:spcBef>
              <a:buChar char="–"/>
              <a:defRPr sz="2000">
                <a:solidFill>
                  <a:schemeClr val="tx1"/>
                </a:solidFill>
                <a:latin typeface="Times New Roman" charset="0"/>
              </a:defRPr>
            </a:lvl4pPr>
            <a:lvl5pPr marL="2057400" indent="-228600">
              <a:spcBef>
                <a:spcPct val="20000"/>
              </a:spcBef>
              <a:buChar char="»"/>
              <a:defRPr sz="2000">
                <a:solidFill>
                  <a:schemeClr val="tx1"/>
                </a:solidFill>
                <a:latin typeface="Times New Roman" charset="0"/>
              </a:defRPr>
            </a:lvl5pPr>
            <a:lvl6pPr marL="2514600" indent="-228600" eaLnBrk="0" fontAlgn="base" hangingPunct="0">
              <a:spcBef>
                <a:spcPct val="20000"/>
              </a:spcBef>
              <a:spcAft>
                <a:spcPct val="0"/>
              </a:spcAft>
              <a:buChar char="»"/>
              <a:defRPr sz="2000">
                <a:solidFill>
                  <a:schemeClr val="tx1"/>
                </a:solidFill>
                <a:latin typeface="Times New Roman" charset="0"/>
              </a:defRPr>
            </a:lvl6pPr>
            <a:lvl7pPr marL="2971800" indent="-228600" eaLnBrk="0" fontAlgn="base" hangingPunct="0">
              <a:spcBef>
                <a:spcPct val="20000"/>
              </a:spcBef>
              <a:spcAft>
                <a:spcPct val="0"/>
              </a:spcAft>
              <a:buChar char="»"/>
              <a:defRPr sz="2000">
                <a:solidFill>
                  <a:schemeClr val="tx1"/>
                </a:solidFill>
                <a:latin typeface="Times New Roman" charset="0"/>
              </a:defRPr>
            </a:lvl7pPr>
            <a:lvl8pPr marL="3429000" indent="-228600" eaLnBrk="0" fontAlgn="base" hangingPunct="0">
              <a:spcBef>
                <a:spcPct val="20000"/>
              </a:spcBef>
              <a:spcAft>
                <a:spcPct val="0"/>
              </a:spcAft>
              <a:buChar char="»"/>
              <a:defRPr sz="2000">
                <a:solidFill>
                  <a:schemeClr val="tx1"/>
                </a:solidFill>
                <a:latin typeface="Times New Roman" charset="0"/>
              </a:defRPr>
            </a:lvl8pPr>
            <a:lvl9pPr marL="3886200" indent="-228600" eaLnBrk="0" fontAlgn="base" hangingPunct="0">
              <a:spcBef>
                <a:spcPct val="20000"/>
              </a:spcBef>
              <a:spcAft>
                <a:spcPct val="0"/>
              </a:spcAft>
              <a:buChar char="»"/>
              <a:defRPr sz="2000">
                <a:solidFill>
                  <a:schemeClr val="tx1"/>
                </a:solidFill>
                <a:latin typeface="Times New Roman" charset="0"/>
              </a:defRPr>
            </a:lvl9pPr>
          </a:lstStyle>
          <a:p>
            <a:pPr>
              <a:spcBef>
                <a:spcPct val="0"/>
              </a:spcBef>
              <a:buClrTx/>
              <a:buSzTx/>
              <a:buFontTx/>
              <a:buNone/>
            </a:pPr>
            <a:endParaRPr lang="en-US" altLang="en-US" sz="1800">
              <a:solidFill>
                <a:schemeClr val="accent1"/>
              </a:solidFill>
            </a:endParaRPr>
          </a:p>
        </p:txBody>
      </p:sp>
      <p:sp>
        <p:nvSpPr>
          <p:cNvPr id="115722" name="Rectangle 10"/>
          <p:cNvSpPr>
            <a:spLocks noChangeArrowheads="1"/>
          </p:cNvSpPr>
          <p:nvPr>
            <p:custDataLst>
              <p:tags r:id="rId9"/>
            </p:custDataLst>
          </p:nvPr>
        </p:nvSpPr>
        <p:spPr bwMode="auto">
          <a:xfrm>
            <a:off x="1397000" y="3314700"/>
            <a:ext cx="939800" cy="28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lvl1pPr>
              <a:spcBef>
                <a:spcPct val="30000"/>
              </a:spcBef>
              <a:buClr>
                <a:schemeClr val="accent1"/>
              </a:buClr>
              <a:buSzPct val="75000"/>
              <a:buFont typeface="Wingdings" charset="2"/>
              <a:buChar char="q"/>
              <a:defRPr sz="2400">
                <a:solidFill>
                  <a:schemeClr val="tx1"/>
                </a:solidFill>
                <a:latin typeface="Arial" charset="0"/>
              </a:defRPr>
            </a:lvl1pPr>
            <a:lvl2pPr marL="742950" indent="-285750">
              <a:spcBef>
                <a:spcPct val="30000"/>
              </a:spcBef>
              <a:buClr>
                <a:schemeClr val="accent1"/>
              </a:buClr>
              <a:buSzPct val="75000"/>
              <a:buFont typeface="Monotype Sorts" charset="2"/>
              <a:buChar char="l"/>
              <a:defRPr sz="2000">
                <a:solidFill>
                  <a:schemeClr val="tx1"/>
                </a:solidFill>
                <a:latin typeface="Arial" charset="0"/>
              </a:defRPr>
            </a:lvl2pPr>
            <a:lvl3pPr marL="1143000" indent="-228600">
              <a:spcBef>
                <a:spcPct val="30000"/>
              </a:spcBef>
              <a:buClr>
                <a:schemeClr val="accent1"/>
              </a:buClr>
              <a:buSzPct val="100000"/>
              <a:buChar char="-"/>
              <a:defRPr>
                <a:solidFill>
                  <a:schemeClr val="tx1"/>
                </a:solidFill>
                <a:latin typeface="Arial" charset="0"/>
              </a:defRPr>
            </a:lvl3pPr>
            <a:lvl4pPr marL="1600200" indent="-228600">
              <a:spcBef>
                <a:spcPct val="20000"/>
              </a:spcBef>
              <a:buChar char="–"/>
              <a:defRPr sz="2000">
                <a:solidFill>
                  <a:schemeClr val="tx1"/>
                </a:solidFill>
                <a:latin typeface="Times New Roman" charset="0"/>
              </a:defRPr>
            </a:lvl4pPr>
            <a:lvl5pPr marL="2057400" indent="-228600">
              <a:spcBef>
                <a:spcPct val="20000"/>
              </a:spcBef>
              <a:buChar char="»"/>
              <a:defRPr sz="2000">
                <a:solidFill>
                  <a:schemeClr val="tx1"/>
                </a:solidFill>
                <a:latin typeface="Times New Roman" charset="0"/>
              </a:defRPr>
            </a:lvl5pPr>
            <a:lvl6pPr marL="2514600" indent="-228600" eaLnBrk="0" fontAlgn="base" hangingPunct="0">
              <a:spcBef>
                <a:spcPct val="20000"/>
              </a:spcBef>
              <a:spcAft>
                <a:spcPct val="0"/>
              </a:spcAft>
              <a:buChar char="»"/>
              <a:defRPr sz="2000">
                <a:solidFill>
                  <a:schemeClr val="tx1"/>
                </a:solidFill>
                <a:latin typeface="Times New Roman" charset="0"/>
              </a:defRPr>
            </a:lvl6pPr>
            <a:lvl7pPr marL="2971800" indent="-228600" eaLnBrk="0" fontAlgn="base" hangingPunct="0">
              <a:spcBef>
                <a:spcPct val="20000"/>
              </a:spcBef>
              <a:spcAft>
                <a:spcPct val="0"/>
              </a:spcAft>
              <a:buChar char="»"/>
              <a:defRPr sz="2000">
                <a:solidFill>
                  <a:schemeClr val="tx1"/>
                </a:solidFill>
                <a:latin typeface="Times New Roman" charset="0"/>
              </a:defRPr>
            </a:lvl7pPr>
            <a:lvl8pPr marL="3429000" indent="-228600" eaLnBrk="0" fontAlgn="base" hangingPunct="0">
              <a:spcBef>
                <a:spcPct val="20000"/>
              </a:spcBef>
              <a:spcAft>
                <a:spcPct val="0"/>
              </a:spcAft>
              <a:buChar char="»"/>
              <a:defRPr sz="2000">
                <a:solidFill>
                  <a:schemeClr val="tx1"/>
                </a:solidFill>
                <a:latin typeface="Times New Roman" charset="0"/>
              </a:defRPr>
            </a:lvl8pPr>
            <a:lvl9pPr marL="3886200" indent="-228600" eaLnBrk="0" fontAlgn="base" hangingPunct="0">
              <a:spcBef>
                <a:spcPct val="20000"/>
              </a:spcBef>
              <a:spcAft>
                <a:spcPct val="0"/>
              </a:spcAft>
              <a:buChar char="»"/>
              <a:defRPr sz="2000">
                <a:solidFill>
                  <a:schemeClr val="tx1"/>
                </a:solidFill>
                <a:latin typeface="Times New Roman" charset="0"/>
              </a:defRPr>
            </a:lvl9pPr>
          </a:lstStyle>
          <a:p>
            <a:pPr>
              <a:lnSpc>
                <a:spcPct val="85000"/>
              </a:lnSpc>
              <a:spcBef>
                <a:spcPct val="0"/>
              </a:spcBef>
              <a:buClrTx/>
              <a:buSzTx/>
              <a:buFontTx/>
              <a:buNone/>
            </a:pPr>
            <a:r>
              <a:rPr lang="en-US" altLang="zh-CN" sz="1800" b="1">
                <a:solidFill>
                  <a:schemeClr val="accent1"/>
                </a:solidFill>
                <a:ea typeface="宋体" charset="-122"/>
              </a:rPr>
              <a:t>Control</a:t>
            </a:r>
          </a:p>
        </p:txBody>
      </p:sp>
      <p:sp>
        <p:nvSpPr>
          <p:cNvPr id="115723" name="Rectangle 11"/>
          <p:cNvSpPr>
            <a:spLocks noChangeArrowheads="1"/>
          </p:cNvSpPr>
          <p:nvPr>
            <p:custDataLst>
              <p:tags r:id="rId10"/>
            </p:custDataLst>
          </p:nvPr>
        </p:nvSpPr>
        <p:spPr bwMode="auto">
          <a:xfrm>
            <a:off x="1295400" y="4114800"/>
            <a:ext cx="1104900" cy="28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lvl1pPr>
              <a:spcBef>
                <a:spcPct val="30000"/>
              </a:spcBef>
              <a:buClr>
                <a:schemeClr val="accent1"/>
              </a:buClr>
              <a:buSzPct val="75000"/>
              <a:buFont typeface="Wingdings" charset="2"/>
              <a:buChar char="q"/>
              <a:defRPr sz="2400">
                <a:solidFill>
                  <a:schemeClr val="tx1"/>
                </a:solidFill>
                <a:latin typeface="Arial" charset="0"/>
              </a:defRPr>
            </a:lvl1pPr>
            <a:lvl2pPr marL="742950" indent="-285750">
              <a:spcBef>
                <a:spcPct val="30000"/>
              </a:spcBef>
              <a:buClr>
                <a:schemeClr val="accent1"/>
              </a:buClr>
              <a:buSzPct val="75000"/>
              <a:buFont typeface="Monotype Sorts" charset="2"/>
              <a:buChar char="l"/>
              <a:defRPr sz="2000">
                <a:solidFill>
                  <a:schemeClr val="tx1"/>
                </a:solidFill>
                <a:latin typeface="Arial" charset="0"/>
              </a:defRPr>
            </a:lvl2pPr>
            <a:lvl3pPr marL="1143000" indent="-228600">
              <a:spcBef>
                <a:spcPct val="30000"/>
              </a:spcBef>
              <a:buClr>
                <a:schemeClr val="accent1"/>
              </a:buClr>
              <a:buSzPct val="100000"/>
              <a:buChar char="-"/>
              <a:defRPr>
                <a:solidFill>
                  <a:schemeClr val="tx1"/>
                </a:solidFill>
                <a:latin typeface="Arial" charset="0"/>
              </a:defRPr>
            </a:lvl3pPr>
            <a:lvl4pPr marL="1600200" indent="-228600">
              <a:spcBef>
                <a:spcPct val="20000"/>
              </a:spcBef>
              <a:buChar char="–"/>
              <a:defRPr sz="2000">
                <a:solidFill>
                  <a:schemeClr val="tx1"/>
                </a:solidFill>
                <a:latin typeface="Times New Roman" charset="0"/>
              </a:defRPr>
            </a:lvl4pPr>
            <a:lvl5pPr marL="2057400" indent="-228600">
              <a:spcBef>
                <a:spcPct val="20000"/>
              </a:spcBef>
              <a:buChar char="»"/>
              <a:defRPr sz="2000">
                <a:solidFill>
                  <a:schemeClr val="tx1"/>
                </a:solidFill>
                <a:latin typeface="Times New Roman" charset="0"/>
              </a:defRPr>
            </a:lvl5pPr>
            <a:lvl6pPr marL="2514600" indent="-228600" eaLnBrk="0" fontAlgn="base" hangingPunct="0">
              <a:spcBef>
                <a:spcPct val="20000"/>
              </a:spcBef>
              <a:spcAft>
                <a:spcPct val="0"/>
              </a:spcAft>
              <a:buChar char="»"/>
              <a:defRPr sz="2000">
                <a:solidFill>
                  <a:schemeClr val="tx1"/>
                </a:solidFill>
                <a:latin typeface="Times New Roman" charset="0"/>
              </a:defRPr>
            </a:lvl6pPr>
            <a:lvl7pPr marL="2971800" indent="-228600" eaLnBrk="0" fontAlgn="base" hangingPunct="0">
              <a:spcBef>
                <a:spcPct val="20000"/>
              </a:spcBef>
              <a:spcAft>
                <a:spcPct val="0"/>
              </a:spcAft>
              <a:buChar char="»"/>
              <a:defRPr sz="2000">
                <a:solidFill>
                  <a:schemeClr val="tx1"/>
                </a:solidFill>
                <a:latin typeface="Times New Roman" charset="0"/>
              </a:defRPr>
            </a:lvl7pPr>
            <a:lvl8pPr marL="3429000" indent="-228600" eaLnBrk="0" fontAlgn="base" hangingPunct="0">
              <a:spcBef>
                <a:spcPct val="20000"/>
              </a:spcBef>
              <a:spcAft>
                <a:spcPct val="0"/>
              </a:spcAft>
              <a:buChar char="»"/>
              <a:defRPr sz="2000">
                <a:solidFill>
                  <a:schemeClr val="tx1"/>
                </a:solidFill>
                <a:latin typeface="Times New Roman" charset="0"/>
              </a:defRPr>
            </a:lvl8pPr>
            <a:lvl9pPr marL="3886200" indent="-228600" eaLnBrk="0" fontAlgn="base" hangingPunct="0">
              <a:spcBef>
                <a:spcPct val="20000"/>
              </a:spcBef>
              <a:spcAft>
                <a:spcPct val="0"/>
              </a:spcAft>
              <a:buChar char="»"/>
              <a:defRPr sz="2000">
                <a:solidFill>
                  <a:schemeClr val="tx1"/>
                </a:solidFill>
                <a:latin typeface="Times New Roman" charset="0"/>
              </a:defRPr>
            </a:lvl9pPr>
          </a:lstStyle>
          <a:p>
            <a:pPr>
              <a:lnSpc>
                <a:spcPct val="85000"/>
              </a:lnSpc>
              <a:spcBef>
                <a:spcPct val="0"/>
              </a:spcBef>
              <a:buClrTx/>
              <a:buSzTx/>
              <a:buFontTx/>
              <a:buNone/>
            </a:pPr>
            <a:r>
              <a:rPr lang="en-US" altLang="zh-CN" sz="1800" b="1">
                <a:solidFill>
                  <a:schemeClr val="accent1"/>
                </a:solidFill>
                <a:ea typeface="宋体" charset="-122"/>
              </a:rPr>
              <a:t>Datapath</a:t>
            </a:r>
          </a:p>
        </p:txBody>
      </p:sp>
      <p:sp>
        <p:nvSpPr>
          <p:cNvPr id="115724" name="Rectangle 12"/>
          <p:cNvSpPr>
            <a:spLocks noChangeArrowheads="1"/>
          </p:cNvSpPr>
          <p:nvPr>
            <p:custDataLst>
              <p:tags r:id="rId11"/>
            </p:custDataLst>
          </p:nvPr>
        </p:nvSpPr>
        <p:spPr bwMode="auto">
          <a:xfrm>
            <a:off x="4038600" y="2514600"/>
            <a:ext cx="1003300" cy="28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lvl1pPr>
              <a:spcBef>
                <a:spcPct val="30000"/>
              </a:spcBef>
              <a:buClr>
                <a:schemeClr val="accent1"/>
              </a:buClr>
              <a:buSzPct val="75000"/>
              <a:buFont typeface="Wingdings" charset="2"/>
              <a:buChar char="q"/>
              <a:defRPr sz="2400">
                <a:solidFill>
                  <a:schemeClr val="tx1"/>
                </a:solidFill>
                <a:latin typeface="Arial" charset="0"/>
              </a:defRPr>
            </a:lvl1pPr>
            <a:lvl2pPr marL="742950" indent="-285750">
              <a:spcBef>
                <a:spcPct val="30000"/>
              </a:spcBef>
              <a:buClr>
                <a:schemeClr val="accent1"/>
              </a:buClr>
              <a:buSzPct val="75000"/>
              <a:buFont typeface="Monotype Sorts" charset="2"/>
              <a:buChar char="l"/>
              <a:defRPr sz="2000">
                <a:solidFill>
                  <a:schemeClr val="tx1"/>
                </a:solidFill>
                <a:latin typeface="Arial" charset="0"/>
              </a:defRPr>
            </a:lvl2pPr>
            <a:lvl3pPr marL="1143000" indent="-228600">
              <a:spcBef>
                <a:spcPct val="30000"/>
              </a:spcBef>
              <a:buClr>
                <a:schemeClr val="accent1"/>
              </a:buClr>
              <a:buSzPct val="100000"/>
              <a:buChar char="-"/>
              <a:defRPr>
                <a:solidFill>
                  <a:schemeClr val="tx1"/>
                </a:solidFill>
                <a:latin typeface="Arial" charset="0"/>
              </a:defRPr>
            </a:lvl3pPr>
            <a:lvl4pPr marL="1600200" indent="-228600">
              <a:spcBef>
                <a:spcPct val="20000"/>
              </a:spcBef>
              <a:buChar char="–"/>
              <a:defRPr sz="2000">
                <a:solidFill>
                  <a:schemeClr val="tx1"/>
                </a:solidFill>
                <a:latin typeface="Times New Roman" charset="0"/>
              </a:defRPr>
            </a:lvl4pPr>
            <a:lvl5pPr marL="2057400" indent="-228600">
              <a:spcBef>
                <a:spcPct val="20000"/>
              </a:spcBef>
              <a:buChar char="»"/>
              <a:defRPr sz="2000">
                <a:solidFill>
                  <a:schemeClr val="tx1"/>
                </a:solidFill>
                <a:latin typeface="Times New Roman" charset="0"/>
              </a:defRPr>
            </a:lvl5pPr>
            <a:lvl6pPr marL="2514600" indent="-228600" eaLnBrk="0" fontAlgn="base" hangingPunct="0">
              <a:spcBef>
                <a:spcPct val="20000"/>
              </a:spcBef>
              <a:spcAft>
                <a:spcPct val="0"/>
              </a:spcAft>
              <a:buChar char="»"/>
              <a:defRPr sz="2000">
                <a:solidFill>
                  <a:schemeClr val="tx1"/>
                </a:solidFill>
                <a:latin typeface="Times New Roman" charset="0"/>
              </a:defRPr>
            </a:lvl6pPr>
            <a:lvl7pPr marL="2971800" indent="-228600" eaLnBrk="0" fontAlgn="base" hangingPunct="0">
              <a:spcBef>
                <a:spcPct val="20000"/>
              </a:spcBef>
              <a:spcAft>
                <a:spcPct val="0"/>
              </a:spcAft>
              <a:buChar char="»"/>
              <a:defRPr sz="2000">
                <a:solidFill>
                  <a:schemeClr val="tx1"/>
                </a:solidFill>
                <a:latin typeface="Times New Roman" charset="0"/>
              </a:defRPr>
            </a:lvl7pPr>
            <a:lvl8pPr marL="3429000" indent="-228600" eaLnBrk="0" fontAlgn="base" hangingPunct="0">
              <a:spcBef>
                <a:spcPct val="20000"/>
              </a:spcBef>
              <a:spcAft>
                <a:spcPct val="0"/>
              </a:spcAft>
              <a:buChar char="»"/>
              <a:defRPr sz="2000">
                <a:solidFill>
                  <a:schemeClr val="tx1"/>
                </a:solidFill>
                <a:latin typeface="Times New Roman" charset="0"/>
              </a:defRPr>
            </a:lvl8pPr>
            <a:lvl9pPr marL="3886200" indent="-228600" eaLnBrk="0" fontAlgn="base" hangingPunct="0">
              <a:spcBef>
                <a:spcPct val="20000"/>
              </a:spcBef>
              <a:spcAft>
                <a:spcPct val="0"/>
              </a:spcAft>
              <a:buChar char="»"/>
              <a:defRPr sz="2000">
                <a:solidFill>
                  <a:schemeClr val="tx1"/>
                </a:solidFill>
                <a:latin typeface="Times New Roman" charset="0"/>
              </a:defRPr>
            </a:lvl9pPr>
          </a:lstStyle>
          <a:p>
            <a:pPr>
              <a:lnSpc>
                <a:spcPct val="85000"/>
              </a:lnSpc>
              <a:spcBef>
                <a:spcPct val="0"/>
              </a:spcBef>
              <a:buClrTx/>
              <a:buSzTx/>
              <a:buFontTx/>
              <a:buNone/>
            </a:pPr>
            <a:r>
              <a:rPr lang="en-US" altLang="zh-CN" sz="1800" b="1">
                <a:ea typeface="宋体" charset="-122"/>
              </a:rPr>
              <a:t>Memory</a:t>
            </a:r>
          </a:p>
        </p:txBody>
      </p:sp>
      <p:sp>
        <p:nvSpPr>
          <p:cNvPr id="115725" name="Rectangle 18"/>
          <p:cNvSpPr>
            <a:spLocks noChangeArrowheads="1"/>
          </p:cNvSpPr>
          <p:nvPr>
            <p:custDataLst>
              <p:tags r:id="rId12"/>
            </p:custDataLst>
          </p:nvPr>
        </p:nvSpPr>
        <p:spPr bwMode="auto">
          <a:xfrm>
            <a:off x="131763" y="2943225"/>
            <a:ext cx="180975" cy="363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ct val="30000"/>
              </a:spcBef>
              <a:buClr>
                <a:schemeClr val="accent1"/>
              </a:buClr>
              <a:buSzPct val="75000"/>
              <a:buFont typeface="Wingdings" charset="2"/>
              <a:buChar char="q"/>
              <a:defRPr sz="2400">
                <a:solidFill>
                  <a:schemeClr val="tx1"/>
                </a:solidFill>
                <a:latin typeface="Arial" charset="0"/>
              </a:defRPr>
            </a:lvl1pPr>
            <a:lvl2pPr marL="742950" indent="-285750">
              <a:spcBef>
                <a:spcPct val="30000"/>
              </a:spcBef>
              <a:buClr>
                <a:schemeClr val="accent1"/>
              </a:buClr>
              <a:buSzPct val="75000"/>
              <a:buFont typeface="Monotype Sorts" charset="2"/>
              <a:buChar char="l"/>
              <a:defRPr sz="2000">
                <a:solidFill>
                  <a:schemeClr val="tx1"/>
                </a:solidFill>
                <a:latin typeface="Arial" charset="0"/>
              </a:defRPr>
            </a:lvl2pPr>
            <a:lvl3pPr marL="1143000" indent="-228600">
              <a:spcBef>
                <a:spcPct val="30000"/>
              </a:spcBef>
              <a:buClr>
                <a:schemeClr val="accent1"/>
              </a:buClr>
              <a:buSzPct val="100000"/>
              <a:buChar char="-"/>
              <a:defRPr>
                <a:solidFill>
                  <a:schemeClr val="tx1"/>
                </a:solidFill>
                <a:latin typeface="Arial" charset="0"/>
              </a:defRPr>
            </a:lvl3pPr>
            <a:lvl4pPr marL="1600200" indent="-228600">
              <a:spcBef>
                <a:spcPct val="20000"/>
              </a:spcBef>
              <a:buChar char="–"/>
              <a:defRPr sz="2000">
                <a:solidFill>
                  <a:schemeClr val="tx1"/>
                </a:solidFill>
                <a:latin typeface="Times New Roman" charset="0"/>
              </a:defRPr>
            </a:lvl4pPr>
            <a:lvl5pPr marL="2057400" indent="-228600">
              <a:spcBef>
                <a:spcPct val="20000"/>
              </a:spcBef>
              <a:buChar char="»"/>
              <a:defRPr sz="2000">
                <a:solidFill>
                  <a:schemeClr val="tx1"/>
                </a:solidFill>
                <a:latin typeface="Times New Roman" charset="0"/>
              </a:defRPr>
            </a:lvl5pPr>
            <a:lvl6pPr marL="2514600" indent="-228600" eaLnBrk="0" fontAlgn="base" hangingPunct="0">
              <a:spcBef>
                <a:spcPct val="20000"/>
              </a:spcBef>
              <a:spcAft>
                <a:spcPct val="0"/>
              </a:spcAft>
              <a:buChar char="»"/>
              <a:defRPr sz="2000">
                <a:solidFill>
                  <a:schemeClr val="tx1"/>
                </a:solidFill>
                <a:latin typeface="Times New Roman" charset="0"/>
              </a:defRPr>
            </a:lvl6pPr>
            <a:lvl7pPr marL="2971800" indent="-228600" eaLnBrk="0" fontAlgn="base" hangingPunct="0">
              <a:spcBef>
                <a:spcPct val="20000"/>
              </a:spcBef>
              <a:spcAft>
                <a:spcPct val="0"/>
              </a:spcAft>
              <a:buChar char="»"/>
              <a:defRPr sz="2000">
                <a:solidFill>
                  <a:schemeClr val="tx1"/>
                </a:solidFill>
                <a:latin typeface="Times New Roman" charset="0"/>
              </a:defRPr>
            </a:lvl7pPr>
            <a:lvl8pPr marL="3429000" indent="-228600" eaLnBrk="0" fontAlgn="base" hangingPunct="0">
              <a:spcBef>
                <a:spcPct val="20000"/>
              </a:spcBef>
              <a:spcAft>
                <a:spcPct val="0"/>
              </a:spcAft>
              <a:buChar char="»"/>
              <a:defRPr sz="2000">
                <a:solidFill>
                  <a:schemeClr val="tx1"/>
                </a:solidFill>
                <a:latin typeface="Times New Roman" charset="0"/>
              </a:defRPr>
            </a:lvl8pPr>
            <a:lvl9pPr marL="3886200" indent="-228600" eaLnBrk="0" fontAlgn="base" hangingPunct="0">
              <a:spcBef>
                <a:spcPct val="20000"/>
              </a:spcBef>
              <a:spcAft>
                <a:spcPct val="0"/>
              </a:spcAft>
              <a:buChar char="»"/>
              <a:defRPr sz="2000">
                <a:solidFill>
                  <a:schemeClr val="tx1"/>
                </a:solidFill>
                <a:latin typeface="Times New Roman" charset="0"/>
              </a:defRPr>
            </a:lvl9pPr>
          </a:lstStyle>
          <a:p>
            <a:pPr>
              <a:spcBef>
                <a:spcPct val="0"/>
              </a:spcBef>
              <a:buClrTx/>
              <a:buSzTx/>
              <a:buFontTx/>
              <a:buNone/>
            </a:pPr>
            <a:endParaRPr lang="zh-CN" altLang="en-US" sz="1800">
              <a:ea typeface="宋体" charset="-122"/>
            </a:endParaRPr>
          </a:p>
        </p:txBody>
      </p:sp>
      <p:sp>
        <p:nvSpPr>
          <p:cNvPr id="120851" name="Rectangle 19"/>
          <p:cNvSpPr>
            <a:spLocks noGrp="1" noChangeArrowheads="1"/>
          </p:cNvSpPr>
          <p:nvPr>
            <p:custDataLst>
              <p:tags r:id="rId13"/>
            </p:custDataLst>
          </p:nvPr>
        </p:nvSpPr>
        <p:spPr bwMode="auto">
          <a:xfrm>
            <a:off x="2971800" y="2895600"/>
            <a:ext cx="3429000" cy="1328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63500" tIns="25400" rIns="63500" bIns="25400">
            <a:spAutoFit/>
          </a:bodyPr>
          <a:lstStyle>
            <a:lvl1pPr>
              <a:spcBef>
                <a:spcPct val="30000"/>
              </a:spcBef>
              <a:buClr>
                <a:schemeClr val="accent1"/>
              </a:buClr>
              <a:buSzPct val="75000"/>
              <a:buFont typeface="Wingdings" charset="2"/>
              <a:buChar char="q"/>
              <a:defRPr sz="2400">
                <a:solidFill>
                  <a:schemeClr val="tx1"/>
                </a:solidFill>
                <a:latin typeface="Arial" charset="0"/>
              </a:defRPr>
            </a:lvl1pPr>
            <a:lvl2pPr marL="742950" indent="-285750">
              <a:spcBef>
                <a:spcPct val="30000"/>
              </a:spcBef>
              <a:buClr>
                <a:schemeClr val="accent1"/>
              </a:buClr>
              <a:buSzPct val="75000"/>
              <a:buFont typeface="Monotype Sorts" charset="2"/>
              <a:buChar char="l"/>
              <a:defRPr sz="2000">
                <a:solidFill>
                  <a:schemeClr val="tx1"/>
                </a:solidFill>
                <a:latin typeface="Arial" charset="0"/>
              </a:defRPr>
            </a:lvl2pPr>
            <a:lvl3pPr marL="1143000" indent="-228600">
              <a:spcBef>
                <a:spcPct val="30000"/>
              </a:spcBef>
              <a:buClr>
                <a:schemeClr val="accent1"/>
              </a:buClr>
              <a:buSzPct val="100000"/>
              <a:buChar char="-"/>
              <a:defRPr>
                <a:solidFill>
                  <a:schemeClr val="tx1"/>
                </a:solidFill>
                <a:latin typeface="Arial" charset="0"/>
              </a:defRPr>
            </a:lvl3pPr>
            <a:lvl4pPr marL="1600200" indent="-228600">
              <a:spcBef>
                <a:spcPct val="20000"/>
              </a:spcBef>
              <a:buChar char="–"/>
              <a:defRPr sz="2000">
                <a:solidFill>
                  <a:schemeClr val="tx1"/>
                </a:solidFill>
                <a:latin typeface="Times New Roman" charset="0"/>
              </a:defRPr>
            </a:lvl4pPr>
            <a:lvl5pPr marL="2057400" indent="-228600">
              <a:spcBef>
                <a:spcPct val="20000"/>
              </a:spcBef>
              <a:buChar char="»"/>
              <a:defRPr sz="2000">
                <a:solidFill>
                  <a:schemeClr val="tx1"/>
                </a:solidFill>
                <a:latin typeface="Times New Roman" charset="0"/>
              </a:defRPr>
            </a:lvl5pPr>
            <a:lvl6pPr marL="2514600" indent="-228600" eaLnBrk="0" fontAlgn="base" hangingPunct="0">
              <a:spcBef>
                <a:spcPct val="20000"/>
              </a:spcBef>
              <a:spcAft>
                <a:spcPct val="0"/>
              </a:spcAft>
              <a:buChar char="»"/>
              <a:defRPr sz="2000">
                <a:solidFill>
                  <a:schemeClr val="tx1"/>
                </a:solidFill>
                <a:latin typeface="Times New Roman" charset="0"/>
              </a:defRPr>
            </a:lvl6pPr>
            <a:lvl7pPr marL="2971800" indent="-228600" eaLnBrk="0" fontAlgn="base" hangingPunct="0">
              <a:spcBef>
                <a:spcPct val="20000"/>
              </a:spcBef>
              <a:spcAft>
                <a:spcPct val="0"/>
              </a:spcAft>
              <a:buChar char="»"/>
              <a:defRPr sz="2000">
                <a:solidFill>
                  <a:schemeClr val="tx1"/>
                </a:solidFill>
                <a:latin typeface="Times New Roman" charset="0"/>
              </a:defRPr>
            </a:lvl7pPr>
            <a:lvl8pPr marL="3429000" indent="-228600" eaLnBrk="0" fontAlgn="base" hangingPunct="0">
              <a:spcBef>
                <a:spcPct val="20000"/>
              </a:spcBef>
              <a:spcAft>
                <a:spcPct val="0"/>
              </a:spcAft>
              <a:buChar char="»"/>
              <a:defRPr sz="2000">
                <a:solidFill>
                  <a:schemeClr val="tx1"/>
                </a:solidFill>
                <a:latin typeface="Times New Roman" charset="0"/>
              </a:defRPr>
            </a:lvl8pPr>
            <a:lvl9pPr marL="3886200" indent="-228600" eaLnBrk="0" fontAlgn="base" hangingPunct="0">
              <a:spcBef>
                <a:spcPct val="20000"/>
              </a:spcBef>
              <a:spcAft>
                <a:spcPct val="0"/>
              </a:spcAft>
              <a:buChar char="»"/>
              <a:defRPr sz="2000">
                <a:solidFill>
                  <a:schemeClr val="tx1"/>
                </a:solidFill>
                <a:latin typeface="Times New Roman" charset="0"/>
              </a:defRPr>
            </a:lvl9pPr>
          </a:lstStyle>
          <a:p>
            <a:pPr>
              <a:spcBef>
                <a:spcPct val="0"/>
              </a:spcBef>
              <a:buSzPts val="1800"/>
              <a:buFont typeface="Wingdings" charset="2"/>
              <a:buNone/>
            </a:pPr>
            <a:r>
              <a:rPr lang="en-US" altLang="zh-CN" sz="1200">
                <a:latin typeface="Courier New" charset="0"/>
                <a:ea typeface="宋体" charset="-122"/>
              </a:rPr>
              <a:t>000000 00000 00101 0001000010000000</a:t>
            </a:r>
          </a:p>
          <a:p>
            <a:pPr>
              <a:spcBef>
                <a:spcPct val="0"/>
              </a:spcBef>
              <a:buClrTx/>
              <a:buSzTx/>
              <a:buFontTx/>
              <a:buNone/>
            </a:pPr>
            <a:r>
              <a:rPr lang="en-US" altLang="zh-CN" sz="1200">
                <a:latin typeface="Courier New" charset="0"/>
                <a:ea typeface="宋体" charset="-122"/>
              </a:rPr>
              <a:t>000000 00100 00010 0001000000100000</a:t>
            </a:r>
          </a:p>
          <a:p>
            <a:pPr>
              <a:spcBef>
                <a:spcPct val="0"/>
              </a:spcBef>
              <a:buClrTx/>
              <a:buSzTx/>
              <a:buFontTx/>
              <a:buNone/>
            </a:pPr>
            <a:r>
              <a:rPr lang="en-US" altLang="zh-CN" sz="1200">
                <a:latin typeface="Courier New" charset="0"/>
                <a:ea typeface="宋体" charset="-122"/>
              </a:rPr>
              <a:t>100011 00010 01111 0000000000000000</a:t>
            </a:r>
          </a:p>
          <a:p>
            <a:pPr>
              <a:spcBef>
                <a:spcPct val="0"/>
              </a:spcBef>
              <a:buClrTx/>
              <a:buSzTx/>
              <a:buFontTx/>
              <a:buNone/>
            </a:pPr>
            <a:r>
              <a:rPr lang="en-US" altLang="zh-CN" sz="1200">
                <a:latin typeface="Courier New" charset="0"/>
                <a:ea typeface="宋体" charset="-122"/>
              </a:rPr>
              <a:t>100011 00010 10000 0000000000000100</a:t>
            </a:r>
          </a:p>
          <a:p>
            <a:pPr>
              <a:spcBef>
                <a:spcPct val="0"/>
              </a:spcBef>
              <a:buClrTx/>
              <a:buSzTx/>
              <a:buFontTx/>
              <a:buNone/>
            </a:pPr>
            <a:r>
              <a:rPr lang="en-US" altLang="zh-CN" sz="1200">
                <a:latin typeface="Courier New" charset="0"/>
                <a:ea typeface="宋体" charset="-122"/>
              </a:rPr>
              <a:t>101011 00010 10000 0000000000000000</a:t>
            </a:r>
          </a:p>
          <a:p>
            <a:pPr>
              <a:spcBef>
                <a:spcPct val="0"/>
              </a:spcBef>
              <a:buClrTx/>
              <a:buSzTx/>
              <a:buFontTx/>
              <a:buNone/>
            </a:pPr>
            <a:r>
              <a:rPr lang="en-US" altLang="zh-CN" sz="1200">
                <a:latin typeface="Courier New" charset="0"/>
                <a:ea typeface="宋体" charset="-122"/>
              </a:rPr>
              <a:t>101011 00010 01111 0000000000000100</a:t>
            </a:r>
          </a:p>
          <a:p>
            <a:pPr>
              <a:spcBef>
                <a:spcPct val="0"/>
              </a:spcBef>
              <a:buClrTx/>
              <a:buSzTx/>
              <a:buFontTx/>
              <a:buNone/>
            </a:pPr>
            <a:r>
              <a:rPr lang="en-US" altLang="zh-CN" sz="1200">
                <a:latin typeface="Courier New" charset="0"/>
                <a:ea typeface="宋体" charset="-122"/>
              </a:rPr>
              <a:t>000000 11111 00000 0000000000001000</a:t>
            </a:r>
          </a:p>
        </p:txBody>
      </p:sp>
      <p:cxnSp>
        <p:nvCxnSpPr>
          <p:cNvPr id="120852" name="AutoShape 20"/>
          <p:cNvCxnSpPr>
            <a:cxnSpLocks noChangeShapeType="1"/>
            <a:stCxn id="115729" idx="1"/>
            <a:endCxn id="120851" idx="3"/>
          </p:cNvCxnSpPr>
          <p:nvPr>
            <p:custDataLst>
              <p:tags r:id="rId14"/>
            </p:custDataLst>
          </p:nvPr>
        </p:nvCxnSpPr>
        <p:spPr bwMode="auto">
          <a:xfrm rot="10800000">
            <a:off x="6400800" y="3560763"/>
            <a:ext cx="458788" cy="125412"/>
          </a:xfrm>
          <a:prstGeom prst="curvedConnector3">
            <a:avLst>
              <a:gd name="adj1" fmla="val 49829"/>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cxnSp>
      <p:sp>
        <p:nvSpPr>
          <p:cNvPr id="115728" name="Rectangle 21"/>
          <p:cNvSpPr>
            <a:spLocks noChangeArrowheads="1"/>
          </p:cNvSpPr>
          <p:nvPr>
            <p:custDataLst>
              <p:tags r:id="rId15"/>
            </p:custDataLst>
          </p:nvPr>
        </p:nvSpPr>
        <p:spPr bwMode="auto">
          <a:xfrm>
            <a:off x="6894513" y="2492375"/>
            <a:ext cx="990600" cy="28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lvl1pPr>
              <a:spcBef>
                <a:spcPct val="30000"/>
              </a:spcBef>
              <a:buClr>
                <a:schemeClr val="accent1"/>
              </a:buClr>
              <a:buSzPct val="75000"/>
              <a:buFont typeface="Wingdings" charset="2"/>
              <a:buChar char="q"/>
              <a:defRPr sz="2400">
                <a:solidFill>
                  <a:schemeClr val="tx1"/>
                </a:solidFill>
                <a:latin typeface="Arial" charset="0"/>
              </a:defRPr>
            </a:lvl1pPr>
            <a:lvl2pPr marL="742950" indent="-285750">
              <a:spcBef>
                <a:spcPct val="30000"/>
              </a:spcBef>
              <a:buClr>
                <a:schemeClr val="accent1"/>
              </a:buClr>
              <a:buSzPct val="75000"/>
              <a:buFont typeface="Monotype Sorts" charset="2"/>
              <a:buChar char="l"/>
              <a:defRPr sz="2000">
                <a:solidFill>
                  <a:schemeClr val="tx1"/>
                </a:solidFill>
                <a:latin typeface="Arial" charset="0"/>
              </a:defRPr>
            </a:lvl2pPr>
            <a:lvl3pPr marL="1143000" indent="-228600">
              <a:spcBef>
                <a:spcPct val="30000"/>
              </a:spcBef>
              <a:buClr>
                <a:schemeClr val="accent1"/>
              </a:buClr>
              <a:buSzPct val="100000"/>
              <a:buChar char="-"/>
              <a:defRPr>
                <a:solidFill>
                  <a:schemeClr val="tx1"/>
                </a:solidFill>
                <a:latin typeface="Arial" charset="0"/>
              </a:defRPr>
            </a:lvl3pPr>
            <a:lvl4pPr marL="1600200" indent="-228600">
              <a:spcBef>
                <a:spcPct val="20000"/>
              </a:spcBef>
              <a:buChar char="–"/>
              <a:defRPr sz="2000">
                <a:solidFill>
                  <a:schemeClr val="tx1"/>
                </a:solidFill>
                <a:latin typeface="Times New Roman" charset="0"/>
              </a:defRPr>
            </a:lvl4pPr>
            <a:lvl5pPr marL="2057400" indent="-228600">
              <a:spcBef>
                <a:spcPct val="20000"/>
              </a:spcBef>
              <a:buChar char="»"/>
              <a:defRPr sz="2000">
                <a:solidFill>
                  <a:schemeClr val="tx1"/>
                </a:solidFill>
                <a:latin typeface="Times New Roman" charset="0"/>
              </a:defRPr>
            </a:lvl5pPr>
            <a:lvl6pPr marL="2514600" indent="-228600" eaLnBrk="0" fontAlgn="base" hangingPunct="0">
              <a:spcBef>
                <a:spcPct val="20000"/>
              </a:spcBef>
              <a:spcAft>
                <a:spcPct val="0"/>
              </a:spcAft>
              <a:buChar char="»"/>
              <a:defRPr sz="2000">
                <a:solidFill>
                  <a:schemeClr val="tx1"/>
                </a:solidFill>
                <a:latin typeface="Times New Roman" charset="0"/>
              </a:defRPr>
            </a:lvl6pPr>
            <a:lvl7pPr marL="2971800" indent="-228600" eaLnBrk="0" fontAlgn="base" hangingPunct="0">
              <a:spcBef>
                <a:spcPct val="20000"/>
              </a:spcBef>
              <a:spcAft>
                <a:spcPct val="0"/>
              </a:spcAft>
              <a:buChar char="»"/>
              <a:defRPr sz="2000">
                <a:solidFill>
                  <a:schemeClr val="tx1"/>
                </a:solidFill>
                <a:latin typeface="Times New Roman" charset="0"/>
              </a:defRPr>
            </a:lvl7pPr>
            <a:lvl8pPr marL="3429000" indent="-228600" eaLnBrk="0" fontAlgn="base" hangingPunct="0">
              <a:spcBef>
                <a:spcPct val="20000"/>
              </a:spcBef>
              <a:spcAft>
                <a:spcPct val="0"/>
              </a:spcAft>
              <a:buChar char="»"/>
              <a:defRPr sz="2000">
                <a:solidFill>
                  <a:schemeClr val="tx1"/>
                </a:solidFill>
                <a:latin typeface="Times New Roman" charset="0"/>
              </a:defRPr>
            </a:lvl8pPr>
            <a:lvl9pPr marL="3886200" indent="-228600" eaLnBrk="0" fontAlgn="base" hangingPunct="0">
              <a:spcBef>
                <a:spcPct val="20000"/>
              </a:spcBef>
              <a:spcAft>
                <a:spcPct val="0"/>
              </a:spcAft>
              <a:buChar char="»"/>
              <a:defRPr sz="2000">
                <a:solidFill>
                  <a:schemeClr val="tx1"/>
                </a:solidFill>
                <a:latin typeface="Times New Roman" charset="0"/>
              </a:defRPr>
            </a:lvl9pPr>
          </a:lstStyle>
          <a:p>
            <a:pPr>
              <a:lnSpc>
                <a:spcPct val="85000"/>
              </a:lnSpc>
              <a:spcBef>
                <a:spcPct val="0"/>
              </a:spcBef>
              <a:buClrTx/>
              <a:buSzTx/>
              <a:buFontTx/>
              <a:buNone/>
            </a:pPr>
            <a:r>
              <a:rPr lang="en-US" altLang="zh-CN" sz="1800" b="1">
                <a:ea typeface="宋体" charset="-122"/>
              </a:rPr>
              <a:t>Devices</a:t>
            </a:r>
          </a:p>
        </p:txBody>
      </p:sp>
      <p:sp>
        <p:nvSpPr>
          <p:cNvPr id="115729" name="AutoShape 22"/>
          <p:cNvSpPr>
            <a:spLocks noChangeArrowheads="1"/>
          </p:cNvSpPr>
          <p:nvPr>
            <p:custDataLst>
              <p:tags r:id="rId16"/>
            </p:custDataLst>
          </p:nvPr>
        </p:nvSpPr>
        <p:spPr bwMode="auto">
          <a:xfrm>
            <a:off x="6859588" y="3429000"/>
            <a:ext cx="1079500" cy="512763"/>
          </a:xfrm>
          <a:prstGeom prst="roundRect">
            <a:avLst>
              <a:gd name="adj" fmla="val 12495"/>
            </a:avLst>
          </a:prstGeom>
          <a:solidFill>
            <a:schemeClr val="bg1"/>
          </a:solidFill>
          <a:ln w="12700">
            <a:solidFill>
              <a:schemeClr val="tx1"/>
            </a:solidFill>
            <a:round/>
            <a:headEnd/>
            <a:tailEnd/>
          </a:ln>
          <a:effectLst>
            <a:outerShdw blurRad="63500" dist="107763" dir="2700000" algn="ctr" rotWithShape="0">
              <a:schemeClr val="bg2">
                <a:alpha val="74998"/>
              </a:schemeClr>
            </a:outerShdw>
          </a:effectLst>
        </p:spPr>
        <p:txBody>
          <a:bodyPr wrap="none" anchor="ctr"/>
          <a:lstStyle>
            <a:lvl1pPr>
              <a:spcBef>
                <a:spcPct val="30000"/>
              </a:spcBef>
              <a:buClr>
                <a:schemeClr val="accent1"/>
              </a:buClr>
              <a:buSzPct val="75000"/>
              <a:buFont typeface="Wingdings" charset="2"/>
              <a:buChar char="q"/>
              <a:defRPr sz="2400">
                <a:solidFill>
                  <a:schemeClr val="tx1"/>
                </a:solidFill>
                <a:latin typeface="Arial" charset="0"/>
              </a:defRPr>
            </a:lvl1pPr>
            <a:lvl2pPr marL="742950" indent="-285750">
              <a:spcBef>
                <a:spcPct val="30000"/>
              </a:spcBef>
              <a:buClr>
                <a:schemeClr val="accent1"/>
              </a:buClr>
              <a:buSzPct val="75000"/>
              <a:buFont typeface="Monotype Sorts" charset="2"/>
              <a:buChar char="l"/>
              <a:defRPr sz="2000">
                <a:solidFill>
                  <a:schemeClr val="tx1"/>
                </a:solidFill>
                <a:latin typeface="Arial" charset="0"/>
              </a:defRPr>
            </a:lvl2pPr>
            <a:lvl3pPr marL="1143000" indent="-228600">
              <a:spcBef>
                <a:spcPct val="30000"/>
              </a:spcBef>
              <a:buClr>
                <a:schemeClr val="accent1"/>
              </a:buClr>
              <a:buSzPct val="100000"/>
              <a:buChar char="-"/>
              <a:defRPr>
                <a:solidFill>
                  <a:schemeClr val="tx1"/>
                </a:solidFill>
                <a:latin typeface="Arial" charset="0"/>
              </a:defRPr>
            </a:lvl3pPr>
            <a:lvl4pPr marL="1600200" indent="-228600">
              <a:spcBef>
                <a:spcPct val="20000"/>
              </a:spcBef>
              <a:buChar char="–"/>
              <a:defRPr sz="2000">
                <a:solidFill>
                  <a:schemeClr val="tx1"/>
                </a:solidFill>
                <a:latin typeface="Times New Roman" charset="0"/>
              </a:defRPr>
            </a:lvl4pPr>
            <a:lvl5pPr marL="2057400" indent="-228600">
              <a:spcBef>
                <a:spcPct val="20000"/>
              </a:spcBef>
              <a:buChar char="»"/>
              <a:defRPr sz="2000">
                <a:solidFill>
                  <a:schemeClr val="tx1"/>
                </a:solidFill>
                <a:latin typeface="Times New Roman" charset="0"/>
              </a:defRPr>
            </a:lvl5pPr>
            <a:lvl6pPr marL="2514600" indent="-228600" eaLnBrk="0" fontAlgn="base" hangingPunct="0">
              <a:spcBef>
                <a:spcPct val="20000"/>
              </a:spcBef>
              <a:spcAft>
                <a:spcPct val="0"/>
              </a:spcAft>
              <a:buChar char="»"/>
              <a:defRPr sz="2000">
                <a:solidFill>
                  <a:schemeClr val="tx1"/>
                </a:solidFill>
                <a:latin typeface="Times New Roman" charset="0"/>
              </a:defRPr>
            </a:lvl6pPr>
            <a:lvl7pPr marL="2971800" indent="-228600" eaLnBrk="0" fontAlgn="base" hangingPunct="0">
              <a:spcBef>
                <a:spcPct val="20000"/>
              </a:spcBef>
              <a:spcAft>
                <a:spcPct val="0"/>
              </a:spcAft>
              <a:buChar char="»"/>
              <a:defRPr sz="2000">
                <a:solidFill>
                  <a:schemeClr val="tx1"/>
                </a:solidFill>
                <a:latin typeface="Times New Roman" charset="0"/>
              </a:defRPr>
            </a:lvl7pPr>
            <a:lvl8pPr marL="3429000" indent="-228600" eaLnBrk="0" fontAlgn="base" hangingPunct="0">
              <a:spcBef>
                <a:spcPct val="20000"/>
              </a:spcBef>
              <a:spcAft>
                <a:spcPct val="0"/>
              </a:spcAft>
              <a:buChar char="»"/>
              <a:defRPr sz="2000">
                <a:solidFill>
                  <a:schemeClr val="tx1"/>
                </a:solidFill>
                <a:latin typeface="Times New Roman" charset="0"/>
              </a:defRPr>
            </a:lvl8pPr>
            <a:lvl9pPr marL="3886200" indent="-228600" eaLnBrk="0" fontAlgn="base" hangingPunct="0">
              <a:spcBef>
                <a:spcPct val="20000"/>
              </a:spcBef>
              <a:spcAft>
                <a:spcPct val="0"/>
              </a:spcAft>
              <a:buChar char="»"/>
              <a:defRPr sz="2000">
                <a:solidFill>
                  <a:schemeClr val="tx1"/>
                </a:solidFill>
                <a:latin typeface="Times New Roman" charset="0"/>
              </a:defRPr>
            </a:lvl9pPr>
          </a:lstStyle>
          <a:p>
            <a:pPr>
              <a:spcBef>
                <a:spcPct val="0"/>
              </a:spcBef>
              <a:buClrTx/>
              <a:buSzTx/>
              <a:buFontTx/>
              <a:buNone/>
            </a:pPr>
            <a:endParaRPr lang="en-US" altLang="en-US" sz="1800">
              <a:solidFill>
                <a:schemeClr val="accent1"/>
              </a:solidFill>
            </a:endParaRPr>
          </a:p>
        </p:txBody>
      </p:sp>
      <p:sp>
        <p:nvSpPr>
          <p:cNvPr id="115730" name="AutoShape 23"/>
          <p:cNvSpPr>
            <a:spLocks noChangeArrowheads="1"/>
          </p:cNvSpPr>
          <p:nvPr>
            <p:custDataLst>
              <p:tags r:id="rId17"/>
            </p:custDataLst>
          </p:nvPr>
        </p:nvSpPr>
        <p:spPr bwMode="auto">
          <a:xfrm>
            <a:off x="6859588" y="4076700"/>
            <a:ext cx="1079500" cy="482600"/>
          </a:xfrm>
          <a:prstGeom prst="roundRect">
            <a:avLst>
              <a:gd name="adj" fmla="val 12495"/>
            </a:avLst>
          </a:prstGeom>
          <a:solidFill>
            <a:schemeClr val="bg1"/>
          </a:solidFill>
          <a:ln w="12700">
            <a:solidFill>
              <a:schemeClr val="tx1"/>
            </a:solidFill>
            <a:round/>
            <a:headEnd/>
            <a:tailEnd/>
          </a:ln>
          <a:effectLst>
            <a:outerShdw blurRad="63500" dist="107763" dir="2700000" algn="ctr" rotWithShape="0">
              <a:schemeClr val="bg2">
                <a:alpha val="74998"/>
              </a:schemeClr>
            </a:outerShdw>
          </a:effectLst>
        </p:spPr>
        <p:txBody>
          <a:bodyPr wrap="none" anchor="ctr"/>
          <a:lstStyle>
            <a:lvl1pPr>
              <a:spcBef>
                <a:spcPct val="30000"/>
              </a:spcBef>
              <a:buClr>
                <a:schemeClr val="accent1"/>
              </a:buClr>
              <a:buSzPct val="75000"/>
              <a:buFont typeface="Wingdings" charset="2"/>
              <a:buChar char="q"/>
              <a:defRPr sz="2400">
                <a:solidFill>
                  <a:schemeClr val="tx1"/>
                </a:solidFill>
                <a:latin typeface="Arial" charset="0"/>
              </a:defRPr>
            </a:lvl1pPr>
            <a:lvl2pPr marL="742950" indent="-285750">
              <a:spcBef>
                <a:spcPct val="30000"/>
              </a:spcBef>
              <a:buClr>
                <a:schemeClr val="accent1"/>
              </a:buClr>
              <a:buSzPct val="75000"/>
              <a:buFont typeface="Monotype Sorts" charset="2"/>
              <a:buChar char="l"/>
              <a:defRPr sz="2000">
                <a:solidFill>
                  <a:schemeClr val="tx1"/>
                </a:solidFill>
                <a:latin typeface="Arial" charset="0"/>
              </a:defRPr>
            </a:lvl2pPr>
            <a:lvl3pPr marL="1143000" indent="-228600">
              <a:spcBef>
                <a:spcPct val="30000"/>
              </a:spcBef>
              <a:buClr>
                <a:schemeClr val="accent1"/>
              </a:buClr>
              <a:buSzPct val="100000"/>
              <a:buChar char="-"/>
              <a:defRPr>
                <a:solidFill>
                  <a:schemeClr val="tx1"/>
                </a:solidFill>
                <a:latin typeface="Arial" charset="0"/>
              </a:defRPr>
            </a:lvl3pPr>
            <a:lvl4pPr marL="1600200" indent="-228600">
              <a:spcBef>
                <a:spcPct val="20000"/>
              </a:spcBef>
              <a:buChar char="–"/>
              <a:defRPr sz="2000">
                <a:solidFill>
                  <a:schemeClr val="tx1"/>
                </a:solidFill>
                <a:latin typeface="Times New Roman" charset="0"/>
              </a:defRPr>
            </a:lvl4pPr>
            <a:lvl5pPr marL="2057400" indent="-228600">
              <a:spcBef>
                <a:spcPct val="20000"/>
              </a:spcBef>
              <a:buChar char="»"/>
              <a:defRPr sz="2000">
                <a:solidFill>
                  <a:schemeClr val="tx1"/>
                </a:solidFill>
                <a:latin typeface="Times New Roman" charset="0"/>
              </a:defRPr>
            </a:lvl5pPr>
            <a:lvl6pPr marL="2514600" indent="-228600" eaLnBrk="0" fontAlgn="base" hangingPunct="0">
              <a:spcBef>
                <a:spcPct val="20000"/>
              </a:spcBef>
              <a:spcAft>
                <a:spcPct val="0"/>
              </a:spcAft>
              <a:buChar char="»"/>
              <a:defRPr sz="2000">
                <a:solidFill>
                  <a:schemeClr val="tx1"/>
                </a:solidFill>
                <a:latin typeface="Times New Roman" charset="0"/>
              </a:defRPr>
            </a:lvl6pPr>
            <a:lvl7pPr marL="2971800" indent="-228600" eaLnBrk="0" fontAlgn="base" hangingPunct="0">
              <a:spcBef>
                <a:spcPct val="20000"/>
              </a:spcBef>
              <a:spcAft>
                <a:spcPct val="0"/>
              </a:spcAft>
              <a:buChar char="»"/>
              <a:defRPr sz="2000">
                <a:solidFill>
                  <a:schemeClr val="tx1"/>
                </a:solidFill>
                <a:latin typeface="Times New Roman" charset="0"/>
              </a:defRPr>
            </a:lvl7pPr>
            <a:lvl8pPr marL="3429000" indent="-228600" eaLnBrk="0" fontAlgn="base" hangingPunct="0">
              <a:spcBef>
                <a:spcPct val="20000"/>
              </a:spcBef>
              <a:spcAft>
                <a:spcPct val="0"/>
              </a:spcAft>
              <a:buChar char="»"/>
              <a:defRPr sz="2000">
                <a:solidFill>
                  <a:schemeClr val="tx1"/>
                </a:solidFill>
                <a:latin typeface="Times New Roman" charset="0"/>
              </a:defRPr>
            </a:lvl8pPr>
            <a:lvl9pPr marL="3886200" indent="-228600" eaLnBrk="0" fontAlgn="base" hangingPunct="0">
              <a:spcBef>
                <a:spcPct val="20000"/>
              </a:spcBef>
              <a:spcAft>
                <a:spcPct val="0"/>
              </a:spcAft>
              <a:buChar char="»"/>
              <a:defRPr sz="2000">
                <a:solidFill>
                  <a:schemeClr val="tx1"/>
                </a:solidFill>
                <a:latin typeface="Times New Roman" charset="0"/>
              </a:defRPr>
            </a:lvl9pPr>
          </a:lstStyle>
          <a:p>
            <a:pPr>
              <a:spcBef>
                <a:spcPct val="0"/>
              </a:spcBef>
              <a:buClrTx/>
              <a:buSzTx/>
              <a:buFontTx/>
              <a:buNone/>
            </a:pPr>
            <a:endParaRPr lang="en-US" altLang="en-US" sz="1800">
              <a:solidFill>
                <a:schemeClr val="accent1"/>
              </a:solidFill>
            </a:endParaRPr>
          </a:p>
        </p:txBody>
      </p:sp>
      <p:sp>
        <p:nvSpPr>
          <p:cNvPr id="115731" name="Rectangle 24"/>
          <p:cNvSpPr>
            <a:spLocks noChangeArrowheads="1"/>
          </p:cNvSpPr>
          <p:nvPr>
            <p:custDataLst>
              <p:tags r:id="rId18"/>
            </p:custDataLst>
          </p:nvPr>
        </p:nvSpPr>
        <p:spPr bwMode="auto">
          <a:xfrm>
            <a:off x="6910388" y="3509963"/>
            <a:ext cx="685800" cy="284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lvl1pPr>
              <a:spcBef>
                <a:spcPct val="30000"/>
              </a:spcBef>
              <a:buClr>
                <a:schemeClr val="accent1"/>
              </a:buClr>
              <a:buSzPct val="75000"/>
              <a:buFont typeface="Wingdings" charset="2"/>
              <a:buChar char="q"/>
              <a:defRPr sz="2400">
                <a:solidFill>
                  <a:schemeClr val="tx1"/>
                </a:solidFill>
                <a:latin typeface="Arial" charset="0"/>
              </a:defRPr>
            </a:lvl1pPr>
            <a:lvl2pPr marL="742950" indent="-285750">
              <a:spcBef>
                <a:spcPct val="30000"/>
              </a:spcBef>
              <a:buClr>
                <a:schemeClr val="accent1"/>
              </a:buClr>
              <a:buSzPct val="75000"/>
              <a:buFont typeface="Monotype Sorts" charset="2"/>
              <a:buChar char="l"/>
              <a:defRPr sz="2000">
                <a:solidFill>
                  <a:schemeClr val="tx1"/>
                </a:solidFill>
                <a:latin typeface="Arial" charset="0"/>
              </a:defRPr>
            </a:lvl2pPr>
            <a:lvl3pPr marL="1143000" indent="-228600">
              <a:spcBef>
                <a:spcPct val="30000"/>
              </a:spcBef>
              <a:buClr>
                <a:schemeClr val="accent1"/>
              </a:buClr>
              <a:buSzPct val="100000"/>
              <a:buChar char="-"/>
              <a:defRPr>
                <a:solidFill>
                  <a:schemeClr val="tx1"/>
                </a:solidFill>
                <a:latin typeface="Arial" charset="0"/>
              </a:defRPr>
            </a:lvl3pPr>
            <a:lvl4pPr marL="1600200" indent="-228600">
              <a:spcBef>
                <a:spcPct val="20000"/>
              </a:spcBef>
              <a:buChar char="–"/>
              <a:defRPr sz="2000">
                <a:solidFill>
                  <a:schemeClr val="tx1"/>
                </a:solidFill>
                <a:latin typeface="Times New Roman" charset="0"/>
              </a:defRPr>
            </a:lvl4pPr>
            <a:lvl5pPr marL="2057400" indent="-228600">
              <a:spcBef>
                <a:spcPct val="20000"/>
              </a:spcBef>
              <a:buChar char="»"/>
              <a:defRPr sz="2000">
                <a:solidFill>
                  <a:schemeClr val="tx1"/>
                </a:solidFill>
                <a:latin typeface="Times New Roman" charset="0"/>
              </a:defRPr>
            </a:lvl5pPr>
            <a:lvl6pPr marL="2514600" indent="-228600" eaLnBrk="0" fontAlgn="base" hangingPunct="0">
              <a:spcBef>
                <a:spcPct val="20000"/>
              </a:spcBef>
              <a:spcAft>
                <a:spcPct val="0"/>
              </a:spcAft>
              <a:buChar char="»"/>
              <a:defRPr sz="2000">
                <a:solidFill>
                  <a:schemeClr val="tx1"/>
                </a:solidFill>
                <a:latin typeface="Times New Roman" charset="0"/>
              </a:defRPr>
            </a:lvl6pPr>
            <a:lvl7pPr marL="2971800" indent="-228600" eaLnBrk="0" fontAlgn="base" hangingPunct="0">
              <a:spcBef>
                <a:spcPct val="20000"/>
              </a:spcBef>
              <a:spcAft>
                <a:spcPct val="0"/>
              </a:spcAft>
              <a:buChar char="»"/>
              <a:defRPr sz="2000">
                <a:solidFill>
                  <a:schemeClr val="tx1"/>
                </a:solidFill>
                <a:latin typeface="Times New Roman" charset="0"/>
              </a:defRPr>
            </a:lvl7pPr>
            <a:lvl8pPr marL="3429000" indent="-228600" eaLnBrk="0" fontAlgn="base" hangingPunct="0">
              <a:spcBef>
                <a:spcPct val="20000"/>
              </a:spcBef>
              <a:spcAft>
                <a:spcPct val="0"/>
              </a:spcAft>
              <a:buChar char="»"/>
              <a:defRPr sz="2000">
                <a:solidFill>
                  <a:schemeClr val="tx1"/>
                </a:solidFill>
                <a:latin typeface="Times New Roman" charset="0"/>
              </a:defRPr>
            </a:lvl8pPr>
            <a:lvl9pPr marL="3886200" indent="-228600" eaLnBrk="0" fontAlgn="base" hangingPunct="0">
              <a:spcBef>
                <a:spcPct val="20000"/>
              </a:spcBef>
              <a:spcAft>
                <a:spcPct val="0"/>
              </a:spcAft>
              <a:buChar char="»"/>
              <a:defRPr sz="2000">
                <a:solidFill>
                  <a:schemeClr val="tx1"/>
                </a:solidFill>
                <a:latin typeface="Times New Roman" charset="0"/>
              </a:defRPr>
            </a:lvl9pPr>
          </a:lstStyle>
          <a:p>
            <a:pPr>
              <a:lnSpc>
                <a:spcPct val="85000"/>
              </a:lnSpc>
              <a:spcBef>
                <a:spcPct val="0"/>
              </a:spcBef>
              <a:buClrTx/>
              <a:buSzTx/>
              <a:buFontTx/>
              <a:buNone/>
            </a:pPr>
            <a:r>
              <a:rPr lang="en-US" altLang="zh-CN" sz="1800" b="1">
                <a:ea typeface="宋体" charset="-122"/>
              </a:rPr>
              <a:t>Input</a:t>
            </a:r>
          </a:p>
        </p:txBody>
      </p:sp>
      <p:sp>
        <p:nvSpPr>
          <p:cNvPr id="115732" name="Rectangle 25"/>
          <p:cNvSpPr>
            <a:spLocks noChangeArrowheads="1"/>
          </p:cNvSpPr>
          <p:nvPr>
            <p:custDataLst>
              <p:tags r:id="rId19"/>
            </p:custDataLst>
          </p:nvPr>
        </p:nvSpPr>
        <p:spPr bwMode="auto">
          <a:xfrm>
            <a:off x="6910388" y="4127500"/>
            <a:ext cx="876300" cy="28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lvl1pPr>
              <a:spcBef>
                <a:spcPct val="30000"/>
              </a:spcBef>
              <a:buClr>
                <a:schemeClr val="accent1"/>
              </a:buClr>
              <a:buSzPct val="75000"/>
              <a:buFont typeface="Wingdings" charset="2"/>
              <a:buChar char="q"/>
              <a:defRPr sz="2400">
                <a:solidFill>
                  <a:schemeClr val="tx1"/>
                </a:solidFill>
                <a:latin typeface="Arial" charset="0"/>
              </a:defRPr>
            </a:lvl1pPr>
            <a:lvl2pPr marL="742950" indent="-285750">
              <a:spcBef>
                <a:spcPct val="30000"/>
              </a:spcBef>
              <a:buClr>
                <a:schemeClr val="accent1"/>
              </a:buClr>
              <a:buSzPct val="75000"/>
              <a:buFont typeface="Monotype Sorts" charset="2"/>
              <a:buChar char="l"/>
              <a:defRPr sz="2000">
                <a:solidFill>
                  <a:schemeClr val="tx1"/>
                </a:solidFill>
                <a:latin typeface="Arial" charset="0"/>
              </a:defRPr>
            </a:lvl2pPr>
            <a:lvl3pPr marL="1143000" indent="-228600">
              <a:spcBef>
                <a:spcPct val="30000"/>
              </a:spcBef>
              <a:buClr>
                <a:schemeClr val="accent1"/>
              </a:buClr>
              <a:buSzPct val="100000"/>
              <a:buChar char="-"/>
              <a:defRPr>
                <a:solidFill>
                  <a:schemeClr val="tx1"/>
                </a:solidFill>
                <a:latin typeface="Arial" charset="0"/>
              </a:defRPr>
            </a:lvl3pPr>
            <a:lvl4pPr marL="1600200" indent="-228600">
              <a:spcBef>
                <a:spcPct val="20000"/>
              </a:spcBef>
              <a:buChar char="–"/>
              <a:defRPr sz="2000">
                <a:solidFill>
                  <a:schemeClr val="tx1"/>
                </a:solidFill>
                <a:latin typeface="Times New Roman" charset="0"/>
              </a:defRPr>
            </a:lvl4pPr>
            <a:lvl5pPr marL="2057400" indent="-228600">
              <a:spcBef>
                <a:spcPct val="20000"/>
              </a:spcBef>
              <a:buChar char="»"/>
              <a:defRPr sz="2000">
                <a:solidFill>
                  <a:schemeClr val="tx1"/>
                </a:solidFill>
                <a:latin typeface="Times New Roman" charset="0"/>
              </a:defRPr>
            </a:lvl5pPr>
            <a:lvl6pPr marL="2514600" indent="-228600" eaLnBrk="0" fontAlgn="base" hangingPunct="0">
              <a:spcBef>
                <a:spcPct val="20000"/>
              </a:spcBef>
              <a:spcAft>
                <a:spcPct val="0"/>
              </a:spcAft>
              <a:buChar char="»"/>
              <a:defRPr sz="2000">
                <a:solidFill>
                  <a:schemeClr val="tx1"/>
                </a:solidFill>
                <a:latin typeface="Times New Roman" charset="0"/>
              </a:defRPr>
            </a:lvl6pPr>
            <a:lvl7pPr marL="2971800" indent="-228600" eaLnBrk="0" fontAlgn="base" hangingPunct="0">
              <a:spcBef>
                <a:spcPct val="20000"/>
              </a:spcBef>
              <a:spcAft>
                <a:spcPct val="0"/>
              </a:spcAft>
              <a:buChar char="»"/>
              <a:defRPr sz="2000">
                <a:solidFill>
                  <a:schemeClr val="tx1"/>
                </a:solidFill>
                <a:latin typeface="Times New Roman" charset="0"/>
              </a:defRPr>
            </a:lvl7pPr>
            <a:lvl8pPr marL="3429000" indent="-228600" eaLnBrk="0" fontAlgn="base" hangingPunct="0">
              <a:spcBef>
                <a:spcPct val="20000"/>
              </a:spcBef>
              <a:spcAft>
                <a:spcPct val="0"/>
              </a:spcAft>
              <a:buChar char="»"/>
              <a:defRPr sz="2000">
                <a:solidFill>
                  <a:schemeClr val="tx1"/>
                </a:solidFill>
                <a:latin typeface="Times New Roman" charset="0"/>
              </a:defRPr>
            </a:lvl8pPr>
            <a:lvl9pPr marL="3886200" indent="-228600" eaLnBrk="0" fontAlgn="base" hangingPunct="0">
              <a:spcBef>
                <a:spcPct val="20000"/>
              </a:spcBef>
              <a:spcAft>
                <a:spcPct val="0"/>
              </a:spcAft>
              <a:buChar char="»"/>
              <a:defRPr sz="2000">
                <a:solidFill>
                  <a:schemeClr val="tx1"/>
                </a:solidFill>
                <a:latin typeface="Times New Roman" charset="0"/>
              </a:defRPr>
            </a:lvl9pPr>
          </a:lstStyle>
          <a:p>
            <a:pPr>
              <a:lnSpc>
                <a:spcPct val="85000"/>
              </a:lnSpc>
              <a:spcBef>
                <a:spcPct val="0"/>
              </a:spcBef>
              <a:buClrTx/>
              <a:buSzTx/>
              <a:buFontTx/>
              <a:buNone/>
            </a:pPr>
            <a:r>
              <a:rPr lang="en-US" altLang="zh-CN" sz="1800" b="1">
                <a:ea typeface="宋体" charset="-122"/>
              </a:rPr>
              <a:t>Output</a:t>
            </a:r>
          </a:p>
        </p:txBody>
      </p:sp>
      <p:sp>
        <p:nvSpPr>
          <p:cNvPr id="115733" name="AutoShape 26"/>
          <p:cNvSpPr>
            <a:spLocks noChangeArrowheads="1"/>
          </p:cNvSpPr>
          <p:nvPr>
            <p:custDataLst>
              <p:tags r:id="rId20"/>
            </p:custDataLst>
          </p:nvPr>
        </p:nvSpPr>
        <p:spPr bwMode="auto">
          <a:xfrm>
            <a:off x="6877050" y="2781300"/>
            <a:ext cx="1079500" cy="512763"/>
          </a:xfrm>
          <a:prstGeom prst="roundRect">
            <a:avLst>
              <a:gd name="adj" fmla="val 12495"/>
            </a:avLst>
          </a:prstGeom>
          <a:solidFill>
            <a:schemeClr val="bg1"/>
          </a:solidFill>
          <a:ln w="12700">
            <a:solidFill>
              <a:schemeClr val="tx1"/>
            </a:solidFill>
            <a:round/>
            <a:headEnd/>
            <a:tailEnd/>
          </a:ln>
          <a:effectLst>
            <a:outerShdw blurRad="63500" dist="107763" dir="2700000" algn="ctr" rotWithShape="0">
              <a:schemeClr val="bg2">
                <a:alpha val="74998"/>
              </a:schemeClr>
            </a:outerShdw>
          </a:effectLst>
        </p:spPr>
        <p:txBody>
          <a:bodyPr wrap="none" anchor="ctr"/>
          <a:lstStyle>
            <a:lvl1pPr>
              <a:spcBef>
                <a:spcPct val="30000"/>
              </a:spcBef>
              <a:buClr>
                <a:schemeClr val="accent1"/>
              </a:buClr>
              <a:buSzPct val="75000"/>
              <a:buFont typeface="Wingdings" charset="2"/>
              <a:buChar char="q"/>
              <a:defRPr sz="2400">
                <a:solidFill>
                  <a:schemeClr val="tx1"/>
                </a:solidFill>
                <a:latin typeface="Arial" charset="0"/>
              </a:defRPr>
            </a:lvl1pPr>
            <a:lvl2pPr marL="742950" indent="-285750">
              <a:spcBef>
                <a:spcPct val="30000"/>
              </a:spcBef>
              <a:buClr>
                <a:schemeClr val="accent1"/>
              </a:buClr>
              <a:buSzPct val="75000"/>
              <a:buFont typeface="Monotype Sorts" charset="2"/>
              <a:buChar char="l"/>
              <a:defRPr sz="2000">
                <a:solidFill>
                  <a:schemeClr val="tx1"/>
                </a:solidFill>
                <a:latin typeface="Arial" charset="0"/>
              </a:defRPr>
            </a:lvl2pPr>
            <a:lvl3pPr marL="1143000" indent="-228600">
              <a:spcBef>
                <a:spcPct val="30000"/>
              </a:spcBef>
              <a:buClr>
                <a:schemeClr val="accent1"/>
              </a:buClr>
              <a:buSzPct val="100000"/>
              <a:buChar char="-"/>
              <a:defRPr>
                <a:solidFill>
                  <a:schemeClr val="tx1"/>
                </a:solidFill>
                <a:latin typeface="Arial" charset="0"/>
              </a:defRPr>
            </a:lvl3pPr>
            <a:lvl4pPr marL="1600200" indent="-228600">
              <a:spcBef>
                <a:spcPct val="20000"/>
              </a:spcBef>
              <a:buChar char="–"/>
              <a:defRPr sz="2000">
                <a:solidFill>
                  <a:schemeClr val="tx1"/>
                </a:solidFill>
                <a:latin typeface="Times New Roman" charset="0"/>
              </a:defRPr>
            </a:lvl4pPr>
            <a:lvl5pPr marL="2057400" indent="-228600">
              <a:spcBef>
                <a:spcPct val="20000"/>
              </a:spcBef>
              <a:buChar char="»"/>
              <a:defRPr sz="2000">
                <a:solidFill>
                  <a:schemeClr val="tx1"/>
                </a:solidFill>
                <a:latin typeface="Times New Roman" charset="0"/>
              </a:defRPr>
            </a:lvl5pPr>
            <a:lvl6pPr marL="2514600" indent="-228600" eaLnBrk="0" fontAlgn="base" hangingPunct="0">
              <a:spcBef>
                <a:spcPct val="20000"/>
              </a:spcBef>
              <a:spcAft>
                <a:spcPct val="0"/>
              </a:spcAft>
              <a:buChar char="»"/>
              <a:defRPr sz="2000">
                <a:solidFill>
                  <a:schemeClr val="tx1"/>
                </a:solidFill>
                <a:latin typeface="Times New Roman" charset="0"/>
              </a:defRPr>
            </a:lvl6pPr>
            <a:lvl7pPr marL="2971800" indent="-228600" eaLnBrk="0" fontAlgn="base" hangingPunct="0">
              <a:spcBef>
                <a:spcPct val="20000"/>
              </a:spcBef>
              <a:spcAft>
                <a:spcPct val="0"/>
              </a:spcAft>
              <a:buChar char="»"/>
              <a:defRPr sz="2000">
                <a:solidFill>
                  <a:schemeClr val="tx1"/>
                </a:solidFill>
                <a:latin typeface="Times New Roman" charset="0"/>
              </a:defRPr>
            </a:lvl7pPr>
            <a:lvl8pPr marL="3429000" indent="-228600" eaLnBrk="0" fontAlgn="base" hangingPunct="0">
              <a:spcBef>
                <a:spcPct val="20000"/>
              </a:spcBef>
              <a:spcAft>
                <a:spcPct val="0"/>
              </a:spcAft>
              <a:buChar char="»"/>
              <a:defRPr sz="2000">
                <a:solidFill>
                  <a:schemeClr val="tx1"/>
                </a:solidFill>
                <a:latin typeface="Times New Roman" charset="0"/>
              </a:defRPr>
            </a:lvl8pPr>
            <a:lvl9pPr marL="3886200" indent="-228600" eaLnBrk="0" fontAlgn="base" hangingPunct="0">
              <a:spcBef>
                <a:spcPct val="20000"/>
              </a:spcBef>
              <a:spcAft>
                <a:spcPct val="0"/>
              </a:spcAft>
              <a:buChar char="»"/>
              <a:defRPr sz="2000">
                <a:solidFill>
                  <a:schemeClr val="tx1"/>
                </a:solidFill>
                <a:latin typeface="Times New Roman" charset="0"/>
              </a:defRPr>
            </a:lvl9pPr>
          </a:lstStyle>
          <a:p>
            <a:pPr>
              <a:spcBef>
                <a:spcPct val="0"/>
              </a:spcBef>
              <a:buClrTx/>
              <a:buSzTx/>
              <a:buFontTx/>
              <a:buNone/>
            </a:pPr>
            <a:endParaRPr lang="en-US" altLang="en-US" sz="1800">
              <a:solidFill>
                <a:schemeClr val="accent1"/>
              </a:solidFill>
            </a:endParaRPr>
          </a:p>
        </p:txBody>
      </p:sp>
      <p:sp>
        <p:nvSpPr>
          <p:cNvPr id="115734" name="Rectangle 27"/>
          <p:cNvSpPr>
            <a:spLocks noChangeArrowheads="1"/>
          </p:cNvSpPr>
          <p:nvPr>
            <p:custDataLst>
              <p:tags r:id="rId21"/>
            </p:custDataLst>
          </p:nvPr>
        </p:nvSpPr>
        <p:spPr bwMode="auto">
          <a:xfrm>
            <a:off x="6927850" y="2862263"/>
            <a:ext cx="1028700" cy="284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lvl1pPr>
              <a:spcBef>
                <a:spcPct val="30000"/>
              </a:spcBef>
              <a:buClr>
                <a:schemeClr val="accent1"/>
              </a:buClr>
              <a:buSzPct val="75000"/>
              <a:buFont typeface="Wingdings" charset="2"/>
              <a:buChar char="q"/>
              <a:defRPr sz="2400">
                <a:solidFill>
                  <a:schemeClr val="tx1"/>
                </a:solidFill>
                <a:latin typeface="Arial" charset="0"/>
              </a:defRPr>
            </a:lvl1pPr>
            <a:lvl2pPr marL="742950" indent="-285750">
              <a:spcBef>
                <a:spcPct val="30000"/>
              </a:spcBef>
              <a:buClr>
                <a:schemeClr val="accent1"/>
              </a:buClr>
              <a:buSzPct val="75000"/>
              <a:buFont typeface="Monotype Sorts" charset="2"/>
              <a:buChar char="l"/>
              <a:defRPr sz="2000">
                <a:solidFill>
                  <a:schemeClr val="tx1"/>
                </a:solidFill>
                <a:latin typeface="Arial" charset="0"/>
              </a:defRPr>
            </a:lvl2pPr>
            <a:lvl3pPr marL="1143000" indent="-228600">
              <a:spcBef>
                <a:spcPct val="30000"/>
              </a:spcBef>
              <a:buClr>
                <a:schemeClr val="accent1"/>
              </a:buClr>
              <a:buSzPct val="100000"/>
              <a:buChar char="-"/>
              <a:defRPr>
                <a:solidFill>
                  <a:schemeClr val="tx1"/>
                </a:solidFill>
                <a:latin typeface="Arial" charset="0"/>
              </a:defRPr>
            </a:lvl3pPr>
            <a:lvl4pPr marL="1600200" indent="-228600">
              <a:spcBef>
                <a:spcPct val="20000"/>
              </a:spcBef>
              <a:buChar char="–"/>
              <a:defRPr sz="2000">
                <a:solidFill>
                  <a:schemeClr val="tx1"/>
                </a:solidFill>
                <a:latin typeface="Times New Roman" charset="0"/>
              </a:defRPr>
            </a:lvl4pPr>
            <a:lvl5pPr marL="2057400" indent="-228600">
              <a:spcBef>
                <a:spcPct val="20000"/>
              </a:spcBef>
              <a:buChar char="»"/>
              <a:defRPr sz="2000">
                <a:solidFill>
                  <a:schemeClr val="tx1"/>
                </a:solidFill>
                <a:latin typeface="Times New Roman" charset="0"/>
              </a:defRPr>
            </a:lvl5pPr>
            <a:lvl6pPr marL="2514600" indent="-228600" eaLnBrk="0" fontAlgn="base" hangingPunct="0">
              <a:spcBef>
                <a:spcPct val="20000"/>
              </a:spcBef>
              <a:spcAft>
                <a:spcPct val="0"/>
              </a:spcAft>
              <a:buChar char="»"/>
              <a:defRPr sz="2000">
                <a:solidFill>
                  <a:schemeClr val="tx1"/>
                </a:solidFill>
                <a:latin typeface="Times New Roman" charset="0"/>
              </a:defRPr>
            </a:lvl6pPr>
            <a:lvl7pPr marL="2971800" indent="-228600" eaLnBrk="0" fontAlgn="base" hangingPunct="0">
              <a:spcBef>
                <a:spcPct val="20000"/>
              </a:spcBef>
              <a:spcAft>
                <a:spcPct val="0"/>
              </a:spcAft>
              <a:buChar char="»"/>
              <a:defRPr sz="2000">
                <a:solidFill>
                  <a:schemeClr val="tx1"/>
                </a:solidFill>
                <a:latin typeface="Times New Roman" charset="0"/>
              </a:defRPr>
            </a:lvl7pPr>
            <a:lvl8pPr marL="3429000" indent="-228600" eaLnBrk="0" fontAlgn="base" hangingPunct="0">
              <a:spcBef>
                <a:spcPct val="20000"/>
              </a:spcBef>
              <a:spcAft>
                <a:spcPct val="0"/>
              </a:spcAft>
              <a:buChar char="»"/>
              <a:defRPr sz="2000">
                <a:solidFill>
                  <a:schemeClr val="tx1"/>
                </a:solidFill>
                <a:latin typeface="Times New Roman" charset="0"/>
              </a:defRPr>
            </a:lvl8pPr>
            <a:lvl9pPr marL="3886200" indent="-228600" eaLnBrk="0" fontAlgn="base" hangingPunct="0">
              <a:spcBef>
                <a:spcPct val="20000"/>
              </a:spcBef>
              <a:spcAft>
                <a:spcPct val="0"/>
              </a:spcAft>
              <a:buChar char="»"/>
              <a:defRPr sz="2000">
                <a:solidFill>
                  <a:schemeClr val="tx1"/>
                </a:solidFill>
                <a:latin typeface="Times New Roman" charset="0"/>
              </a:defRPr>
            </a:lvl9pPr>
          </a:lstStyle>
          <a:p>
            <a:pPr>
              <a:lnSpc>
                <a:spcPct val="85000"/>
              </a:lnSpc>
              <a:spcBef>
                <a:spcPct val="0"/>
              </a:spcBef>
              <a:buClrTx/>
              <a:buSzTx/>
              <a:buFontTx/>
              <a:buNone/>
            </a:pPr>
            <a:r>
              <a:rPr lang="en-US" altLang="zh-CN" sz="1800" b="1">
                <a:ea typeface="宋体" charset="-122"/>
              </a:rPr>
              <a:t>Network</a:t>
            </a:r>
          </a:p>
        </p:txBody>
      </p:sp>
      <p:sp>
        <p:nvSpPr>
          <p:cNvPr id="115735" name="TextBox 1"/>
          <p:cNvSpPr txBox="1">
            <a:spLocks noChangeArrowheads="1"/>
          </p:cNvSpPr>
          <p:nvPr/>
        </p:nvSpPr>
        <p:spPr bwMode="auto">
          <a:xfrm>
            <a:off x="2336800" y="1050925"/>
            <a:ext cx="39655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0000"/>
              </a:spcBef>
              <a:buClr>
                <a:schemeClr val="accent1"/>
              </a:buClr>
              <a:buSzPct val="75000"/>
              <a:buFont typeface="Wingdings" charset="2"/>
              <a:buChar char="q"/>
              <a:defRPr sz="2400">
                <a:solidFill>
                  <a:schemeClr val="tx1"/>
                </a:solidFill>
                <a:latin typeface="Arial" charset="0"/>
              </a:defRPr>
            </a:lvl1pPr>
            <a:lvl2pPr marL="742950" indent="-285750">
              <a:spcBef>
                <a:spcPct val="30000"/>
              </a:spcBef>
              <a:buClr>
                <a:schemeClr val="accent1"/>
              </a:buClr>
              <a:buSzPct val="75000"/>
              <a:buFont typeface="Monotype Sorts" charset="2"/>
              <a:buChar char="l"/>
              <a:defRPr sz="2000">
                <a:solidFill>
                  <a:schemeClr val="tx1"/>
                </a:solidFill>
                <a:latin typeface="Arial" charset="0"/>
              </a:defRPr>
            </a:lvl2pPr>
            <a:lvl3pPr marL="1143000" indent="-228600">
              <a:spcBef>
                <a:spcPct val="30000"/>
              </a:spcBef>
              <a:buClr>
                <a:schemeClr val="accent1"/>
              </a:buClr>
              <a:buSzPct val="100000"/>
              <a:buChar char="-"/>
              <a:defRPr>
                <a:solidFill>
                  <a:schemeClr val="tx1"/>
                </a:solidFill>
                <a:latin typeface="Arial" charset="0"/>
              </a:defRPr>
            </a:lvl3pPr>
            <a:lvl4pPr marL="1600200" indent="-228600">
              <a:spcBef>
                <a:spcPct val="20000"/>
              </a:spcBef>
              <a:buChar char="–"/>
              <a:defRPr sz="2000">
                <a:solidFill>
                  <a:schemeClr val="tx1"/>
                </a:solidFill>
                <a:latin typeface="Times New Roman" charset="0"/>
              </a:defRPr>
            </a:lvl4pPr>
            <a:lvl5pPr marL="2057400" indent="-228600">
              <a:spcBef>
                <a:spcPct val="20000"/>
              </a:spcBef>
              <a:buChar char="»"/>
              <a:defRPr sz="2000">
                <a:solidFill>
                  <a:schemeClr val="tx1"/>
                </a:solidFill>
                <a:latin typeface="Times New Roman" charset="0"/>
              </a:defRPr>
            </a:lvl5pPr>
            <a:lvl6pPr marL="2514600" indent="-228600" eaLnBrk="0" fontAlgn="base" hangingPunct="0">
              <a:spcBef>
                <a:spcPct val="20000"/>
              </a:spcBef>
              <a:spcAft>
                <a:spcPct val="0"/>
              </a:spcAft>
              <a:buChar char="»"/>
              <a:defRPr sz="2000">
                <a:solidFill>
                  <a:schemeClr val="tx1"/>
                </a:solidFill>
                <a:latin typeface="Times New Roman" charset="0"/>
              </a:defRPr>
            </a:lvl6pPr>
            <a:lvl7pPr marL="2971800" indent="-228600" eaLnBrk="0" fontAlgn="base" hangingPunct="0">
              <a:spcBef>
                <a:spcPct val="20000"/>
              </a:spcBef>
              <a:spcAft>
                <a:spcPct val="0"/>
              </a:spcAft>
              <a:buChar char="»"/>
              <a:defRPr sz="2000">
                <a:solidFill>
                  <a:schemeClr val="tx1"/>
                </a:solidFill>
                <a:latin typeface="Times New Roman" charset="0"/>
              </a:defRPr>
            </a:lvl7pPr>
            <a:lvl8pPr marL="3429000" indent="-228600" eaLnBrk="0" fontAlgn="base" hangingPunct="0">
              <a:spcBef>
                <a:spcPct val="20000"/>
              </a:spcBef>
              <a:spcAft>
                <a:spcPct val="0"/>
              </a:spcAft>
              <a:buChar char="»"/>
              <a:defRPr sz="2000">
                <a:solidFill>
                  <a:schemeClr val="tx1"/>
                </a:solidFill>
                <a:latin typeface="Times New Roman" charset="0"/>
              </a:defRPr>
            </a:lvl8pPr>
            <a:lvl9pPr marL="3886200" indent="-228600" eaLnBrk="0" fontAlgn="base" hangingPunct="0">
              <a:spcBef>
                <a:spcPct val="20000"/>
              </a:spcBef>
              <a:spcAft>
                <a:spcPct val="0"/>
              </a:spcAft>
              <a:buChar char="»"/>
              <a:defRPr sz="2000">
                <a:solidFill>
                  <a:schemeClr val="tx1"/>
                </a:solidFill>
                <a:latin typeface="Times New Roman" charset="0"/>
              </a:defRPr>
            </a:lvl9pPr>
          </a:lstStyle>
          <a:p>
            <a:pPr eaLnBrk="1" hangingPunct="1">
              <a:spcBef>
                <a:spcPct val="0"/>
              </a:spcBef>
              <a:buClrTx/>
              <a:buSzTx/>
              <a:buFontTx/>
              <a:buNone/>
            </a:pPr>
            <a:r>
              <a:rPr lang="en-US" altLang="en-US">
                <a:solidFill>
                  <a:srgbClr val="FF0000"/>
                </a:solidFill>
              </a:rPr>
              <a:t>Stored Program Computer </a:t>
            </a:r>
          </a:p>
        </p:txBody>
      </p:sp>
    </p:spTree>
    <p:extLst>
      <p:ext uri="{BB962C8B-B14F-4D97-AF65-F5344CB8AC3E}">
        <p14:creationId xmlns:p14="http://schemas.microsoft.com/office/powerpoint/2010/main" val="191082543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2" fill="hold" nodeType="clickEffect">
                                  <p:stCondLst>
                                    <p:cond delay="0"/>
                                  </p:stCondLst>
                                  <p:childTnLst>
                                    <p:set>
                                      <p:cBhvr>
                                        <p:cTn id="6" dur="1" fill="hold">
                                          <p:stCondLst>
                                            <p:cond delay="0"/>
                                          </p:stCondLst>
                                        </p:cTn>
                                        <p:tgtEl>
                                          <p:spTgt spid="120852"/>
                                        </p:tgtEl>
                                        <p:attrNameLst>
                                          <p:attrName>style.visibility</p:attrName>
                                        </p:attrNameLst>
                                      </p:cBhvr>
                                      <p:to>
                                        <p:strVal val="visible"/>
                                      </p:to>
                                    </p:set>
                                    <p:animEffect transition="in" filter="wipe(right)">
                                      <p:cBhvr>
                                        <p:cTn id="7" dur="500"/>
                                        <p:tgtEl>
                                          <p:spTgt spid="12085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208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0851"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custDataLst>
              <p:tags r:id="rId1"/>
            </p:custDataLst>
          </p:nvPr>
        </p:nvSpPr>
        <p:spPr/>
        <p:txBody>
          <a:bodyPr/>
          <a:lstStyle/>
          <a:p>
            <a:r>
              <a:rPr lang="en-US" altLang="zh-CN" dirty="0" smtClean="0"/>
              <a:t>Course Administration</a:t>
            </a:r>
            <a:endParaRPr lang="en-US" altLang="zh-CN" dirty="0"/>
          </a:p>
        </p:txBody>
      </p:sp>
      <p:sp>
        <p:nvSpPr>
          <p:cNvPr id="264195" name="Rectangle 3"/>
          <p:cNvSpPr>
            <a:spLocks noGrp="1" noChangeArrowheads="1"/>
          </p:cNvSpPr>
          <p:nvPr>
            <p:ph type="body" idx="1"/>
            <p:custDataLst>
              <p:tags r:id="rId2"/>
            </p:custDataLst>
          </p:nvPr>
        </p:nvSpPr>
        <p:spPr>
          <a:xfrm>
            <a:off x="533400" y="762000"/>
            <a:ext cx="8153400" cy="6973191"/>
          </a:xfrm>
        </p:spPr>
        <p:txBody>
          <a:bodyPr/>
          <a:lstStyle/>
          <a:p>
            <a:r>
              <a:rPr lang="en-US" altLang="zh-CN" dirty="0" smtClean="0"/>
              <a:t>Instructor: Adwait Jog (</a:t>
            </a:r>
            <a:r>
              <a:rPr lang="en-US" altLang="zh-CN" dirty="0" smtClean="0">
                <a:hlinkClick r:id="rId5"/>
              </a:rPr>
              <a:t>adwait@cs.wm.edu</a:t>
            </a:r>
            <a:r>
              <a:rPr lang="en-US" altLang="zh-CN" dirty="0" smtClean="0"/>
              <a:t>)</a:t>
            </a:r>
          </a:p>
          <a:p>
            <a:pPr lvl="1"/>
            <a:r>
              <a:rPr lang="en-US" altLang="zh-CN" sz="2400" dirty="0" smtClean="0"/>
              <a:t>111 </a:t>
            </a:r>
            <a:r>
              <a:rPr lang="en-US" altLang="zh-CN" sz="2400" dirty="0" err="1" smtClean="0"/>
              <a:t>McGL</a:t>
            </a:r>
            <a:r>
              <a:rPr lang="en-US" altLang="zh-CN" sz="2400" dirty="0" smtClean="0"/>
              <a:t>, Department of Computer Science</a:t>
            </a:r>
          </a:p>
          <a:p>
            <a:pPr lvl="1"/>
            <a:r>
              <a:rPr lang="en-US" altLang="zh-CN" sz="2400" dirty="0" smtClean="0"/>
              <a:t>Office Hours: TR – 4pm to 5:30pm or by appointment</a:t>
            </a:r>
          </a:p>
          <a:p>
            <a:r>
              <a:rPr lang="en-US" altLang="zh-CN" dirty="0" smtClean="0"/>
              <a:t>TA: Mohamed Ibrahim (</a:t>
            </a:r>
            <a:r>
              <a:rPr lang="en-US" altLang="zh-CN" dirty="0" smtClean="0">
                <a:hlinkClick r:id="rId6"/>
              </a:rPr>
              <a:t>maibrahim@email.wm.edu</a:t>
            </a:r>
            <a:r>
              <a:rPr lang="en-US" altLang="zh-CN" dirty="0"/>
              <a:t>)</a:t>
            </a:r>
            <a:endParaRPr lang="en-US" altLang="zh-CN" dirty="0" smtClean="0"/>
          </a:p>
          <a:p>
            <a:pPr lvl="1"/>
            <a:r>
              <a:rPr lang="en-US" altLang="zh-CN" sz="2400" dirty="0" smtClean="0"/>
              <a:t>101B </a:t>
            </a:r>
            <a:r>
              <a:rPr lang="en-US" altLang="zh-CN" sz="2400" dirty="0" err="1" smtClean="0"/>
              <a:t>McGL</a:t>
            </a:r>
            <a:r>
              <a:rPr lang="en-US" altLang="zh-CN" sz="2400" dirty="0" smtClean="0"/>
              <a:t>, Department of Computer Science</a:t>
            </a:r>
          </a:p>
          <a:p>
            <a:pPr lvl="1"/>
            <a:r>
              <a:rPr lang="en-US" altLang="zh-CN" sz="2400" dirty="0"/>
              <a:t>Office Hours: </a:t>
            </a:r>
            <a:r>
              <a:rPr lang="en-US" altLang="zh-CN" sz="2400" dirty="0" smtClean="0"/>
              <a:t>By appointment</a:t>
            </a:r>
          </a:p>
          <a:p>
            <a:r>
              <a:rPr lang="en-US" altLang="zh-CN" dirty="0" smtClean="0"/>
              <a:t>Class timings:</a:t>
            </a:r>
          </a:p>
          <a:p>
            <a:pPr lvl="1"/>
            <a:r>
              <a:rPr lang="en-US" altLang="zh-CN" sz="2400" dirty="0" smtClean="0"/>
              <a:t>CS 424/524 – TR @11:00AM to 12:20PM (ISC, 2280)</a:t>
            </a:r>
          </a:p>
          <a:p>
            <a:r>
              <a:rPr lang="en-US" altLang="zh-CN" dirty="0" smtClean="0"/>
              <a:t>Class resources/help:</a:t>
            </a:r>
          </a:p>
          <a:p>
            <a:pPr lvl="1"/>
            <a:r>
              <a:rPr lang="en-US" dirty="0">
                <a:hlinkClick r:id="rId7"/>
              </a:rPr>
              <a:t>http://</a:t>
            </a:r>
            <a:r>
              <a:rPr lang="en-US" dirty="0" smtClean="0">
                <a:hlinkClick r:id="rId7"/>
              </a:rPr>
              <a:t>adwaitjog.github.io/teach/comp_arch_cs424_f16.html</a:t>
            </a:r>
            <a:endParaRPr lang="en-US" dirty="0" smtClean="0"/>
          </a:p>
          <a:p>
            <a:pPr lvl="1"/>
            <a:r>
              <a:rPr lang="en-US" altLang="zh-CN" sz="2400" dirty="0" smtClean="0"/>
              <a:t>Lecture slides and other material via Blackboard </a:t>
            </a:r>
          </a:p>
          <a:p>
            <a:pPr lvl="1"/>
            <a:r>
              <a:rPr lang="en-US" altLang="zh-CN" sz="2400" dirty="0" smtClean="0"/>
              <a:t>Piazza is set-up for online discussions.</a:t>
            </a:r>
            <a:endParaRPr lang="en-US" altLang="zh-CN" sz="2400" dirty="0"/>
          </a:p>
          <a:p>
            <a:endParaRPr lang="en-US" altLang="zh-CN" dirty="0" smtClean="0"/>
          </a:p>
          <a:p>
            <a:endParaRPr lang="en-US" altLang="zh-CN" dirty="0" smtClean="0"/>
          </a:p>
        </p:txBody>
      </p:sp>
      <p:sp>
        <p:nvSpPr>
          <p:cNvPr id="2" name="Slide Number Placeholder 1"/>
          <p:cNvSpPr>
            <a:spLocks noGrp="1"/>
          </p:cNvSpPr>
          <p:nvPr>
            <p:ph type="sldNum" sz="quarter" idx="10"/>
          </p:nvPr>
        </p:nvSpPr>
        <p:spPr/>
        <p:txBody>
          <a:bodyPr/>
          <a:lstStyle/>
          <a:p>
            <a:fld id="{5DE0CC70-9BD5-7543-A524-72E5137DC4FD}" type="slidenum">
              <a:rPr lang="en-US" smtClean="0"/>
              <a:t>3</a:t>
            </a:fld>
            <a:endParaRPr lang="en-US"/>
          </a:p>
        </p:txBody>
      </p:sp>
    </p:spTree>
    <p:extLst>
      <p:ext uri="{BB962C8B-B14F-4D97-AF65-F5344CB8AC3E}">
        <p14:creationId xmlns:p14="http://schemas.microsoft.com/office/powerpoint/2010/main" val="187038827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419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6419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6419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64195">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64195">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6419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64195">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64195">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64195">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64195">
                                            <p:txEl>
                                              <p:pRg st="9" end="9"/>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64195">
                                            <p:txEl>
                                              <p:pRg st="10" end="1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6419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p:cNvSpPr>
            <a:spLocks noGrp="1" noChangeArrowheads="1"/>
          </p:cNvSpPr>
          <p:nvPr>
            <p:ph type="title"/>
            <p:custDataLst>
              <p:tags r:id="rId1"/>
            </p:custDataLst>
          </p:nvPr>
        </p:nvSpPr>
        <p:spPr>
          <a:xfrm>
            <a:off x="609600" y="304800"/>
            <a:ext cx="5865813" cy="422275"/>
          </a:xfrm>
        </p:spPr>
        <p:txBody>
          <a:bodyPr wrap="none"/>
          <a:lstStyle/>
          <a:p>
            <a:r>
              <a:rPr lang="zh-CN" altLang="en-US">
                <a:ea typeface="宋体" charset="-122"/>
              </a:rPr>
              <a:t> </a:t>
            </a:r>
            <a:r>
              <a:rPr lang="en-US" altLang="zh-CN">
                <a:ea typeface="宋体" charset="-122"/>
              </a:rPr>
              <a:t>Processor Fetches an Instruction</a:t>
            </a:r>
          </a:p>
        </p:txBody>
      </p:sp>
      <p:sp>
        <p:nvSpPr>
          <p:cNvPr id="117763" name="Rectangle 3"/>
          <p:cNvSpPr>
            <a:spLocks noChangeArrowheads="1"/>
          </p:cNvSpPr>
          <p:nvPr>
            <p:custDataLst>
              <p:tags r:id="rId2"/>
            </p:custDataLst>
          </p:nvPr>
        </p:nvSpPr>
        <p:spPr bwMode="auto">
          <a:xfrm>
            <a:off x="762000" y="2209800"/>
            <a:ext cx="7467600" cy="2857500"/>
          </a:xfrm>
          <a:prstGeom prst="rect">
            <a:avLst/>
          </a:prstGeom>
          <a:solidFill>
            <a:schemeClr val="bg1"/>
          </a:solidFill>
          <a:ln w="12700">
            <a:solidFill>
              <a:schemeClr val="tx1"/>
            </a:solidFill>
            <a:miter lim="800000"/>
            <a:headEnd/>
            <a:tailEnd/>
          </a:ln>
          <a:effectLst>
            <a:outerShdw blurRad="63500" dist="107763" dir="2700000" algn="ctr" rotWithShape="0">
              <a:schemeClr val="bg2">
                <a:alpha val="74998"/>
              </a:schemeClr>
            </a:outerShdw>
          </a:effectLst>
        </p:spPr>
        <p:txBody>
          <a:bodyPr wrap="none" anchor="ctr"/>
          <a:lstStyle>
            <a:lvl1pPr>
              <a:spcBef>
                <a:spcPct val="30000"/>
              </a:spcBef>
              <a:buClr>
                <a:schemeClr val="accent1"/>
              </a:buClr>
              <a:buSzPct val="75000"/>
              <a:buFont typeface="Wingdings" charset="2"/>
              <a:buChar char="q"/>
              <a:defRPr sz="2400">
                <a:solidFill>
                  <a:schemeClr val="tx1"/>
                </a:solidFill>
                <a:latin typeface="Arial" charset="0"/>
              </a:defRPr>
            </a:lvl1pPr>
            <a:lvl2pPr marL="742950" indent="-285750">
              <a:spcBef>
                <a:spcPct val="30000"/>
              </a:spcBef>
              <a:buClr>
                <a:schemeClr val="accent1"/>
              </a:buClr>
              <a:buSzPct val="75000"/>
              <a:buFont typeface="Monotype Sorts" charset="2"/>
              <a:buChar char="l"/>
              <a:defRPr sz="2000">
                <a:solidFill>
                  <a:schemeClr val="tx1"/>
                </a:solidFill>
                <a:latin typeface="Arial" charset="0"/>
              </a:defRPr>
            </a:lvl2pPr>
            <a:lvl3pPr marL="1143000" indent="-228600">
              <a:spcBef>
                <a:spcPct val="30000"/>
              </a:spcBef>
              <a:buClr>
                <a:schemeClr val="accent1"/>
              </a:buClr>
              <a:buSzPct val="100000"/>
              <a:buChar char="-"/>
              <a:defRPr>
                <a:solidFill>
                  <a:schemeClr val="tx1"/>
                </a:solidFill>
                <a:latin typeface="Arial" charset="0"/>
              </a:defRPr>
            </a:lvl3pPr>
            <a:lvl4pPr marL="1600200" indent="-228600">
              <a:spcBef>
                <a:spcPct val="20000"/>
              </a:spcBef>
              <a:buChar char="–"/>
              <a:defRPr sz="2000">
                <a:solidFill>
                  <a:schemeClr val="tx1"/>
                </a:solidFill>
                <a:latin typeface="Times New Roman" charset="0"/>
              </a:defRPr>
            </a:lvl4pPr>
            <a:lvl5pPr marL="2057400" indent="-228600">
              <a:spcBef>
                <a:spcPct val="20000"/>
              </a:spcBef>
              <a:buChar char="»"/>
              <a:defRPr sz="2000">
                <a:solidFill>
                  <a:schemeClr val="tx1"/>
                </a:solidFill>
                <a:latin typeface="Times New Roman" charset="0"/>
              </a:defRPr>
            </a:lvl5pPr>
            <a:lvl6pPr marL="2514600" indent="-228600" eaLnBrk="0" fontAlgn="base" hangingPunct="0">
              <a:spcBef>
                <a:spcPct val="20000"/>
              </a:spcBef>
              <a:spcAft>
                <a:spcPct val="0"/>
              </a:spcAft>
              <a:buChar char="»"/>
              <a:defRPr sz="2000">
                <a:solidFill>
                  <a:schemeClr val="tx1"/>
                </a:solidFill>
                <a:latin typeface="Times New Roman" charset="0"/>
              </a:defRPr>
            </a:lvl6pPr>
            <a:lvl7pPr marL="2971800" indent="-228600" eaLnBrk="0" fontAlgn="base" hangingPunct="0">
              <a:spcBef>
                <a:spcPct val="20000"/>
              </a:spcBef>
              <a:spcAft>
                <a:spcPct val="0"/>
              </a:spcAft>
              <a:buChar char="»"/>
              <a:defRPr sz="2000">
                <a:solidFill>
                  <a:schemeClr val="tx1"/>
                </a:solidFill>
                <a:latin typeface="Times New Roman" charset="0"/>
              </a:defRPr>
            </a:lvl7pPr>
            <a:lvl8pPr marL="3429000" indent="-228600" eaLnBrk="0" fontAlgn="base" hangingPunct="0">
              <a:spcBef>
                <a:spcPct val="20000"/>
              </a:spcBef>
              <a:spcAft>
                <a:spcPct val="0"/>
              </a:spcAft>
              <a:buChar char="»"/>
              <a:defRPr sz="2000">
                <a:solidFill>
                  <a:schemeClr val="tx1"/>
                </a:solidFill>
                <a:latin typeface="Times New Roman" charset="0"/>
              </a:defRPr>
            </a:lvl8pPr>
            <a:lvl9pPr marL="3886200" indent="-228600" eaLnBrk="0" fontAlgn="base" hangingPunct="0">
              <a:spcBef>
                <a:spcPct val="20000"/>
              </a:spcBef>
              <a:spcAft>
                <a:spcPct val="0"/>
              </a:spcAft>
              <a:buChar char="»"/>
              <a:defRPr sz="2000">
                <a:solidFill>
                  <a:schemeClr val="tx1"/>
                </a:solidFill>
                <a:latin typeface="Times New Roman" charset="0"/>
              </a:defRPr>
            </a:lvl9pPr>
          </a:lstStyle>
          <a:p>
            <a:pPr>
              <a:spcBef>
                <a:spcPct val="0"/>
              </a:spcBef>
              <a:buClrTx/>
              <a:buSzTx/>
              <a:buFontTx/>
              <a:buNone/>
            </a:pPr>
            <a:endParaRPr lang="en-US" altLang="en-US" sz="1800">
              <a:solidFill>
                <a:schemeClr val="accent1"/>
              </a:solidFill>
            </a:endParaRPr>
          </a:p>
        </p:txBody>
      </p:sp>
      <p:sp>
        <p:nvSpPr>
          <p:cNvPr id="117764" name="Rectangle 4"/>
          <p:cNvSpPr>
            <a:spLocks noChangeArrowheads="1"/>
          </p:cNvSpPr>
          <p:nvPr>
            <p:custDataLst>
              <p:tags r:id="rId3"/>
            </p:custDataLst>
          </p:nvPr>
        </p:nvSpPr>
        <p:spPr bwMode="auto">
          <a:xfrm>
            <a:off x="1143000" y="2463800"/>
            <a:ext cx="1460500" cy="2197100"/>
          </a:xfrm>
          <a:prstGeom prst="rect">
            <a:avLst/>
          </a:prstGeom>
          <a:solidFill>
            <a:schemeClr val="bg1"/>
          </a:solidFill>
          <a:ln w="12700">
            <a:solidFill>
              <a:schemeClr val="tx1"/>
            </a:solidFill>
            <a:miter lim="800000"/>
            <a:headEnd/>
            <a:tailEnd/>
          </a:ln>
          <a:effectLst>
            <a:outerShdw blurRad="63500" dist="107763" dir="2700000" algn="ctr" rotWithShape="0">
              <a:schemeClr val="bg2">
                <a:alpha val="74998"/>
              </a:schemeClr>
            </a:outerShdw>
          </a:effectLst>
        </p:spPr>
        <p:txBody>
          <a:bodyPr wrap="none" anchor="ctr"/>
          <a:lstStyle>
            <a:lvl1pPr>
              <a:spcBef>
                <a:spcPct val="30000"/>
              </a:spcBef>
              <a:buClr>
                <a:schemeClr val="accent1"/>
              </a:buClr>
              <a:buSzPct val="75000"/>
              <a:buFont typeface="Wingdings" charset="2"/>
              <a:buChar char="q"/>
              <a:defRPr sz="2400">
                <a:solidFill>
                  <a:schemeClr val="tx1"/>
                </a:solidFill>
                <a:latin typeface="Arial" charset="0"/>
              </a:defRPr>
            </a:lvl1pPr>
            <a:lvl2pPr marL="742950" indent="-285750">
              <a:spcBef>
                <a:spcPct val="30000"/>
              </a:spcBef>
              <a:buClr>
                <a:schemeClr val="accent1"/>
              </a:buClr>
              <a:buSzPct val="75000"/>
              <a:buFont typeface="Monotype Sorts" charset="2"/>
              <a:buChar char="l"/>
              <a:defRPr sz="2000">
                <a:solidFill>
                  <a:schemeClr val="tx1"/>
                </a:solidFill>
                <a:latin typeface="Arial" charset="0"/>
              </a:defRPr>
            </a:lvl2pPr>
            <a:lvl3pPr marL="1143000" indent="-228600">
              <a:spcBef>
                <a:spcPct val="30000"/>
              </a:spcBef>
              <a:buClr>
                <a:schemeClr val="accent1"/>
              </a:buClr>
              <a:buSzPct val="100000"/>
              <a:buChar char="-"/>
              <a:defRPr>
                <a:solidFill>
                  <a:schemeClr val="tx1"/>
                </a:solidFill>
                <a:latin typeface="Arial" charset="0"/>
              </a:defRPr>
            </a:lvl3pPr>
            <a:lvl4pPr marL="1600200" indent="-228600">
              <a:spcBef>
                <a:spcPct val="20000"/>
              </a:spcBef>
              <a:buChar char="–"/>
              <a:defRPr sz="2000">
                <a:solidFill>
                  <a:schemeClr val="tx1"/>
                </a:solidFill>
                <a:latin typeface="Times New Roman" charset="0"/>
              </a:defRPr>
            </a:lvl4pPr>
            <a:lvl5pPr marL="2057400" indent="-228600">
              <a:spcBef>
                <a:spcPct val="20000"/>
              </a:spcBef>
              <a:buChar char="»"/>
              <a:defRPr sz="2000">
                <a:solidFill>
                  <a:schemeClr val="tx1"/>
                </a:solidFill>
                <a:latin typeface="Times New Roman" charset="0"/>
              </a:defRPr>
            </a:lvl5pPr>
            <a:lvl6pPr marL="2514600" indent="-228600" eaLnBrk="0" fontAlgn="base" hangingPunct="0">
              <a:spcBef>
                <a:spcPct val="20000"/>
              </a:spcBef>
              <a:spcAft>
                <a:spcPct val="0"/>
              </a:spcAft>
              <a:buChar char="»"/>
              <a:defRPr sz="2000">
                <a:solidFill>
                  <a:schemeClr val="tx1"/>
                </a:solidFill>
                <a:latin typeface="Times New Roman" charset="0"/>
              </a:defRPr>
            </a:lvl6pPr>
            <a:lvl7pPr marL="2971800" indent="-228600" eaLnBrk="0" fontAlgn="base" hangingPunct="0">
              <a:spcBef>
                <a:spcPct val="20000"/>
              </a:spcBef>
              <a:spcAft>
                <a:spcPct val="0"/>
              </a:spcAft>
              <a:buChar char="»"/>
              <a:defRPr sz="2000">
                <a:solidFill>
                  <a:schemeClr val="tx1"/>
                </a:solidFill>
                <a:latin typeface="Times New Roman" charset="0"/>
              </a:defRPr>
            </a:lvl7pPr>
            <a:lvl8pPr marL="3429000" indent="-228600" eaLnBrk="0" fontAlgn="base" hangingPunct="0">
              <a:spcBef>
                <a:spcPct val="20000"/>
              </a:spcBef>
              <a:spcAft>
                <a:spcPct val="0"/>
              </a:spcAft>
              <a:buChar char="»"/>
              <a:defRPr sz="2000">
                <a:solidFill>
                  <a:schemeClr val="tx1"/>
                </a:solidFill>
                <a:latin typeface="Times New Roman" charset="0"/>
              </a:defRPr>
            </a:lvl8pPr>
            <a:lvl9pPr marL="3886200" indent="-228600" eaLnBrk="0" fontAlgn="base" hangingPunct="0">
              <a:spcBef>
                <a:spcPct val="20000"/>
              </a:spcBef>
              <a:spcAft>
                <a:spcPct val="0"/>
              </a:spcAft>
              <a:buChar char="»"/>
              <a:defRPr sz="2000">
                <a:solidFill>
                  <a:schemeClr val="tx1"/>
                </a:solidFill>
                <a:latin typeface="Times New Roman" charset="0"/>
              </a:defRPr>
            </a:lvl9pPr>
          </a:lstStyle>
          <a:p>
            <a:pPr>
              <a:spcBef>
                <a:spcPct val="0"/>
              </a:spcBef>
              <a:buClrTx/>
              <a:buSzTx/>
              <a:buFontTx/>
              <a:buNone/>
            </a:pPr>
            <a:endParaRPr lang="en-US" altLang="en-US" sz="1800">
              <a:solidFill>
                <a:schemeClr val="accent1"/>
              </a:solidFill>
            </a:endParaRPr>
          </a:p>
        </p:txBody>
      </p:sp>
      <p:sp>
        <p:nvSpPr>
          <p:cNvPr id="117765" name="Rectangle 5"/>
          <p:cNvSpPr>
            <a:spLocks noChangeArrowheads="1"/>
          </p:cNvSpPr>
          <p:nvPr>
            <p:custDataLst>
              <p:tags r:id="rId4"/>
            </p:custDataLst>
          </p:nvPr>
        </p:nvSpPr>
        <p:spPr bwMode="auto">
          <a:xfrm>
            <a:off x="1174750" y="2590800"/>
            <a:ext cx="1308100" cy="28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lvl1pPr>
              <a:spcBef>
                <a:spcPct val="30000"/>
              </a:spcBef>
              <a:buClr>
                <a:schemeClr val="accent1"/>
              </a:buClr>
              <a:buSzPct val="75000"/>
              <a:buFont typeface="Wingdings" charset="2"/>
              <a:buChar char="q"/>
              <a:defRPr sz="2400">
                <a:solidFill>
                  <a:schemeClr val="tx1"/>
                </a:solidFill>
                <a:latin typeface="Arial" charset="0"/>
              </a:defRPr>
            </a:lvl1pPr>
            <a:lvl2pPr marL="742950" indent="-285750">
              <a:spcBef>
                <a:spcPct val="30000"/>
              </a:spcBef>
              <a:buClr>
                <a:schemeClr val="accent1"/>
              </a:buClr>
              <a:buSzPct val="75000"/>
              <a:buFont typeface="Monotype Sorts" charset="2"/>
              <a:buChar char="l"/>
              <a:defRPr sz="2000">
                <a:solidFill>
                  <a:schemeClr val="tx1"/>
                </a:solidFill>
                <a:latin typeface="Arial" charset="0"/>
              </a:defRPr>
            </a:lvl2pPr>
            <a:lvl3pPr marL="1143000" indent="-228600">
              <a:spcBef>
                <a:spcPct val="30000"/>
              </a:spcBef>
              <a:buClr>
                <a:schemeClr val="accent1"/>
              </a:buClr>
              <a:buSzPct val="100000"/>
              <a:buChar char="-"/>
              <a:defRPr>
                <a:solidFill>
                  <a:schemeClr val="tx1"/>
                </a:solidFill>
                <a:latin typeface="Arial" charset="0"/>
              </a:defRPr>
            </a:lvl3pPr>
            <a:lvl4pPr marL="1600200" indent="-228600">
              <a:spcBef>
                <a:spcPct val="20000"/>
              </a:spcBef>
              <a:buChar char="–"/>
              <a:defRPr sz="2000">
                <a:solidFill>
                  <a:schemeClr val="tx1"/>
                </a:solidFill>
                <a:latin typeface="Times New Roman" charset="0"/>
              </a:defRPr>
            </a:lvl4pPr>
            <a:lvl5pPr marL="2057400" indent="-228600">
              <a:spcBef>
                <a:spcPct val="20000"/>
              </a:spcBef>
              <a:buChar char="»"/>
              <a:defRPr sz="2000">
                <a:solidFill>
                  <a:schemeClr val="tx1"/>
                </a:solidFill>
                <a:latin typeface="Times New Roman" charset="0"/>
              </a:defRPr>
            </a:lvl5pPr>
            <a:lvl6pPr marL="2514600" indent="-228600" eaLnBrk="0" fontAlgn="base" hangingPunct="0">
              <a:spcBef>
                <a:spcPct val="20000"/>
              </a:spcBef>
              <a:spcAft>
                <a:spcPct val="0"/>
              </a:spcAft>
              <a:buChar char="»"/>
              <a:defRPr sz="2000">
                <a:solidFill>
                  <a:schemeClr val="tx1"/>
                </a:solidFill>
                <a:latin typeface="Times New Roman" charset="0"/>
              </a:defRPr>
            </a:lvl6pPr>
            <a:lvl7pPr marL="2971800" indent="-228600" eaLnBrk="0" fontAlgn="base" hangingPunct="0">
              <a:spcBef>
                <a:spcPct val="20000"/>
              </a:spcBef>
              <a:spcAft>
                <a:spcPct val="0"/>
              </a:spcAft>
              <a:buChar char="»"/>
              <a:defRPr sz="2000">
                <a:solidFill>
                  <a:schemeClr val="tx1"/>
                </a:solidFill>
                <a:latin typeface="Times New Roman" charset="0"/>
              </a:defRPr>
            </a:lvl7pPr>
            <a:lvl8pPr marL="3429000" indent="-228600" eaLnBrk="0" fontAlgn="base" hangingPunct="0">
              <a:spcBef>
                <a:spcPct val="20000"/>
              </a:spcBef>
              <a:spcAft>
                <a:spcPct val="0"/>
              </a:spcAft>
              <a:buChar char="»"/>
              <a:defRPr sz="2000">
                <a:solidFill>
                  <a:schemeClr val="tx1"/>
                </a:solidFill>
                <a:latin typeface="Times New Roman" charset="0"/>
              </a:defRPr>
            </a:lvl8pPr>
            <a:lvl9pPr marL="3886200" indent="-228600" eaLnBrk="0" fontAlgn="base" hangingPunct="0">
              <a:spcBef>
                <a:spcPct val="20000"/>
              </a:spcBef>
              <a:spcAft>
                <a:spcPct val="0"/>
              </a:spcAft>
              <a:buChar char="»"/>
              <a:defRPr sz="2000">
                <a:solidFill>
                  <a:schemeClr val="tx1"/>
                </a:solidFill>
                <a:latin typeface="Times New Roman" charset="0"/>
              </a:defRPr>
            </a:lvl9pPr>
          </a:lstStyle>
          <a:p>
            <a:pPr>
              <a:lnSpc>
                <a:spcPct val="85000"/>
              </a:lnSpc>
              <a:spcBef>
                <a:spcPct val="0"/>
              </a:spcBef>
              <a:buClrTx/>
              <a:buSzTx/>
              <a:buFontTx/>
              <a:buNone/>
            </a:pPr>
            <a:r>
              <a:rPr lang="zh-CN" altLang="en-US" sz="1800" b="1">
                <a:ea typeface="宋体" charset="-122"/>
              </a:rPr>
              <a:t> </a:t>
            </a:r>
            <a:r>
              <a:rPr lang="en-US" altLang="zh-CN" sz="1800" b="1">
                <a:ea typeface="宋体" charset="-122"/>
              </a:rPr>
              <a:t>Processor</a:t>
            </a:r>
          </a:p>
        </p:txBody>
      </p:sp>
      <p:sp>
        <p:nvSpPr>
          <p:cNvPr id="117766" name="Rectangle 6"/>
          <p:cNvSpPr>
            <a:spLocks noChangeArrowheads="1"/>
          </p:cNvSpPr>
          <p:nvPr>
            <p:custDataLst>
              <p:tags r:id="rId5"/>
            </p:custDataLst>
          </p:nvPr>
        </p:nvSpPr>
        <p:spPr bwMode="auto">
          <a:xfrm>
            <a:off x="2794000" y="2463800"/>
            <a:ext cx="3759200" cy="2222500"/>
          </a:xfrm>
          <a:prstGeom prst="rect">
            <a:avLst/>
          </a:prstGeom>
          <a:solidFill>
            <a:schemeClr val="bg1"/>
          </a:solidFill>
          <a:ln w="12700">
            <a:solidFill>
              <a:schemeClr val="tx1"/>
            </a:solidFill>
            <a:miter lim="800000"/>
            <a:headEnd/>
            <a:tailEnd/>
          </a:ln>
          <a:effectLst>
            <a:outerShdw blurRad="63500" dist="107763" dir="2700000" algn="ctr" rotWithShape="0">
              <a:schemeClr val="bg2">
                <a:alpha val="74998"/>
              </a:schemeClr>
            </a:outerShdw>
          </a:effectLst>
        </p:spPr>
        <p:txBody>
          <a:bodyPr wrap="none" anchor="ctr"/>
          <a:lstStyle>
            <a:lvl1pPr>
              <a:spcBef>
                <a:spcPct val="30000"/>
              </a:spcBef>
              <a:buClr>
                <a:schemeClr val="accent1"/>
              </a:buClr>
              <a:buSzPct val="75000"/>
              <a:buFont typeface="Wingdings" charset="2"/>
              <a:buChar char="q"/>
              <a:defRPr sz="2400">
                <a:solidFill>
                  <a:schemeClr val="tx1"/>
                </a:solidFill>
                <a:latin typeface="Arial" charset="0"/>
              </a:defRPr>
            </a:lvl1pPr>
            <a:lvl2pPr marL="742950" indent="-285750">
              <a:spcBef>
                <a:spcPct val="30000"/>
              </a:spcBef>
              <a:buClr>
                <a:schemeClr val="accent1"/>
              </a:buClr>
              <a:buSzPct val="75000"/>
              <a:buFont typeface="Monotype Sorts" charset="2"/>
              <a:buChar char="l"/>
              <a:defRPr sz="2000">
                <a:solidFill>
                  <a:schemeClr val="tx1"/>
                </a:solidFill>
                <a:latin typeface="Arial" charset="0"/>
              </a:defRPr>
            </a:lvl2pPr>
            <a:lvl3pPr marL="1143000" indent="-228600">
              <a:spcBef>
                <a:spcPct val="30000"/>
              </a:spcBef>
              <a:buClr>
                <a:schemeClr val="accent1"/>
              </a:buClr>
              <a:buSzPct val="100000"/>
              <a:buChar char="-"/>
              <a:defRPr>
                <a:solidFill>
                  <a:schemeClr val="tx1"/>
                </a:solidFill>
                <a:latin typeface="Arial" charset="0"/>
              </a:defRPr>
            </a:lvl3pPr>
            <a:lvl4pPr marL="1600200" indent="-228600">
              <a:spcBef>
                <a:spcPct val="20000"/>
              </a:spcBef>
              <a:buChar char="–"/>
              <a:defRPr sz="2000">
                <a:solidFill>
                  <a:schemeClr val="tx1"/>
                </a:solidFill>
                <a:latin typeface="Times New Roman" charset="0"/>
              </a:defRPr>
            </a:lvl4pPr>
            <a:lvl5pPr marL="2057400" indent="-228600">
              <a:spcBef>
                <a:spcPct val="20000"/>
              </a:spcBef>
              <a:buChar char="»"/>
              <a:defRPr sz="2000">
                <a:solidFill>
                  <a:schemeClr val="tx1"/>
                </a:solidFill>
                <a:latin typeface="Times New Roman" charset="0"/>
              </a:defRPr>
            </a:lvl5pPr>
            <a:lvl6pPr marL="2514600" indent="-228600" eaLnBrk="0" fontAlgn="base" hangingPunct="0">
              <a:spcBef>
                <a:spcPct val="20000"/>
              </a:spcBef>
              <a:spcAft>
                <a:spcPct val="0"/>
              </a:spcAft>
              <a:buChar char="»"/>
              <a:defRPr sz="2000">
                <a:solidFill>
                  <a:schemeClr val="tx1"/>
                </a:solidFill>
                <a:latin typeface="Times New Roman" charset="0"/>
              </a:defRPr>
            </a:lvl6pPr>
            <a:lvl7pPr marL="2971800" indent="-228600" eaLnBrk="0" fontAlgn="base" hangingPunct="0">
              <a:spcBef>
                <a:spcPct val="20000"/>
              </a:spcBef>
              <a:spcAft>
                <a:spcPct val="0"/>
              </a:spcAft>
              <a:buChar char="»"/>
              <a:defRPr sz="2000">
                <a:solidFill>
                  <a:schemeClr val="tx1"/>
                </a:solidFill>
                <a:latin typeface="Times New Roman" charset="0"/>
              </a:defRPr>
            </a:lvl7pPr>
            <a:lvl8pPr marL="3429000" indent="-228600" eaLnBrk="0" fontAlgn="base" hangingPunct="0">
              <a:spcBef>
                <a:spcPct val="20000"/>
              </a:spcBef>
              <a:spcAft>
                <a:spcPct val="0"/>
              </a:spcAft>
              <a:buChar char="»"/>
              <a:defRPr sz="2000">
                <a:solidFill>
                  <a:schemeClr val="tx1"/>
                </a:solidFill>
                <a:latin typeface="Times New Roman" charset="0"/>
              </a:defRPr>
            </a:lvl8pPr>
            <a:lvl9pPr marL="3886200" indent="-228600" eaLnBrk="0" fontAlgn="base" hangingPunct="0">
              <a:spcBef>
                <a:spcPct val="20000"/>
              </a:spcBef>
              <a:spcAft>
                <a:spcPct val="0"/>
              </a:spcAft>
              <a:buChar char="»"/>
              <a:defRPr sz="2000">
                <a:solidFill>
                  <a:schemeClr val="tx1"/>
                </a:solidFill>
                <a:latin typeface="Times New Roman" charset="0"/>
              </a:defRPr>
            </a:lvl9pPr>
          </a:lstStyle>
          <a:p>
            <a:pPr>
              <a:spcBef>
                <a:spcPct val="0"/>
              </a:spcBef>
              <a:buClrTx/>
              <a:buSzTx/>
              <a:buFontTx/>
              <a:buNone/>
            </a:pPr>
            <a:endParaRPr lang="en-US" altLang="en-US" sz="1800">
              <a:solidFill>
                <a:schemeClr val="accent1"/>
              </a:solidFill>
            </a:endParaRPr>
          </a:p>
        </p:txBody>
      </p:sp>
      <p:sp>
        <p:nvSpPr>
          <p:cNvPr id="117767" name="Rectangle 7"/>
          <p:cNvSpPr>
            <a:spLocks noChangeArrowheads="1"/>
          </p:cNvSpPr>
          <p:nvPr>
            <p:custDataLst>
              <p:tags r:id="rId6"/>
            </p:custDataLst>
          </p:nvPr>
        </p:nvSpPr>
        <p:spPr bwMode="auto">
          <a:xfrm>
            <a:off x="6731000" y="2463800"/>
            <a:ext cx="1333500" cy="2222500"/>
          </a:xfrm>
          <a:prstGeom prst="rect">
            <a:avLst/>
          </a:prstGeom>
          <a:solidFill>
            <a:schemeClr val="bg1"/>
          </a:solidFill>
          <a:ln w="12700">
            <a:solidFill>
              <a:schemeClr val="tx1"/>
            </a:solidFill>
            <a:miter lim="800000"/>
            <a:headEnd/>
            <a:tailEnd/>
          </a:ln>
          <a:effectLst>
            <a:outerShdw blurRad="63500" dist="107763" dir="2700000" algn="ctr" rotWithShape="0">
              <a:schemeClr val="bg2">
                <a:alpha val="74998"/>
              </a:schemeClr>
            </a:outerShdw>
          </a:effectLst>
        </p:spPr>
        <p:txBody>
          <a:bodyPr wrap="none" anchor="ctr"/>
          <a:lstStyle>
            <a:lvl1pPr>
              <a:spcBef>
                <a:spcPct val="30000"/>
              </a:spcBef>
              <a:buClr>
                <a:schemeClr val="accent1"/>
              </a:buClr>
              <a:buSzPct val="75000"/>
              <a:buFont typeface="Wingdings" charset="2"/>
              <a:buChar char="q"/>
              <a:defRPr sz="2400">
                <a:solidFill>
                  <a:schemeClr val="tx1"/>
                </a:solidFill>
                <a:latin typeface="Arial" charset="0"/>
              </a:defRPr>
            </a:lvl1pPr>
            <a:lvl2pPr marL="742950" indent="-285750">
              <a:spcBef>
                <a:spcPct val="30000"/>
              </a:spcBef>
              <a:buClr>
                <a:schemeClr val="accent1"/>
              </a:buClr>
              <a:buSzPct val="75000"/>
              <a:buFont typeface="Monotype Sorts" charset="2"/>
              <a:buChar char="l"/>
              <a:defRPr sz="2000">
                <a:solidFill>
                  <a:schemeClr val="tx1"/>
                </a:solidFill>
                <a:latin typeface="Arial" charset="0"/>
              </a:defRPr>
            </a:lvl2pPr>
            <a:lvl3pPr marL="1143000" indent="-228600">
              <a:spcBef>
                <a:spcPct val="30000"/>
              </a:spcBef>
              <a:buClr>
                <a:schemeClr val="accent1"/>
              </a:buClr>
              <a:buSzPct val="100000"/>
              <a:buChar char="-"/>
              <a:defRPr>
                <a:solidFill>
                  <a:schemeClr val="tx1"/>
                </a:solidFill>
                <a:latin typeface="Arial" charset="0"/>
              </a:defRPr>
            </a:lvl3pPr>
            <a:lvl4pPr marL="1600200" indent="-228600">
              <a:spcBef>
                <a:spcPct val="20000"/>
              </a:spcBef>
              <a:buChar char="–"/>
              <a:defRPr sz="2000">
                <a:solidFill>
                  <a:schemeClr val="tx1"/>
                </a:solidFill>
                <a:latin typeface="Times New Roman" charset="0"/>
              </a:defRPr>
            </a:lvl4pPr>
            <a:lvl5pPr marL="2057400" indent="-228600">
              <a:spcBef>
                <a:spcPct val="20000"/>
              </a:spcBef>
              <a:buChar char="»"/>
              <a:defRPr sz="2000">
                <a:solidFill>
                  <a:schemeClr val="tx1"/>
                </a:solidFill>
                <a:latin typeface="Times New Roman" charset="0"/>
              </a:defRPr>
            </a:lvl5pPr>
            <a:lvl6pPr marL="2514600" indent="-228600" eaLnBrk="0" fontAlgn="base" hangingPunct="0">
              <a:spcBef>
                <a:spcPct val="20000"/>
              </a:spcBef>
              <a:spcAft>
                <a:spcPct val="0"/>
              </a:spcAft>
              <a:buChar char="»"/>
              <a:defRPr sz="2000">
                <a:solidFill>
                  <a:schemeClr val="tx1"/>
                </a:solidFill>
                <a:latin typeface="Times New Roman" charset="0"/>
              </a:defRPr>
            </a:lvl6pPr>
            <a:lvl7pPr marL="2971800" indent="-228600" eaLnBrk="0" fontAlgn="base" hangingPunct="0">
              <a:spcBef>
                <a:spcPct val="20000"/>
              </a:spcBef>
              <a:spcAft>
                <a:spcPct val="0"/>
              </a:spcAft>
              <a:buChar char="»"/>
              <a:defRPr sz="2000">
                <a:solidFill>
                  <a:schemeClr val="tx1"/>
                </a:solidFill>
                <a:latin typeface="Times New Roman" charset="0"/>
              </a:defRPr>
            </a:lvl7pPr>
            <a:lvl8pPr marL="3429000" indent="-228600" eaLnBrk="0" fontAlgn="base" hangingPunct="0">
              <a:spcBef>
                <a:spcPct val="20000"/>
              </a:spcBef>
              <a:spcAft>
                <a:spcPct val="0"/>
              </a:spcAft>
              <a:buChar char="»"/>
              <a:defRPr sz="2000">
                <a:solidFill>
                  <a:schemeClr val="tx1"/>
                </a:solidFill>
                <a:latin typeface="Times New Roman" charset="0"/>
              </a:defRPr>
            </a:lvl8pPr>
            <a:lvl9pPr marL="3886200" indent="-228600" eaLnBrk="0" fontAlgn="base" hangingPunct="0">
              <a:spcBef>
                <a:spcPct val="20000"/>
              </a:spcBef>
              <a:spcAft>
                <a:spcPct val="0"/>
              </a:spcAft>
              <a:buChar char="»"/>
              <a:defRPr sz="2000">
                <a:solidFill>
                  <a:schemeClr val="tx1"/>
                </a:solidFill>
                <a:latin typeface="Times New Roman" charset="0"/>
              </a:defRPr>
            </a:lvl9pPr>
          </a:lstStyle>
          <a:p>
            <a:pPr>
              <a:spcBef>
                <a:spcPct val="0"/>
              </a:spcBef>
              <a:buClrTx/>
              <a:buSzTx/>
              <a:buFontTx/>
              <a:buNone/>
            </a:pPr>
            <a:endParaRPr lang="en-US" altLang="en-US" sz="1800">
              <a:solidFill>
                <a:schemeClr val="accent1"/>
              </a:solidFill>
            </a:endParaRPr>
          </a:p>
        </p:txBody>
      </p:sp>
      <p:sp>
        <p:nvSpPr>
          <p:cNvPr id="117768" name="AutoShape 8"/>
          <p:cNvSpPr>
            <a:spLocks noChangeArrowheads="1"/>
          </p:cNvSpPr>
          <p:nvPr>
            <p:custDataLst>
              <p:tags r:id="rId7"/>
            </p:custDataLst>
          </p:nvPr>
        </p:nvSpPr>
        <p:spPr bwMode="auto">
          <a:xfrm>
            <a:off x="1346200" y="3149600"/>
            <a:ext cx="1079500" cy="596900"/>
          </a:xfrm>
          <a:prstGeom prst="roundRect">
            <a:avLst>
              <a:gd name="adj" fmla="val 12495"/>
            </a:avLst>
          </a:prstGeom>
          <a:solidFill>
            <a:schemeClr val="bg1"/>
          </a:solidFill>
          <a:ln w="12700">
            <a:solidFill>
              <a:schemeClr val="tx1"/>
            </a:solidFill>
            <a:round/>
            <a:headEnd/>
            <a:tailEnd/>
          </a:ln>
          <a:effectLst>
            <a:outerShdw blurRad="63500" dist="107763" dir="2700000" algn="ctr" rotWithShape="0">
              <a:schemeClr val="bg2">
                <a:alpha val="74998"/>
              </a:schemeClr>
            </a:outerShdw>
          </a:effectLst>
        </p:spPr>
        <p:txBody>
          <a:bodyPr wrap="none" anchor="ctr"/>
          <a:lstStyle>
            <a:lvl1pPr>
              <a:spcBef>
                <a:spcPct val="30000"/>
              </a:spcBef>
              <a:buClr>
                <a:schemeClr val="accent1"/>
              </a:buClr>
              <a:buSzPct val="75000"/>
              <a:buFont typeface="Wingdings" charset="2"/>
              <a:buChar char="q"/>
              <a:defRPr sz="2400">
                <a:solidFill>
                  <a:schemeClr val="tx1"/>
                </a:solidFill>
                <a:latin typeface="Arial" charset="0"/>
              </a:defRPr>
            </a:lvl1pPr>
            <a:lvl2pPr marL="742950" indent="-285750">
              <a:spcBef>
                <a:spcPct val="30000"/>
              </a:spcBef>
              <a:buClr>
                <a:schemeClr val="accent1"/>
              </a:buClr>
              <a:buSzPct val="75000"/>
              <a:buFont typeface="Monotype Sorts" charset="2"/>
              <a:buChar char="l"/>
              <a:defRPr sz="2000">
                <a:solidFill>
                  <a:schemeClr val="tx1"/>
                </a:solidFill>
                <a:latin typeface="Arial" charset="0"/>
              </a:defRPr>
            </a:lvl2pPr>
            <a:lvl3pPr marL="1143000" indent="-228600">
              <a:spcBef>
                <a:spcPct val="30000"/>
              </a:spcBef>
              <a:buClr>
                <a:schemeClr val="accent1"/>
              </a:buClr>
              <a:buSzPct val="100000"/>
              <a:buChar char="-"/>
              <a:defRPr>
                <a:solidFill>
                  <a:schemeClr val="tx1"/>
                </a:solidFill>
                <a:latin typeface="Arial" charset="0"/>
              </a:defRPr>
            </a:lvl3pPr>
            <a:lvl4pPr marL="1600200" indent="-228600">
              <a:spcBef>
                <a:spcPct val="20000"/>
              </a:spcBef>
              <a:buChar char="–"/>
              <a:defRPr sz="2000">
                <a:solidFill>
                  <a:schemeClr val="tx1"/>
                </a:solidFill>
                <a:latin typeface="Times New Roman" charset="0"/>
              </a:defRPr>
            </a:lvl4pPr>
            <a:lvl5pPr marL="2057400" indent="-228600">
              <a:spcBef>
                <a:spcPct val="20000"/>
              </a:spcBef>
              <a:buChar char="»"/>
              <a:defRPr sz="2000">
                <a:solidFill>
                  <a:schemeClr val="tx1"/>
                </a:solidFill>
                <a:latin typeface="Times New Roman" charset="0"/>
              </a:defRPr>
            </a:lvl5pPr>
            <a:lvl6pPr marL="2514600" indent="-228600" eaLnBrk="0" fontAlgn="base" hangingPunct="0">
              <a:spcBef>
                <a:spcPct val="20000"/>
              </a:spcBef>
              <a:spcAft>
                <a:spcPct val="0"/>
              </a:spcAft>
              <a:buChar char="»"/>
              <a:defRPr sz="2000">
                <a:solidFill>
                  <a:schemeClr val="tx1"/>
                </a:solidFill>
                <a:latin typeface="Times New Roman" charset="0"/>
              </a:defRPr>
            </a:lvl6pPr>
            <a:lvl7pPr marL="2971800" indent="-228600" eaLnBrk="0" fontAlgn="base" hangingPunct="0">
              <a:spcBef>
                <a:spcPct val="20000"/>
              </a:spcBef>
              <a:spcAft>
                <a:spcPct val="0"/>
              </a:spcAft>
              <a:buChar char="»"/>
              <a:defRPr sz="2000">
                <a:solidFill>
                  <a:schemeClr val="tx1"/>
                </a:solidFill>
                <a:latin typeface="Times New Roman" charset="0"/>
              </a:defRPr>
            </a:lvl7pPr>
            <a:lvl8pPr marL="3429000" indent="-228600" eaLnBrk="0" fontAlgn="base" hangingPunct="0">
              <a:spcBef>
                <a:spcPct val="20000"/>
              </a:spcBef>
              <a:spcAft>
                <a:spcPct val="0"/>
              </a:spcAft>
              <a:buChar char="»"/>
              <a:defRPr sz="2000">
                <a:solidFill>
                  <a:schemeClr val="tx1"/>
                </a:solidFill>
                <a:latin typeface="Times New Roman" charset="0"/>
              </a:defRPr>
            </a:lvl8pPr>
            <a:lvl9pPr marL="3886200" indent="-228600" eaLnBrk="0" fontAlgn="base" hangingPunct="0">
              <a:spcBef>
                <a:spcPct val="20000"/>
              </a:spcBef>
              <a:spcAft>
                <a:spcPct val="0"/>
              </a:spcAft>
              <a:buChar char="»"/>
              <a:defRPr sz="2000">
                <a:solidFill>
                  <a:schemeClr val="tx1"/>
                </a:solidFill>
                <a:latin typeface="Times New Roman" charset="0"/>
              </a:defRPr>
            </a:lvl9pPr>
          </a:lstStyle>
          <a:p>
            <a:pPr>
              <a:spcBef>
                <a:spcPct val="0"/>
              </a:spcBef>
              <a:buClrTx/>
              <a:buSzTx/>
              <a:buFontTx/>
              <a:buNone/>
            </a:pPr>
            <a:endParaRPr lang="en-US" altLang="en-US" sz="1800">
              <a:solidFill>
                <a:schemeClr val="accent1"/>
              </a:solidFill>
            </a:endParaRPr>
          </a:p>
        </p:txBody>
      </p:sp>
      <p:sp>
        <p:nvSpPr>
          <p:cNvPr id="117769" name="AutoShape 9"/>
          <p:cNvSpPr>
            <a:spLocks noChangeArrowheads="1"/>
          </p:cNvSpPr>
          <p:nvPr>
            <p:custDataLst>
              <p:tags r:id="rId8"/>
            </p:custDataLst>
          </p:nvPr>
        </p:nvSpPr>
        <p:spPr bwMode="auto">
          <a:xfrm>
            <a:off x="1346200" y="3911600"/>
            <a:ext cx="1079500" cy="596900"/>
          </a:xfrm>
          <a:prstGeom prst="roundRect">
            <a:avLst>
              <a:gd name="adj" fmla="val 12495"/>
            </a:avLst>
          </a:prstGeom>
          <a:solidFill>
            <a:schemeClr val="bg1"/>
          </a:solidFill>
          <a:ln w="12700">
            <a:solidFill>
              <a:schemeClr val="tx1"/>
            </a:solidFill>
            <a:round/>
            <a:headEnd/>
            <a:tailEnd/>
          </a:ln>
          <a:effectLst>
            <a:outerShdw blurRad="63500" dist="107763" dir="2700000" algn="ctr" rotWithShape="0">
              <a:schemeClr val="bg2">
                <a:alpha val="74998"/>
              </a:schemeClr>
            </a:outerShdw>
          </a:effectLst>
        </p:spPr>
        <p:txBody>
          <a:bodyPr wrap="none" anchor="ctr"/>
          <a:lstStyle>
            <a:lvl1pPr>
              <a:spcBef>
                <a:spcPct val="30000"/>
              </a:spcBef>
              <a:buClr>
                <a:schemeClr val="accent1"/>
              </a:buClr>
              <a:buSzPct val="75000"/>
              <a:buFont typeface="Wingdings" charset="2"/>
              <a:buChar char="q"/>
              <a:defRPr sz="2400">
                <a:solidFill>
                  <a:schemeClr val="tx1"/>
                </a:solidFill>
                <a:latin typeface="Arial" charset="0"/>
              </a:defRPr>
            </a:lvl1pPr>
            <a:lvl2pPr marL="742950" indent="-285750">
              <a:spcBef>
                <a:spcPct val="30000"/>
              </a:spcBef>
              <a:buClr>
                <a:schemeClr val="accent1"/>
              </a:buClr>
              <a:buSzPct val="75000"/>
              <a:buFont typeface="Monotype Sorts" charset="2"/>
              <a:buChar char="l"/>
              <a:defRPr sz="2000">
                <a:solidFill>
                  <a:schemeClr val="tx1"/>
                </a:solidFill>
                <a:latin typeface="Arial" charset="0"/>
              </a:defRPr>
            </a:lvl2pPr>
            <a:lvl3pPr marL="1143000" indent="-228600">
              <a:spcBef>
                <a:spcPct val="30000"/>
              </a:spcBef>
              <a:buClr>
                <a:schemeClr val="accent1"/>
              </a:buClr>
              <a:buSzPct val="100000"/>
              <a:buChar char="-"/>
              <a:defRPr>
                <a:solidFill>
                  <a:schemeClr val="tx1"/>
                </a:solidFill>
                <a:latin typeface="Arial" charset="0"/>
              </a:defRPr>
            </a:lvl3pPr>
            <a:lvl4pPr marL="1600200" indent="-228600">
              <a:spcBef>
                <a:spcPct val="20000"/>
              </a:spcBef>
              <a:buChar char="–"/>
              <a:defRPr sz="2000">
                <a:solidFill>
                  <a:schemeClr val="tx1"/>
                </a:solidFill>
                <a:latin typeface="Times New Roman" charset="0"/>
              </a:defRPr>
            </a:lvl4pPr>
            <a:lvl5pPr marL="2057400" indent="-228600">
              <a:spcBef>
                <a:spcPct val="20000"/>
              </a:spcBef>
              <a:buChar char="»"/>
              <a:defRPr sz="2000">
                <a:solidFill>
                  <a:schemeClr val="tx1"/>
                </a:solidFill>
                <a:latin typeface="Times New Roman" charset="0"/>
              </a:defRPr>
            </a:lvl5pPr>
            <a:lvl6pPr marL="2514600" indent="-228600" eaLnBrk="0" fontAlgn="base" hangingPunct="0">
              <a:spcBef>
                <a:spcPct val="20000"/>
              </a:spcBef>
              <a:spcAft>
                <a:spcPct val="0"/>
              </a:spcAft>
              <a:buChar char="»"/>
              <a:defRPr sz="2000">
                <a:solidFill>
                  <a:schemeClr val="tx1"/>
                </a:solidFill>
                <a:latin typeface="Times New Roman" charset="0"/>
              </a:defRPr>
            </a:lvl6pPr>
            <a:lvl7pPr marL="2971800" indent="-228600" eaLnBrk="0" fontAlgn="base" hangingPunct="0">
              <a:spcBef>
                <a:spcPct val="20000"/>
              </a:spcBef>
              <a:spcAft>
                <a:spcPct val="0"/>
              </a:spcAft>
              <a:buChar char="»"/>
              <a:defRPr sz="2000">
                <a:solidFill>
                  <a:schemeClr val="tx1"/>
                </a:solidFill>
                <a:latin typeface="Times New Roman" charset="0"/>
              </a:defRPr>
            </a:lvl7pPr>
            <a:lvl8pPr marL="3429000" indent="-228600" eaLnBrk="0" fontAlgn="base" hangingPunct="0">
              <a:spcBef>
                <a:spcPct val="20000"/>
              </a:spcBef>
              <a:spcAft>
                <a:spcPct val="0"/>
              </a:spcAft>
              <a:buChar char="»"/>
              <a:defRPr sz="2000">
                <a:solidFill>
                  <a:schemeClr val="tx1"/>
                </a:solidFill>
                <a:latin typeface="Times New Roman" charset="0"/>
              </a:defRPr>
            </a:lvl8pPr>
            <a:lvl9pPr marL="3886200" indent="-228600" eaLnBrk="0" fontAlgn="base" hangingPunct="0">
              <a:spcBef>
                <a:spcPct val="20000"/>
              </a:spcBef>
              <a:spcAft>
                <a:spcPct val="0"/>
              </a:spcAft>
              <a:buChar char="»"/>
              <a:defRPr sz="2000">
                <a:solidFill>
                  <a:schemeClr val="tx1"/>
                </a:solidFill>
                <a:latin typeface="Times New Roman" charset="0"/>
              </a:defRPr>
            </a:lvl9pPr>
          </a:lstStyle>
          <a:p>
            <a:pPr>
              <a:spcBef>
                <a:spcPct val="0"/>
              </a:spcBef>
              <a:buClrTx/>
              <a:buSzTx/>
              <a:buFontTx/>
              <a:buNone/>
            </a:pPr>
            <a:endParaRPr lang="en-US" altLang="en-US" sz="1800">
              <a:solidFill>
                <a:schemeClr val="accent1"/>
              </a:solidFill>
            </a:endParaRPr>
          </a:p>
        </p:txBody>
      </p:sp>
      <p:sp>
        <p:nvSpPr>
          <p:cNvPr id="117770" name="Rectangle 10"/>
          <p:cNvSpPr>
            <a:spLocks noChangeArrowheads="1"/>
          </p:cNvSpPr>
          <p:nvPr>
            <p:custDataLst>
              <p:tags r:id="rId9"/>
            </p:custDataLst>
          </p:nvPr>
        </p:nvSpPr>
        <p:spPr bwMode="auto">
          <a:xfrm>
            <a:off x="1397000" y="3314700"/>
            <a:ext cx="939800" cy="28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lvl1pPr>
              <a:spcBef>
                <a:spcPct val="30000"/>
              </a:spcBef>
              <a:buClr>
                <a:schemeClr val="accent1"/>
              </a:buClr>
              <a:buSzPct val="75000"/>
              <a:buFont typeface="Wingdings" charset="2"/>
              <a:buChar char="q"/>
              <a:defRPr sz="2400">
                <a:solidFill>
                  <a:schemeClr val="tx1"/>
                </a:solidFill>
                <a:latin typeface="Arial" charset="0"/>
              </a:defRPr>
            </a:lvl1pPr>
            <a:lvl2pPr marL="742950" indent="-285750">
              <a:spcBef>
                <a:spcPct val="30000"/>
              </a:spcBef>
              <a:buClr>
                <a:schemeClr val="accent1"/>
              </a:buClr>
              <a:buSzPct val="75000"/>
              <a:buFont typeface="Monotype Sorts" charset="2"/>
              <a:buChar char="l"/>
              <a:defRPr sz="2000">
                <a:solidFill>
                  <a:schemeClr val="tx1"/>
                </a:solidFill>
                <a:latin typeface="Arial" charset="0"/>
              </a:defRPr>
            </a:lvl2pPr>
            <a:lvl3pPr marL="1143000" indent="-228600">
              <a:spcBef>
                <a:spcPct val="30000"/>
              </a:spcBef>
              <a:buClr>
                <a:schemeClr val="accent1"/>
              </a:buClr>
              <a:buSzPct val="100000"/>
              <a:buChar char="-"/>
              <a:defRPr>
                <a:solidFill>
                  <a:schemeClr val="tx1"/>
                </a:solidFill>
                <a:latin typeface="Arial" charset="0"/>
              </a:defRPr>
            </a:lvl3pPr>
            <a:lvl4pPr marL="1600200" indent="-228600">
              <a:spcBef>
                <a:spcPct val="20000"/>
              </a:spcBef>
              <a:buChar char="–"/>
              <a:defRPr sz="2000">
                <a:solidFill>
                  <a:schemeClr val="tx1"/>
                </a:solidFill>
                <a:latin typeface="Times New Roman" charset="0"/>
              </a:defRPr>
            </a:lvl4pPr>
            <a:lvl5pPr marL="2057400" indent="-228600">
              <a:spcBef>
                <a:spcPct val="20000"/>
              </a:spcBef>
              <a:buChar char="»"/>
              <a:defRPr sz="2000">
                <a:solidFill>
                  <a:schemeClr val="tx1"/>
                </a:solidFill>
                <a:latin typeface="Times New Roman" charset="0"/>
              </a:defRPr>
            </a:lvl5pPr>
            <a:lvl6pPr marL="2514600" indent="-228600" eaLnBrk="0" fontAlgn="base" hangingPunct="0">
              <a:spcBef>
                <a:spcPct val="20000"/>
              </a:spcBef>
              <a:spcAft>
                <a:spcPct val="0"/>
              </a:spcAft>
              <a:buChar char="»"/>
              <a:defRPr sz="2000">
                <a:solidFill>
                  <a:schemeClr val="tx1"/>
                </a:solidFill>
                <a:latin typeface="Times New Roman" charset="0"/>
              </a:defRPr>
            </a:lvl6pPr>
            <a:lvl7pPr marL="2971800" indent="-228600" eaLnBrk="0" fontAlgn="base" hangingPunct="0">
              <a:spcBef>
                <a:spcPct val="20000"/>
              </a:spcBef>
              <a:spcAft>
                <a:spcPct val="0"/>
              </a:spcAft>
              <a:buChar char="»"/>
              <a:defRPr sz="2000">
                <a:solidFill>
                  <a:schemeClr val="tx1"/>
                </a:solidFill>
                <a:latin typeface="Times New Roman" charset="0"/>
              </a:defRPr>
            </a:lvl7pPr>
            <a:lvl8pPr marL="3429000" indent="-228600" eaLnBrk="0" fontAlgn="base" hangingPunct="0">
              <a:spcBef>
                <a:spcPct val="20000"/>
              </a:spcBef>
              <a:spcAft>
                <a:spcPct val="0"/>
              </a:spcAft>
              <a:buChar char="»"/>
              <a:defRPr sz="2000">
                <a:solidFill>
                  <a:schemeClr val="tx1"/>
                </a:solidFill>
                <a:latin typeface="Times New Roman" charset="0"/>
              </a:defRPr>
            </a:lvl8pPr>
            <a:lvl9pPr marL="3886200" indent="-228600" eaLnBrk="0" fontAlgn="base" hangingPunct="0">
              <a:spcBef>
                <a:spcPct val="20000"/>
              </a:spcBef>
              <a:spcAft>
                <a:spcPct val="0"/>
              </a:spcAft>
              <a:buChar char="»"/>
              <a:defRPr sz="2000">
                <a:solidFill>
                  <a:schemeClr val="tx1"/>
                </a:solidFill>
                <a:latin typeface="Times New Roman" charset="0"/>
              </a:defRPr>
            </a:lvl9pPr>
          </a:lstStyle>
          <a:p>
            <a:pPr>
              <a:lnSpc>
                <a:spcPct val="85000"/>
              </a:lnSpc>
              <a:spcBef>
                <a:spcPct val="0"/>
              </a:spcBef>
              <a:buClrTx/>
              <a:buSzTx/>
              <a:buFontTx/>
              <a:buNone/>
            </a:pPr>
            <a:r>
              <a:rPr lang="en-US" altLang="zh-CN" sz="1800" b="1">
                <a:solidFill>
                  <a:schemeClr val="accent1"/>
                </a:solidFill>
                <a:ea typeface="宋体" charset="-122"/>
              </a:rPr>
              <a:t>Control</a:t>
            </a:r>
          </a:p>
        </p:txBody>
      </p:sp>
      <p:sp>
        <p:nvSpPr>
          <p:cNvPr id="117771" name="Rectangle 11"/>
          <p:cNvSpPr>
            <a:spLocks noChangeArrowheads="1"/>
          </p:cNvSpPr>
          <p:nvPr>
            <p:custDataLst>
              <p:tags r:id="rId10"/>
            </p:custDataLst>
          </p:nvPr>
        </p:nvSpPr>
        <p:spPr bwMode="auto">
          <a:xfrm>
            <a:off x="1295400" y="4114800"/>
            <a:ext cx="1104900" cy="28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lvl1pPr>
              <a:spcBef>
                <a:spcPct val="30000"/>
              </a:spcBef>
              <a:buClr>
                <a:schemeClr val="accent1"/>
              </a:buClr>
              <a:buSzPct val="75000"/>
              <a:buFont typeface="Wingdings" charset="2"/>
              <a:buChar char="q"/>
              <a:defRPr sz="2400">
                <a:solidFill>
                  <a:schemeClr val="tx1"/>
                </a:solidFill>
                <a:latin typeface="Arial" charset="0"/>
              </a:defRPr>
            </a:lvl1pPr>
            <a:lvl2pPr marL="742950" indent="-285750">
              <a:spcBef>
                <a:spcPct val="30000"/>
              </a:spcBef>
              <a:buClr>
                <a:schemeClr val="accent1"/>
              </a:buClr>
              <a:buSzPct val="75000"/>
              <a:buFont typeface="Monotype Sorts" charset="2"/>
              <a:buChar char="l"/>
              <a:defRPr sz="2000">
                <a:solidFill>
                  <a:schemeClr val="tx1"/>
                </a:solidFill>
                <a:latin typeface="Arial" charset="0"/>
              </a:defRPr>
            </a:lvl2pPr>
            <a:lvl3pPr marL="1143000" indent="-228600">
              <a:spcBef>
                <a:spcPct val="30000"/>
              </a:spcBef>
              <a:buClr>
                <a:schemeClr val="accent1"/>
              </a:buClr>
              <a:buSzPct val="100000"/>
              <a:buChar char="-"/>
              <a:defRPr>
                <a:solidFill>
                  <a:schemeClr val="tx1"/>
                </a:solidFill>
                <a:latin typeface="Arial" charset="0"/>
              </a:defRPr>
            </a:lvl3pPr>
            <a:lvl4pPr marL="1600200" indent="-228600">
              <a:spcBef>
                <a:spcPct val="20000"/>
              </a:spcBef>
              <a:buChar char="–"/>
              <a:defRPr sz="2000">
                <a:solidFill>
                  <a:schemeClr val="tx1"/>
                </a:solidFill>
                <a:latin typeface="Times New Roman" charset="0"/>
              </a:defRPr>
            </a:lvl4pPr>
            <a:lvl5pPr marL="2057400" indent="-228600">
              <a:spcBef>
                <a:spcPct val="20000"/>
              </a:spcBef>
              <a:buChar char="»"/>
              <a:defRPr sz="2000">
                <a:solidFill>
                  <a:schemeClr val="tx1"/>
                </a:solidFill>
                <a:latin typeface="Times New Roman" charset="0"/>
              </a:defRPr>
            </a:lvl5pPr>
            <a:lvl6pPr marL="2514600" indent="-228600" eaLnBrk="0" fontAlgn="base" hangingPunct="0">
              <a:spcBef>
                <a:spcPct val="20000"/>
              </a:spcBef>
              <a:spcAft>
                <a:spcPct val="0"/>
              </a:spcAft>
              <a:buChar char="»"/>
              <a:defRPr sz="2000">
                <a:solidFill>
                  <a:schemeClr val="tx1"/>
                </a:solidFill>
                <a:latin typeface="Times New Roman" charset="0"/>
              </a:defRPr>
            </a:lvl6pPr>
            <a:lvl7pPr marL="2971800" indent="-228600" eaLnBrk="0" fontAlgn="base" hangingPunct="0">
              <a:spcBef>
                <a:spcPct val="20000"/>
              </a:spcBef>
              <a:spcAft>
                <a:spcPct val="0"/>
              </a:spcAft>
              <a:buChar char="»"/>
              <a:defRPr sz="2000">
                <a:solidFill>
                  <a:schemeClr val="tx1"/>
                </a:solidFill>
                <a:latin typeface="Times New Roman" charset="0"/>
              </a:defRPr>
            </a:lvl7pPr>
            <a:lvl8pPr marL="3429000" indent="-228600" eaLnBrk="0" fontAlgn="base" hangingPunct="0">
              <a:spcBef>
                <a:spcPct val="20000"/>
              </a:spcBef>
              <a:spcAft>
                <a:spcPct val="0"/>
              </a:spcAft>
              <a:buChar char="»"/>
              <a:defRPr sz="2000">
                <a:solidFill>
                  <a:schemeClr val="tx1"/>
                </a:solidFill>
                <a:latin typeface="Times New Roman" charset="0"/>
              </a:defRPr>
            </a:lvl8pPr>
            <a:lvl9pPr marL="3886200" indent="-228600" eaLnBrk="0" fontAlgn="base" hangingPunct="0">
              <a:spcBef>
                <a:spcPct val="20000"/>
              </a:spcBef>
              <a:spcAft>
                <a:spcPct val="0"/>
              </a:spcAft>
              <a:buChar char="»"/>
              <a:defRPr sz="2000">
                <a:solidFill>
                  <a:schemeClr val="tx1"/>
                </a:solidFill>
                <a:latin typeface="Times New Roman" charset="0"/>
              </a:defRPr>
            </a:lvl9pPr>
          </a:lstStyle>
          <a:p>
            <a:pPr>
              <a:lnSpc>
                <a:spcPct val="85000"/>
              </a:lnSpc>
              <a:spcBef>
                <a:spcPct val="0"/>
              </a:spcBef>
              <a:buClrTx/>
              <a:buSzTx/>
              <a:buFontTx/>
              <a:buNone/>
            </a:pPr>
            <a:r>
              <a:rPr lang="en-US" altLang="zh-CN" sz="1800" b="1">
                <a:solidFill>
                  <a:schemeClr val="accent1"/>
                </a:solidFill>
                <a:ea typeface="宋体" charset="-122"/>
              </a:rPr>
              <a:t>Datapath</a:t>
            </a:r>
          </a:p>
        </p:txBody>
      </p:sp>
      <p:sp>
        <p:nvSpPr>
          <p:cNvPr id="117772" name="Rectangle 12"/>
          <p:cNvSpPr>
            <a:spLocks noChangeArrowheads="1"/>
          </p:cNvSpPr>
          <p:nvPr>
            <p:custDataLst>
              <p:tags r:id="rId11"/>
            </p:custDataLst>
          </p:nvPr>
        </p:nvSpPr>
        <p:spPr bwMode="auto">
          <a:xfrm>
            <a:off x="4038600" y="2514600"/>
            <a:ext cx="1003300" cy="28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lvl1pPr>
              <a:spcBef>
                <a:spcPct val="30000"/>
              </a:spcBef>
              <a:buClr>
                <a:schemeClr val="accent1"/>
              </a:buClr>
              <a:buSzPct val="75000"/>
              <a:buFont typeface="Wingdings" charset="2"/>
              <a:buChar char="q"/>
              <a:defRPr sz="2400">
                <a:solidFill>
                  <a:schemeClr val="tx1"/>
                </a:solidFill>
                <a:latin typeface="Arial" charset="0"/>
              </a:defRPr>
            </a:lvl1pPr>
            <a:lvl2pPr marL="742950" indent="-285750">
              <a:spcBef>
                <a:spcPct val="30000"/>
              </a:spcBef>
              <a:buClr>
                <a:schemeClr val="accent1"/>
              </a:buClr>
              <a:buSzPct val="75000"/>
              <a:buFont typeface="Monotype Sorts" charset="2"/>
              <a:buChar char="l"/>
              <a:defRPr sz="2000">
                <a:solidFill>
                  <a:schemeClr val="tx1"/>
                </a:solidFill>
                <a:latin typeface="Arial" charset="0"/>
              </a:defRPr>
            </a:lvl2pPr>
            <a:lvl3pPr marL="1143000" indent="-228600">
              <a:spcBef>
                <a:spcPct val="30000"/>
              </a:spcBef>
              <a:buClr>
                <a:schemeClr val="accent1"/>
              </a:buClr>
              <a:buSzPct val="100000"/>
              <a:buChar char="-"/>
              <a:defRPr>
                <a:solidFill>
                  <a:schemeClr val="tx1"/>
                </a:solidFill>
                <a:latin typeface="Arial" charset="0"/>
              </a:defRPr>
            </a:lvl3pPr>
            <a:lvl4pPr marL="1600200" indent="-228600">
              <a:spcBef>
                <a:spcPct val="20000"/>
              </a:spcBef>
              <a:buChar char="–"/>
              <a:defRPr sz="2000">
                <a:solidFill>
                  <a:schemeClr val="tx1"/>
                </a:solidFill>
                <a:latin typeface="Times New Roman" charset="0"/>
              </a:defRPr>
            </a:lvl4pPr>
            <a:lvl5pPr marL="2057400" indent="-228600">
              <a:spcBef>
                <a:spcPct val="20000"/>
              </a:spcBef>
              <a:buChar char="»"/>
              <a:defRPr sz="2000">
                <a:solidFill>
                  <a:schemeClr val="tx1"/>
                </a:solidFill>
                <a:latin typeface="Times New Roman" charset="0"/>
              </a:defRPr>
            </a:lvl5pPr>
            <a:lvl6pPr marL="2514600" indent="-228600" eaLnBrk="0" fontAlgn="base" hangingPunct="0">
              <a:spcBef>
                <a:spcPct val="20000"/>
              </a:spcBef>
              <a:spcAft>
                <a:spcPct val="0"/>
              </a:spcAft>
              <a:buChar char="»"/>
              <a:defRPr sz="2000">
                <a:solidFill>
                  <a:schemeClr val="tx1"/>
                </a:solidFill>
                <a:latin typeface="Times New Roman" charset="0"/>
              </a:defRPr>
            </a:lvl6pPr>
            <a:lvl7pPr marL="2971800" indent="-228600" eaLnBrk="0" fontAlgn="base" hangingPunct="0">
              <a:spcBef>
                <a:spcPct val="20000"/>
              </a:spcBef>
              <a:spcAft>
                <a:spcPct val="0"/>
              </a:spcAft>
              <a:buChar char="»"/>
              <a:defRPr sz="2000">
                <a:solidFill>
                  <a:schemeClr val="tx1"/>
                </a:solidFill>
                <a:latin typeface="Times New Roman" charset="0"/>
              </a:defRPr>
            </a:lvl7pPr>
            <a:lvl8pPr marL="3429000" indent="-228600" eaLnBrk="0" fontAlgn="base" hangingPunct="0">
              <a:spcBef>
                <a:spcPct val="20000"/>
              </a:spcBef>
              <a:spcAft>
                <a:spcPct val="0"/>
              </a:spcAft>
              <a:buChar char="»"/>
              <a:defRPr sz="2000">
                <a:solidFill>
                  <a:schemeClr val="tx1"/>
                </a:solidFill>
                <a:latin typeface="Times New Roman" charset="0"/>
              </a:defRPr>
            </a:lvl8pPr>
            <a:lvl9pPr marL="3886200" indent="-228600" eaLnBrk="0" fontAlgn="base" hangingPunct="0">
              <a:spcBef>
                <a:spcPct val="20000"/>
              </a:spcBef>
              <a:spcAft>
                <a:spcPct val="0"/>
              </a:spcAft>
              <a:buChar char="»"/>
              <a:defRPr sz="2000">
                <a:solidFill>
                  <a:schemeClr val="tx1"/>
                </a:solidFill>
                <a:latin typeface="Times New Roman" charset="0"/>
              </a:defRPr>
            </a:lvl9pPr>
          </a:lstStyle>
          <a:p>
            <a:pPr>
              <a:lnSpc>
                <a:spcPct val="85000"/>
              </a:lnSpc>
              <a:spcBef>
                <a:spcPct val="0"/>
              </a:spcBef>
              <a:buClrTx/>
              <a:buSzTx/>
              <a:buFontTx/>
              <a:buNone/>
            </a:pPr>
            <a:r>
              <a:rPr lang="en-US" altLang="zh-CN" sz="1800" b="1">
                <a:ea typeface="宋体" charset="-122"/>
              </a:rPr>
              <a:t>Memory</a:t>
            </a:r>
          </a:p>
        </p:txBody>
      </p:sp>
      <p:sp>
        <p:nvSpPr>
          <p:cNvPr id="117773" name="Rectangle 18"/>
          <p:cNvSpPr>
            <a:spLocks noChangeArrowheads="1"/>
          </p:cNvSpPr>
          <p:nvPr>
            <p:custDataLst>
              <p:tags r:id="rId12"/>
            </p:custDataLst>
          </p:nvPr>
        </p:nvSpPr>
        <p:spPr bwMode="auto">
          <a:xfrm>
            <a:off x="131763" y="2943225"/>
            <a:ext cx="180975" cy="363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ct val="30000"/>
              </a:spcBef>
              <a:buClr>
                <a:schemeClr val="accent1"/>
              </a:buClr>
              <a:buSzPct val="75000"/>
              <a:buFont typeface="Wingdings" charset="2"/>
              <a:buChar char="q"/>
              <a:defRPr sz="2400">
                <a:solidFill>
                  <a:schemeClr val="tx1"/>
                </a:solidFill>
                <a:latin typeface="Arial" charset="0"/>
              </a:defRPr>
            </a:lvl1pPr>
            <a:lvl2pPr marL="742950" indent="-285750">
              <a:spcBef>
                <a:spcPct val="30000"/>
              </a:spcBef>
              <a:buClr>
                <a:schemeClr val="accent1"/>
              </a:buClr>
              <a:buSzPct val="75000"/>
              <a:buFont typeface="Monotype Sorts" charset="2"/>
              <a:buChar char="l"/>
              <a:defRPr sz="2000">
                <a:solidFill>
                  <a:schemeClr val="tx1"/>
                </a:solidFill>
                <a:latin typeface="Arial" charset="0"/>
              </a:defRPr>
            </a:lvl2pPr>
            <a:lvl3pPr marL="1143000" indent="-228600">
              <a:spcBef>
                <a:spcPct val="30000"/>
              </a:spcBef>
              <a:buClr>
                <a:schemeClr val="accent1"/>
              </a:buClr>
              <a:buSzPct val="100000"/>
              <a:buChar char="-"/>
              <a:defRPr>
                <a:solidFill>
                  <a:schemeClr val="tx1"/>
                </a:solidFill>
                <a:latin typeface="Arial" charset="0"/>
              </a:defRPr>
            </a:lvl3pPr>
            <a:lvl4pPr marL="1600200" indent="-228600">
              <a:spcBef>
                <a:spcPct val="20000"/>
              </a:spcBef>
              <a:buChar char="–"/>
              <a:defRPr sz="2000">
                <a:solidFill>
                  <a:schemeClr val="tx1"/>
                </a:solidFill>
                <a:latin typeface="Times New Roman" charset="0"/>
              </a:defRPr>
            </a:lvl4pPr>
            <a:lvl5pPr marL="2057400" indent="-228600">
              <a:spcBef>
                <a:spcPct val="20000"/>
              </a:spcBef>
              <a:buChar char="»"/>
              <a:defRPr sz="2000">
                <a:solidFill>
                  <a:schemeClr val="tx1"/>
                </a:solidFill>
                <a:latin typeface="Times New Roman" charset="0"/>
              </a:defRPr>
            </a:lvl5pPr>
            <a:lvl6pPr marL="2514600" indent="-228600" eaLnBrk="0" fontAlgn="base" hangingPunct="0">
              <a:spcBef>
                <a:spcPct val="20000"/>
              </a:spcBef>
              <a:spcAft>
                <a:spcPct val="0"/>
              </a:spcAft>
              <a:buChar char="»"/>
              <a:defRPr sz="2000">
                <a:solidFill>
                  <a:schemeClr val="tx1"/>
                </a:solidFill>
                <a:latin typeface="Times New Roman" charset="0"/>
              </a:defRPr>
            </a:lvl6pPr>
            <a:lvl7pPr marL="2971800" indent="-228600" eaLnBrk="0" fontAlgn="base" hangingPunct="0">
              <a:spcBef>
                <a:spcPct val="20000"/>
              </a:spcBef>
              <a:spcAft>
                <a:spcPct val="0"/>
              </a:spcAft>
              <a:buChar char="»"/>
              <a:defRPr sz="2000">
                <a:solidFill>
                  <a:schemeClr val="tx1"/>
                </a:solidFill>
                <a:latin typeface="Times New Roman" charset="0"/>
              </a:defRPr>
            </a:lvl7pPr>
            <a:lvl8pPr marL="3429000" indent="-228600" eaLnBrk="0" fontAlgn="base" hangingPunct="0">
              <a:spcBef>
                <a:spcPct val="20000"/>
              </a:spcBef>
              <a:spcAft>
                <a:spcPct val="0"/>
              </a:spcAft>
              <a:buChar char="»"/>
              <a:defRPr sz="2000">
                <a:solidFill>
                  <a:schemeClr val="tx1"/>
                </a:solidFill>
                <a:latin typeface="Times New Roman" charset="0"/>
              </a:defRPr>
            </a:lvl8pPr>
            <a:lvl9pPr marL="3886200" indent="-228600" eaLnBrk="0" fontAlgn="base" hangingPunct="0">
              <a:spcBef>
                <a:spcPct val="20000"/>
              </a:spcBef>
              <a:spcAft>
                <a:spcPct val="0"/>
              </a:spcAft>
              <a:buChar char="»"/>
              <a:defRPr sz="2000">
                <a:solidFill>
                  <a:schemeClr val="tx1"/>
                </a:solidFill>
                <a:latin typeface="Times New Roman" charset="0"/>
              </a:defRPr>
            </a:lvl9pPr>
          </a:lstStyle>
          <a:p>
            <a:pPr>
              <a:spcBef>
                <a:spcPct val="0"/>
              </a:spcBef>
              <a:buClrTx/>
              <a:buSzTx/>
              <a:buFontTx/>
              <a:buNone/>
            </a:pPr>
            <a:endParaRPr lang="zh-CN" altLang="en-US" sz="1800">
              <a:ea typeface="宋体" charset="-122"/>
            </a:endParaRPr>
          </a:p>
        </p:txBody>
      </p:sp>
      <p:sp>
        <p:nvSpPr>
          <p:cNvPr id="117774" name="Rectangle 19"/>
          <p:cNvSpPr>
            <a:spLocks noGrp="1" noChangeArrowheads="1"/>
          </p:cNvSpPr>
          <p:nvPr>
            <p:custDataLst>
              <p:tags r:id="rId13"/>
            </p:custDataLst>
          </p:nvPr>
        </p:nvSpPr>
        <p:spPr bwMode="auto">
          <a:xfrm>
            <a:off x="2971800" y="2895600"/>
            <a:ext cx="3429000" cy="1328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63500" tIns="25400" rIns="63500" bIns="25400">
            <a:spAutoFit/>
          </a:bodyPr>
          <a:lstStyle>
            <a:lvl1pPr>
              <a:spcBef>
                <a:spcPct val="30000"/>
              </a:spcBef>
              <a:buClr>
                <a:schemeClr val="accent1"/>
              </a:buClr>
              <a:buSzPct val="75000"/>
              <a:buFont typeface="Wingdings" charset="2"/>
              <a:buChar char="q"/>
              <a:defRPr sz="2400">
                <a:solidFill>
                  <a:schemeClr val="tx1"/>
                </a:solidFill>
                <a:latin typeface="Arial" charset="0"/>
              </a:defRPr>
            </a:lvl1pPr>
            <a:lvl2pPr marL="742950" indent="-285750">
              <a:spcBef>
                <a:spcPct val="30000"/>
              </a:spcBef>
              <a:buClr>
                <a:schemeClr val="accent1"/>
              </a:buClr>
              <a:buSzPct val="75000"/>
              <a:buFont typeface="Monotype Sorts" charset="2"/>
              <a:buChar char="l"/>
              <a:defRPr sz="2000">
                <a:solidFill>
                  <a:schemeClr val="tx1"/>
                </a:solidFill>
                <a:latin typeface="Arial" charset="0"/>
              </a:defRPr>
            </a:lvl2pPr>
            <a:lvl3pPr marL="1143000" indent="-228600">
              <a:spcBef>
                <a:spcPct val="30000"/>
              </a:spcBef>
              <a:buClr>
                <a:schemeClr val="accent1"/>
              </a:buClr>
              <a:buSzPct val="100000"/>
              <a:buChar char="-"/>
              <a:defRPr>
                <a:solidFill>
                  <a:schemeClr val="tx1"/>
                </a:solidFill>
                <a:latin typeface="Arial" charset="0"/>
              </a:defRPr>
            </a:lvl3pPr>
            <a:lvl4pPr marL="1600200" indent="-228600">
              <a:spcBef>
                <a:spcPct val="20000"/>
              </a:spcBef>
              <a:buChar char="–"/>
              <a:defRPr sz="2000">
                <a:solidFill>
                  <a:schemeClr val="tx1"/>
                </a:solidFill>
                <a:latin typeface="Times New Roman" charset="0"/>
              </a:defRPr>
            </a:lvl4pPr>
            <a:lvl5pPr marL="2057400" indent="-228600">
              <a:spcBef>
                <a:spcPct val="20000"/>
              </a:spcBef>
              <a:buChar char="»"/>
              <a:defRPr sz="2000">
                <a:solidFill>
                  <a:schemeClr val="tx1"/>
                </a:solidFill>
                <a:latin typeface="Times New Roman" charset="0"/>
              </a:defRPr>
            </a:lvl5pPr>
            <a:lvl6pPr marL="2514600" indent="-228600" eaLnBrk="0" fontAlgn="base" hangingPunct="0">
              <a:spcBef>
                <a:spcPct val="20000"/>
              </a:spcBef>
              <a:spcAft>
                <a:spcPct val="0"/>
              </a:spcAft>
              <a:buChar char="»"/>
              <a:defRPr sz="2000">
                <a:solidFill>
                  <a:schemeClr val="tx1"/>
                </a:solidFill>
                <a:latin typeface="Times New Roman" charset="0"/>
              </a:defRPr>
            </a:lvl6pPr>
            <a:lvl7pPr marL="2971800" indent="-228600" eaLnBrk="0" fontAlgn="base" hangingPunct="0">
              <a:spcBef>
                <a:spcPct val="20000"/>
              </a:spcBef>
              <a:spcAft>
                <a:spcPct val="0"/>
              </a:spcAft>
              <a:buChar char="»"/>
              <a:defRPr sz="2000">
                <a:solidFill>
                  <a:schemeClr val="tx1"/>
                </a:solidFill>
                <a:latin typeface="Times New Roman" charset="0"/>
              </a:defRPr>
            </a:lvl7pPr>
            <a:lvl8pPr marL="3429000" indent="-228600" eaLnBrk="0" fontAlgn="base" hangingPunct="0">
              <a:spcBef>
                <a:spcPct val="20000"/>
              </a:spcBef>
              <a:spcAft>
                <a:spcPct val="0"/>
              </a:spcAft>
              <a:buChar char="»"/>
              <a:defRPr sz="2000">
                <a:solidFill>
                  <a:schemeClr val="tx1"/>
                </a:solidFill>
                <a:latin typeface="Times New Roman" charset="0"/>
              </a:defRPr>
            </a:lvl8pPr>
            <a:lvl9pPr marL="3886200" indent="-228600" eaLnBrk="0" fontAlgn="base" hangingPunct="0">
              <a:spcBef>
                <a:spcPct val="20000"/>
              </a:spcBef>
              <a:spcAft>
                <a:spcPct val="0"/>
              </a:spcAft>
              <a:buChar char="»"/>
              <a:defRPr sz="2000">
                <a:solidFill>
                  <a:schemeClr val="tx1"/>
                </a:solidFill>
                <a:latin typeface="Times New Roman" charset="0"/>
              </a:defRPr>
            </a:lvl9pPr>
          </a:lstStyle>
          <a:p>
            <a:pPr>
              <a:spcBef>
                <a:spcPct val="0"/>
              </a:spcBef>
              <a:buSzPts val="1800"/>
              <a:buFont typeface="Wingdings" charset="2"/>
              <a:buNone/>
            </a:pPr>
            <a:r>
              <a:rPr lang="en-US" altLang="zh-CN" sz="1200">
                <a:latin typeface="Courier New" charset="0"/>
                <a:ea typeface="宋体" charset="-122"/>
              </a:rPr>
              <a:t>000000 00000 00101 0001000010000000</a:t>
            </a:r>
          </a:p>
          <a:p>
            <a:pPr>
              <a:spcBef>
                <a:spcPct val="0"/>
              </a:spcBef>
              <a:buClrTx/>
              <a:buSzTx/>
              <a:buFontTx/>
              <a:buNone/>
            </a:pPr>
            <a:r>
              <a:rPr lang="en-US" altLang="zh-CN" sz="1200">
                <a:latin typeface="Courier New" charset="0"/>
                <a:ea typeface="宋体" charset="-122"/>
              </a:rPr>
              <a:t>000000 00100 00010 0001000000100000</a:t>
            </a:r>
          </a:p>
          <a:p>
            <a:pPr>
              <a:spcBef>
                <a:spcPct val="0"/>
              </a:spcBef>
              <a:buClrTx/>
              <a:buSzTx/>
              <a:buFontTx/>
              <a:buNone/>
            </a:pPr>
            <a:r>
              <a:rPr lang="en-US" altLang="zh-CN" sz="1200">
                <a:latin typeface="Courier New" charset="0"/>
                <a:ea typeface="宋体" charset="-122"/>
              </a:rPr>
              <a:t>100011 00010 01111 0000000000000000</a:t>
            </a:r>
          </a:p>
          <a:p>
            <a:pPr>
              <a:spcBef>
                <a:spcPct val="0"/>
              </a:spcBef>
              <a:buClrTx/>
              <a:buSzTx/>
              <a:buFontTx/>
              <a:buNone/>
            </a:pPr>
            <a:r>
              <a:rPr lang="en-US" altLang="zh-CN" sz="1200">
                <a:latin typeface="Courier New" charset="0"/>
                <a:ea typeface="宋体" charset="-122"/>
              </a:rPr>
              <a:t>100011 00010 10000 0000000000000100</a:t>
            </a:r>
          </a:p>
          <a:p>
            <a:pPr>
              <a:spcBef>
                <a:spcPct val="0"/>
              </a:spcBef>
              <a:buClrTx/>
              <a:buSzTx/>
              <a:buFontTx/>
              <a:buNone/>
            </a:pPr>
            <a:r>
              <a:rPr lang="en-US" altLang="zh-CN" sz="1200">
                <a:latin typeface="Courier New" charset="0"/>
                <a:ea typeface="宋体" charset="-122"/>
              </a:rPr>
              <a:t>101011 00010 10000 0000000000000000</a:t>
            </a:r>
          </a:p>
          <a:p>
            <a:pPr>
              <a:spcBef>
                <a:spcPct val="0"/>
              </a:spcBef>
              <a:buClrTx/>
              <a:buSzTx/>
              <a:buFontTx/>
              <a:buNone/>
            </a:pPr>
            <a:r>
              <a:rPr lang="en-US" altLang="zh-CN" sz="1200">
                <a:latin typeface="Courier New" charset="0"/>
                <a:ea typeface="宋体" charset="-122"/>
              </a:rPr>
              <a:t>101011 00010 01111 0000000000000100</a:t>
            </a:r>
          </a:p>
          <a:p>
            <a:pPr>
              <a:spcBef>
                <a:spcPct val="0"/>
              </a:spcBef>
              <a:buClrTx/>
              <a:buSzTx/>
              <a:buFontTx/>
              <a:buNone/>
            </a:pPr>
            <a:r>
              <a:rPr lang="en-US" altLang="zh-CN" sz="1200">
                <a:latin typeface="Courier New" charset="0"/>
                <a:ea typeface="宋体" charset="-122"/>
              </a:rPr>
              <a:t>000000 11111 00000 0000000000001000</a:t>
            </a:r>
          </a:p>
        </p:txBody>
      </p:sp>
      <p:grpSp>
        <p:nvGrpSpPr>
          <p:cNvPr id="122904" name="Group 24"/>
          <p:cNvGrpSpPr>
            <a:grpSpLocks/>
          </p:cNvGrpSpPr>
          <p:nvPr>
            <p:custDataLst>
              <p:tags r:id="rId14"/>
            </p:custDataLst>
          </p:nvPr>
        </p:nvGrpSpPr>
        <p:grpSpPr bwMode="auto">
          <a:xfrm>
            <a:off x="2425700" y="3048000"/>
            <a:ext cx="3898900" cy="400050"/>
            <a:chOff x="1528" y="1920"/>
            <a:chExt cx="2456" cy="252"/>
          </a:xfrm>
        </p:grpSpPr>
        <p:sp>
          <p:nvSpPr>
            <p:cNvPr id="117784" name="Rectangle 20"/>
            <p:cNvSpPr>
              <a:spLocks noChangeArrowheads="1"/>
            </p:cNvSpPr>
            <p:nvPr>
              <p:custDataLst>
                <p:tags r:id="rId23"/>
              </p:custDataLst>
            </p:nvPr>
          </p:nvSpPr>
          <p:spPr bwMode="auto">
            <a:xfrm>
              <a:off x="1824" y="1920"/>
              <a:ext cx="2160" cy="144"/>
            </a:xfrm>
            <a:prstGeom prst="rect">
              <a:avLst/>
            </a:prstGeom>
            <a:noFill/>
            <a:ln w="12700">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30000"/>
                </a:spcBef>
                <a:buClr>
                  <a:schemeClr val="accent1"/>
                </a:buClr>
                <a:buSzPct val="75000"/>
                <a:buFont typeface="Wingdings" charset="2"/>
                <a:buChar char="q"/>
                <a:defRPr sz="2400">
                  <a:solidFill>
                    <a:schemeClr val="tx1"/>
                  </a:solidFill>
                  <a:latin typeface="Arial" charset="0"/>
                </a:defRPr>
              </a:lvl1pPr>
              <a:lvl2pPr marL="742950" indent="-285750">
                <a:spcBef>
                  <a:spcPct val="30000"/>
                </a:spcBef>
                <a:buClr>
                  <a:schemeClr val="accent1"/>
                </a:buClr>
                <a:buSzPct val="75000"/>
                <a:buFont typeface="Monotype Sorts" charset="2"/>
                <a:buChar char="l"/>
                <a:defRPr sz="2000">
                  <a:solidFill>
                    <a:schemeClr val="tx1"/>
                  </a:solidFill>
                  <a:latin typeface="Arial" charset="0"/>
                </a:defRPr>
              </a:lvl2pPr>
              <a:lvl3pPr marL="1143000" indent="-228600">
                <a:spcBef>
                  <a:spcPct val="30000"/>
                </a:spcBef>
                <a:buClr>
                  <a:schemeClr val="accent1"/>
                </a:buClr>
                <a:buSzPct val="100000"/>
                <a:buChar char="-"/>
                <a:defRPr>
                  <a:solidFill>
                    <a:schemeClr val="tx1"/>
                  </a:solidFill>
                  <a:latin typeface="Arial" charset="0"/>
                </a:defRPr>
              </a:lvl3pPr>
              <a:lvl4pPr marL="1600200" indent="-228600">
                <a:spcBef>
                  <a:spcPct val="20000"/>
                </a:spcBef>
                <a:buChar char="–"/>
                <a:defRPr sz="2000">
                  <a:solidFill>
                    <a:schemeClr val="tx1"/>
                  </a:solidFill>
                  <a:latin typeface="Times New Roman" charset="0"/>
                </a:defRPr>
              </a:lvl4pPr>
              <a:lvl5pPr marL="2057400" indent="-228600">
                <a:spcBef>
                  <a:spcPct val="20000"/>
                </a:spcBef>
                <a:buChar char="»"/>
                <a:defRPr sz="2000">
                  <a:solidFill>
                    <a:schemeClr val="tx1"/>
                  </a:solidFill>
                  <a:latin typeface="Times New Roman" charset="0"/>
                </a:defRPr>
              </a:lvl5pPr>
              <a:lvl6pPr marL="2514600" indent="-228600" eaLnBrk="0" fontAlgn="base" hangingPunct="0">
                <a:spcBef>
                  <a:spcPct val="20000"/>
                </a:spcBef>
                <a:spcAft>
                  <a:spcPct val="0"/>
                </a:spcAft>
                <a:buChar char="»"/>
                <a:defRPr sz="2000">
                  <a:solidFill>
                    <a:schemeClr val="tx1"/>
                  </a:solidFill>
                  <a:latin typeface="Times New Roman" charset="0"/>
                </a:defRPr>
              </a:lvl6pPr>
              <a:lvl7pPr marL="2971800" indent="-228600" eaLnBrk="0" fontAlgn="base" hangingPunct="0">
                <a:spcBef>
                  <a:spcPct val="20000"/>
                </a:spcBef>
                <a:spcAft>
                  <a:spcPct val="0"/>
                </a:spcAft>
                <a:buChar char="»"/>
                <a:defRPr sz="2000">
                  <a:solidFill>
                    <a:schemeClr val="tx1"/>
                  </a:solidFill>
                  <a:latin typeface="Times New Roman" charset="0"/>
                </a:defRPr>
              </a:lvl7pPr>
              <a:lvl8pPr marL="3429000" indent="-228600" eaLnBrk="0" fontAlgn="base" hangingPunct="0">
                <a:spcBef>
                  <a:spcPct val="20000"/>
                </a:spcBef>
                <a:spcAft>
                  <a:spcPct val="0"/>
                </a:spcAft>
                <a:buChar char="»"/>
                <a:defRPr sz="2000">
                  <a:solidFill>
                    <a:schemeClr val="tx1"/>
                  </a:solidFill>
                  <a:latin typeface="Times New Roman" charset="0"/>
                </a:defRPr>
              </a:lvl8pPr>
              <a:lvl9pPr marL="3886200" indent="-228600" eaLnBrk="0" fontAlgn="base" hangingPunct="0">
                <a:spcBef>
                  <a:spcPct val="20000"/>
                </a:spcBef>
                <a:spcAft>
                  <a:spcPct val="0"/>
                </a:spcAft>
                <a:buChar char="»"/>
                <a:defRPr sz="2000">
                  <a:solidFill>
                    <a:schemeClr val="tx1"/>
                  </a:solidFill>
                  <a:latin typeface="Times New Roman" charset="0"/>
                </a:defRPr>
              </a:lvl9pPr>
            </a:lstStyle>
            <a:p>
              <a:pPr>
                <a:spcBef>
                  <a:spcPct val="0"/>
                </a:spcBef>
                <a:buClrTx/>
                <a:buSzTx/>
                <a:buFontTx/>
                <a:buNone/>
              </a:pPr>
              <a:endParaRPr lang="en-US" altLang="en-US" sz="1800">
                <a:solidFill>
                  <a:schemeClr val="accent1"/>
                </a:solidFill>
              </a:endParaRPr>
            </a:p>
          </p:txBody>
        </p:sp>
        <p:cxnSp>
          <p:nvCxnSpPr>
            <p:cNvPr id="117785" name="AutoShape 21"/>
            <p:cNvCxnSpPr>
              <a:cxnSpLocks noChangeShapeType="1"/>
              <a:stCxn id="117784" idx="1"/>
              <a:endCxn id="117768" idx="3"/>
            </p:cNvCxnSpPr>
            <p:nvPr>
              <p:custDataLst>
                <p:tags r:id="rId24"/>
              </p:custDataLst>
            </p:nvPr>
          </p:nvCxnSpPr>
          <p:spPr bwMode="auto">
            <a:xfrm rot="10800000" flipV="1">
              <a:off x="1528" y="1992"/>
              <a:ext cx="296" cy="180"/>
            </a:xfrm>
            <a:prstGeom prst="curvedConnector3">
              <a:avLst>
                <a:gd name="adj1" fmla="val 50000"/>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cxnSp>
      </p:grpSp>
      <p:sp>
        <p:nvSpPr>
          <p:cNvPr id="117776" name="Rectangle 22"/>
          <p:cNvSpPr>
            <a:spLocks noChangeArrowheads="1"/>
          </p:cNvSpPr>
          <p:nvPr>
            <p:custDataLst>
              <p:tags r:id="rId15"/>
            </p:custDataLst>
          </p:nvPr>
        </p:nvSpPr>
        <p:spPr bwMode="auto">
          <a:xfrm>
            <a:off x="1371600" y="1371600"/>
            <a:ext cx="6345238" cy="36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lvl1pPr>
              <a:spcBef>
                <a:spcPct val="30000"/>
              </a:spcBef>
              <a:buClr>
                <a:schemeClr val="accent1"/>
              </a:buClr>
              <a:buSzPct val="75000"/>
              <a:buFont typeface="Wingdings" charset="2"/>
              <a:buChar char="q"/>
              <a:defRPr sz="2400">
                <a:solidFill>
                  <a:schemeClr val="tx1"/>
                </a:solidFill>
                <a:latin typeface="Arial" charset="0"/>
              </a:defRPr>
            </a:lvl1pPr>
            <a:lvl2pPr marL="742950" indent="-285750">
              <a:spcBef>
                <a:spcPct val="30000"/>
              </a:spcBef>
              <a:buClr>
                <a:schemeClr val="accent1"/>
              </a:buClr>
              <a:buSzPct val="75000"/>
              <a:buFont typeface="Monotype Sorts" charset="2"/>
              <a:buChar char="l"/>
              <a:defRPr sz="2000">
                <a:solidFill>
                  <a:schemeClr val="tx1"/>
                </a:solidFill>
                <a:latin typeface="Arial" charset="0"/>
              </a:defRPr>
            </a:lvl2pPr>
            <a:lvl3pPr marL="1143000" indent="-228600">
              <a:spcBef>
                <a:spcPct val="30000"/>
              </a:spcBef>
              <a:buClr>
                <a:schemeClr val="accent1"/>
              </a:buClr>
              <a:buSzPct val="100000"/>
              <a:buChar char="-"/>
              <a:defRPr>
                <a:solidFill>
                  <a:schemeClr val="tx1"/>
                </a:solidFill>
                <a:latin typeface="Arial" charset="0"/>
              </a:defRPr>
            </a:lvl3pPr>
            <a:lvl4pPr marL="1600200" indent="-228600">
              <a:spcBef>
                <a:spcPct val="20000"/>
              </a:spcBef>
              <a:buChar char="–"/>
              <a:defRPr sz="2000">
                <a:solidFill>
                  <a:schemeClr val="tx1"/>
                </a:solidFill>
                <a:latin typeface="Times New Roman" charset="0"/>
              </a:defRPr>
            </a:lvl4pPr>
            <a:lvl5pPr marL="2057400" indent="-228600">
              <a:spcBef>
                <a:spcPct val="20000"/>
              </a:spcBef>
              <a:buChar char="»"/>
              <a:defRPr sz="2000">
                <a:solidFill>
                  <a:schemeClr val="tx1"/>
                </a:solidFill>
                <a:latin typeface="Times New Roman" charset="0"/>
              </a:defRPr>
            </a:lvl5pPr>
            <a:lvl6pPr marL="2514600" indent="-228600" eaLnBrk="0" fontAlgn="base" hangingPunct="0">
              <a:spcBef>
                <a:spcPct val="20000"/>
              </a:spcBef>
              <a:spcAft>
                <a:spcPct val="0"/>
              </a:spcAft>
              <a:buChar char="»"/>
              <a:defRPr sz="2000">
                <a:solidFill>
                  <a:schemeClr val="tx1"/>
                </a:solidFill>
                <a:latin typeface="Times New Roman" charset="0"/>
              </a:defRPr>
            </a:lvl6pPr>
            <a:lvl7pPr marL="2971800" indent="-228600" eaLnBrk="0" fontAlgn="base" hangingPunct="0">
              <a:spcBef>
                <a:spcPct val="20000"/>
              </a:spcBef>
              <a:spcAft>
                <a:spcPct val="0"/>
              </a:spcAft>
              <a:buChar char="»"/>
              <a:defRPr sz="2000">
                <a:solidFill>
                  <a:schemeClr val="tx1"/>
                </a:solidFill>
                <a:latin typeface="Times New Roman" charset="0"/>
              </a:defRPr>
            </a:lvl7pPr>
            <a:lvl8pPr marL="3429000" indent="-228600" eaLnBrk="0" fontAlgn="base" hangingPunct="0">
              <a:spcBef>
                <a:spcPct val="20000"/>
              </a:spcBef>
              <a:spcAft>
                <a:spcPct val="0"/>
              </a:spcAft>
              <a:buChar char="»"/>
              <a:defRPr sz="2000">
                <a:solidFill>
                  <a:schemeClr val="tx1"/>
                </a:solidFill>
                <a:latin typeface="Times New Roman" charset="0"/>
              </a:defRPr>
            </a:lvl8pPr>
            <a:lvl9pPr marL="3886200" indent="-228600" eaLnBrk="0" fontAlgn="base" hangingPunct="0">
              <a:spcBef>
                <a:spcPct val="20000"/>
              </a:spcBef>
              <a:spcAft>
                <a:spcPct val="0"/>
              </a:spcAft>
              <a:buChar char="»"/>
              <a:defRPr sz="2000">
                <a:solidFill>
                  <a:schemeClr val="tx1"/>
                </a:solidFill>
                <a:latin typeface="Times New Roman" charset="0"/>
              </a:defRPr>
            </a:lvl9pPr>
          </a:lstStyle>
          <a:p>
            <a:pPr>
              <a:lnSpc>
                <a:spcPct val="85000"/>
              </a:lnSpc>
              <a:spcBef>
                <a:spcPct val="0"/>
              </a:spcBef>
              <a:buClrTx/>
              <a:buSzTx/>
              <a:buFontTx/>
              <a:buNone/>
            </a:pPr>
            <a:r>
              <a:rPr lang="en-US" altLang="zh-CN">
                <a:ea typeface="宋体" charset="-122"/>
              </a:rPr>
              <a:t>Processor </a:t>
            </a:r>
            <a:r>
              <a:rPr lang="en-US" altLang="zh-CN">
                <a:solidFill>
                  <a:schemeClr val="accent1"/>
                </a:solidFill>
                <a:ea typeface="宋体" charset="-122"/>
              </a:rPr>
              <a:t>fetches</a:t>
            </a:r>
            <a:r>
              <a:rPr lang="en-US" altLang="zh-CN">
                <a:ea typeface="宋体" charset="-122"/>
              </a:rPr>
              <a:t> an instruction from memory</a:t>
            </a:r>
          </a:p>
        </p:txBody>
      </p:sp>
      <p:sp>
        <p:nvSpPr>
          <p:cNvPr id="117777" name="Rectangle 25"/>
          <p:cNvSpPr>
            <a:spLocks noChangeArrowheads="1"/>
          </p:cNvSpPr>
          <p:nvPr>
            <p:custDataLst>
              <p:tags r:id="rId16"/>
            </p:custDataLst>
          </p:nvPr>
        </p:nvSpPr>
        <p:spPr bwMode="auto">
          <a:xfrm>
            <a:off x="6894513" y="2514600"/>
            <a:ext cx="990600" cy="28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lvl1pPr>
              <a:spcBef>
                <a:spcPct val="30000"/>
              </a:spcBef>
              <a:buClr>
                <a:schemeClr val="accent1"/>
              </a:buClr>
              <a:buSzPct val="75000"/>
              <a:buFont typeface="Wingdings" charset="2"/>
              <a:buChar char="q"/>
              <a:defRPr sz="2400">
                <a:solidFill>
                  <a:schemeClr val="tx1"/>
                </a:solidFill>
                <a:latin typeface="Arial" charset="0"/>
              </a:defRPr>
            </a:lvl1pPr>
            <a:lvl2pPr marL="742950" indent="-285750">
              <a:spcBef>
                <a:spcPct val="30000"/>
              </a:spcBef>
              <a:buClr>
                <a:schemeClr val="accent1"/>
              </a:buClr>
              <a:buSzPct val="75000"/>
              <a:buFont typeface="Monotype Sorts" charset="2"/>
              <a:buChar char="l"/>
              <a:defRPr sz="2000">
                <a:solidFill>
                  <a:schemeClr val="tx1"/>
                </a:solidFill>
                <a:latin typeface="Arial" charset="0"/>
              </a:defRPr>
            </a:lvl2pPr>
            <a:lvl3pPr marL="1143000" indent="-228600">
              <a:spcBef>
                <a:spcPct val="30000"/>
              </a:spcBef>
              <a:buClr>
                <a:schemeClr val="accent1"/>
              </a:buClr>
              <a:buSzPct val="100000"/>
              <a:buChar char="-"/>
              <a:defRPr>
                <a:solidFill>
                  <a:schemeClr val="tx1"/>
                </a:solidFill>
                <a:latin typeface="Arial" charset="0"/>
              </a:defRPr>
            </a:lvl3pPr>
            <a:lvl4pPr marL="1600200" indent="-228600">
              <a:spcBef>
                <a:spcPct val="20000"/>
              </a:spcBef>
              <a:buChar char="–"/>
              <a:defRPr sz="2000">
                <a:solidFill>
                  <a:schemeClr val="tx1"/>
                </a:solidFill>
                <a:latin typeface="Times New Roman" charset="0"/>
              </a:defRPr>
            </a:lvl4pPr>
            <a:lvl5pPr marL="2057400" indent="-228600">
              <a:spcBef>
                <a:spcPct val="20000"/>
              </a:spcBef>
              <a:buChar char="»"/>
              <a:defRPr sz="2000">
                <a:solidFill>
                  <a:schemeClr val="tx1"/>
                </a:solidFill>
                <a:latin typeface="Times New Roman" charset="0"/>
              </a:defRPr>
            </a:lvl5pPr>
            <a:lvl6pPr marL="2514600" indent="-228600" eaLnBrk="0" fontAlgn="base" hangingPunct="0">
              <a:spcBef>
                <a:spcPct val="20000"/>
              </a:spcBef>
              <a:spcAft>
                <a:spcPct val="0"/>
              </a:spcAft>
              <a:buChar char="»"/>
              <a:defRPr sz="2000">
                <a:solidFill>
                  <a:schemeClr val="tx1"/>
                </a:solidFill>
                <a:latin typeface="Times New Roman" charset="0"/>
              </a:defRPr>
            </a:lvl6pPr>
            <a:lvl7pPr marL="2971800" indent="-228600" eaLnBrk="0" fontAlgn="base" hangingPunct="0">
              <a:spcBef>
                <a:spcPct val="20000"/>
              </a:spcBef>
              <a:spcAft>
                <a:spcPct val="0"/>
              </a:spcAft>
              <a:buChar char="»"/>
              <a:defRPr sz="2000">
                <a:solidFill>
                  <a:schemeClr val="tx1"/>
                </a:solidFill>
                <a:latin typeface="Times New Roman" charset="0"/>
              </a:defRPr>
            </a:lvl7pPr>
            <a:lvl8pPr marL="3429000" indent="-228600" eaLnBrk="0" fontAlgn="base" hangingPunct="0">
              <a:spcBef>
                <a:spcPct val="20000"/>
              </a:spcBef>
              <a:spcAft>
                <a:spcPct val="0"/>
              </a:spcAft>
              <a:buChar char="»"/>
              <a:defRPr sz="2000">
                <a:solidFill>
                  <a:schemeClr val="tx1"/>
                </a:solidFill>
                <a:latin typeface="Times New Roman" charset="0"/>
              </a:defRPr>
            </a:lvl8pPr>
            <a:lvl9pPr marL="3886200" indent="-228600" eaLnBrk="0" fontAlgn="base" hangingPunct="0">
              <a:spcBef>
                <a:spcPct val="20000"/>
              </a:spcBef>
              <a:spcAft>
                <a:spcPct val="0"/>
              </a:spcAft>
              <a:buChar char="»"/>
              <a:defRPr sz="2000">
                <a:solidFill>
                  <a:schemeClr val="tx1"/>
                </a:solidFill>
                <a:latin typeface="Times New Roman" charset="0"/>
              </a:defRPr>
            </a:lvl9pPr>
          </a:lstStyle>
          <a:p>
            <a:pPr>
              <a:lnSpc>
                <a:spcPct val="85000"/>
              </a:lnSpc>
              <a:spcBef>
                <a:spcPct val="0"/>
              </a:spcBef>
              <a:buClrTx/>
              <a:buSzTx/>
              <a:buFontTx/>
              <a:buNone/>
            </a:pPr>
            <a:r>
              <a:rPr lang="en-US" altLang="zh-CN" sz="1800" b="1">
                <a:ea typeface="宋体" charset="-122"/>
              </a:rPr>
              <a:t>Devices</a:t>
            </a:r>
          </a:p>
        </p:txBody>
      </p:sp>
      <p:sp>
        <p:nvSpPr>
          <p:cNvPr id="117778" name="AutoShape 26"/>
          <p:cNvSpPr>
            <a:spLocks noChangeArrowheads="1"/>
          </p:cNvSpPr>
          <p:nvPr>
            <p:custDataLst>
              <p:tags r:id="rId17"/>
            </p:custDataLst>
          </p:nvPr>
        </p:nvSpPr>
        <p:spPr bwMode="auto">
          <a:xfrm>
            <a:off x="6859588" y="3451225"/>
            <a:ext cx="1079500" cy="512763"/>
          </a:xfrm>
          <a:prstGeom prst="roundRect">
            <a:avLst>
              <a:gd name="adj" fmla="val 12495"/>
            </a:avLst>
          </a:prstGeom>
          <a:solidFill>
            <a:schemeClr val="bg1"/>
          </a:solidFill>
          <a:ln w="12700">
            <a:solidFill>
              <a:schemeClr val="tx1"/>
            </a:solidFill>
            <a:round/>
            <a:headEnd/>
            <a:tailEnd/>
          </a:ln>
          <a:effectLst>
            <a:outerShdw blurRad="63500" dist="107763" dir="2700000" algn="ctr" rotWithShape="0">
              <a:schemeClr val="bg2">
                <a:alpha val="74998"/>
              </a:schemeClr>
            </a:outerShdw>
          </a:effectLst>
        </p:spPr>
        <p:txBody>
          <a:bodyPr wrap="none" anchor="ctr"/>
          <a:lstStyle>
            <a:lvl1pPr>
              <a:spcBef>
                <a:spcPct val="30000"/>
              </a:spcBef>
              <a:buClr>
                <a:schemeClr val="accent1"/>
              </a:buClr>
              <a:buSzPct val="75000"/>
              <a:buFont typeface="Wingdings" charset="2"/>
              <a:buChar char="q"/>
              <a:defRPr sz="2400">
                <a:solidFill>
                  <a:schemeClr val="tx1"/>
                </a:solidFill>
                <a:latin typeface="Arial" charset="0"/>
              </a:defRPr>
            </a:lvl1pPr>
            <a:lvl2pPr marL="742950" indent="-285750">
              <a:spcBef>
                <a:spcPct val="30000"/>
              </a:spcBef>
              <a:buClr>
                <a:schemeClr val="accent1"/>
              </a:buClr>
              <a:buSzPct val="75000"/>
              <a:buFont typeface="Monotype Sorts" charset="2"/>
              <a:buChar char="l"/>
              <a:defRPr sz="2000">
                <a:solidFill>
                  <a:schemeClr val="tx1"/>
                </a:solidFill>
                <a:latin typeface="Arial" charset="0"/>
              </a:defRPr>
            </a:lvl2pPr>
            <a:lvl3pPr marL="1143000" indent="-228600">
              <a:spcBef>
                <a:spcPct val="30000"/>
              </a:spcBef>
              <a:buClr>
                <a:schemeClr val="accent1"/>
              </a:buClr>
              <a:buSzPct val="100000"/>
              <a:buChar char="-"/>
              <a:defRPr>
                <a:solidFill>
                  <a:schemeClr val="tx1"/>
                </a:solidFill>
                <a:latin typeface="Arial" charset="0"/>
              </a:defRPr>
            </a:lvl3pPr>
            <a:lvl4pPr marL="1600200" indent="-228600">
              <a:spcBef>
                <a:spcPct val="20000"/>
              </a:spcBef>
              <a:buChar char="–"/>
              <a:defRPr sz="2000">
                <a:solidFill>
                  <a:schemeClr val="tx1"/>
                </a:solidFill>
                <a:latin typeface="Times New Roman" charset="0"/>
              </a:defRPr>
            </a:lvl4pPr>
            <a:lvl5pPr marL="2057400" indent="-228600">
              <a:spcBef>
                <a:spcPct val="20000"/>
              </a:spcBef>
              <a:buChar char="»"/>
              <a:defRPr sz="2000">
                <a:solidFill>
                  <a:schemeClr val="tx1"/>
                </a:solidFill>
                <a:latin typeface="Times New Roman" charset="0"/>
              </a:defRPr>
            </a:lvl5pPr>
            <a:lvl6pPr marL="2514600" indent="-228600" eaLnBrk="0" fontAlgn="base" hangingPunct="0">
              <a:spcBef>
                <a:spcPct val="20000"/>
              </a:spcBef>
              <a:spcAft>
                <a:spcPct val="0"/>
              </a:spcAft>
              <a:buChar char="»"/>
              <a:defRPr sz="2000">
                <a:solidFill>
                  <a:schemeClr val="tx1"/>
                </a:solidFill>
                <a:latin typeface="Times New Roman" charset="0"/>
              </a:defRPr>
            </a:lvl6pPr>
            <a:lvl7pPr marL="2971800" indent="-228600" eaLnBrk="0" fontAlgn="base" hangingPunct="0">
              <a:spcBef>
                <a:spcPct val="20000"/>
              </a:spcBef>
              <a:spcAft>
                <a:spcPct val="0"/>
              </a:spcAft>
              <a:buChar char="»"/>
              <a:defRPr sz="2000">
                <a:solidFill>
                  <a:schemeClr val="tx1"/>
                </a:solidFill>
                <a:latin typeface="Times New Roman" charset="0"/>
              </a:defRPr>
            </a:lvl7pPr>
            <a:lvl8pPr marL="3429000" indent="-228600" eaLnBrk="0" fontAlgn="base" hangingPunct="0">
              <a:spcBef>
                <a:spcPct val="20000"/>
              </a:spcBef>
              <a:spcAft>
                <a:spcPct val="0"/>
              </a:spcAft>
              <a:buChar char="»"/>
              <a:defRPr sz="2000">
                <a:solidFill>
                  <a:schemeClr val="tx1"/>
                </a:solidFill>
                <a:latin typeface="Times New Roman" charset="0"/>
              </a:defRPr>
            </a:lvl8pPr>
            <a:lvl9pPr marL="3886200" indent="-228600" eaLnBrk="0" fontAlgn="base" hangingPunct="0">
              <a:spcBef>
                <a:spcPct val="20000"/>
              </a:spcBef>
              <a:spcAft>
                <a:spcPct val="0"/>
              </a:spcAft>
              <a:buChar char="»"/>
              <a:defRPr sz="2000">
                <a:solidFill>
                  <a:schemeClr val="tx1"/>
                </a:solidFill>
                <a:latin typeface="Times New Roman" charset="0"/>
              </a:defRPr>
            </a:lvl9pPr>
          </a:lstStyle>
          <a:p>
            <a:pPr>
              <a:spcBef>
                <a:spcPct val="0"/>
              </a:spcBef>
              <a:buClrTx/>
              <a:buSzTx/>
              <a:buFontTx/>
              <a:buNone/>
            </a:pPr>
            <a:endParaRPr lang="en-US" altLang="en-US" sz="1800">
              <a:solidFill>
                <a:schemeClr val="accent1"/>
              </a:solidFill>
            </a:endParaRPr>
          </a:p>
        </p:txBody>
      </p:sp>
      <p:sp>
        <p:nvSpPr>
          <p:cNvPr id="117779" name="AutoShape 27"/>
          <p:cNvSpPr>
            <a:spLocks noChangeArrowheads="1"/>
          </p:cNvSpPr>
          <p:nvPr>
            <p:custDataLst>
              <p:tags r:id="rId18"/>
            </p:custDataLst>
          </p:nvPr>
        </p:nvSpPr>
        <p:spPr bwMode="auto">
          <a:xfrm>
            <a:off x="6859588" y="4098925"/>
            <a:ext cx="1079500" cy="482600"/>
          </a:xfrm>
          <a:prstGeom prst="roundRect">
            <a:avLst>
              <a:gd name="adj" fmla="val 12495"/>
            </a:avLst>
          </a:prstGeom>
          <a:solidFill>
            <a:schemeClr val="bg1"/>
          </a:solidFill>
          <a:ln w="12700">
            <a:solidFill>
              <a:schemeClr val="tx1"/>
            </a:solidFill>
            <a:round/>
            <a:headEnd/>
            <a:tailEnd/>
          </a:ln>
          <a:effectLst>
            <a:outerShdw blurRad="63500" dist="107763" dir="2700000" algn="ctr" rotWithShape="0">
              <a:schemeClr val="bg2">
                <a:alpha val="74998"/>
              </a:schemeClr>
            </a:outerShdw>
          </a:effectLst>
        </p:spPr>
        <p:txBody>
          <a:bodyPr wrap="none" anchor="ctr"/>
          <a:lstStyle>
            <a:lvl1pPr>
              <a:spcBef>
                <a:spcPct val="30000"/>
              </a:spcBef>
              <a:buClr>
                <a:schemeClr val="accent1"/>
              </a:buClr>
              <a:buSzPct val="75000"/>
              <a:buFont typeface="Wingdings" charset="2"/>
              <a:buChar char="q"/>
              <a:defRPr sz="2400">
                <a:solidFill>
                  <a:schemeClr val="tx1"/>
                </a:solidFill>
                <a:latin typeface="Arial" charset="0"/>
              </a:defRPr>
            </a:lvl1pPr>
            <a:lvl2pPr marL="742950" indent="-285750">
              <a:spcBef>
                <a:spcPct val="30000"/>
              </a:spcBef>
              <a:buClr>
                <a:schemeClr val="accent1"/>
              </a:buClr>
              <a:buSzPct val="75000"/>
              <a:buFont typeface="Monotype Sorts" charset="2"/>
              <a:buChar char="l"/>
              <a:defRPr sz="2000">
                <a:solidFill>
                  <a:schemeClr val="tx1"/>
                </a:solidFill>
                <a:latin typeface="Arial" charset="0"/>
              </a:defRPr>
            </a:lvl2pPr>
            <a:lvl3pPr marL="1143000" indent="-228600">
              <a:spcBef>
                <a:spcPct val="30000"/>
              </a:spcBef>
              <a:buClr>
                <a:schemeClr val="accent1"/>
              </a:buClr>
              <a:buSzPct val="100000"/>
              <a:buChar char="-"/>
              <a:defRPr>
                <a:solidFill>
                  <a:schemeClr val="tx1"/>
                </a:solidFill>
                <a:latin typeface="Arial" charset="0"/>
              </a:defRPr>
            </a:lvl3pPr>
            <a:lvl4pPr marL="1600200" indent="-228600">
              <a:spcBef>
                <a:spcPct val="20000"/>
              </a:spcBef>
              <a:buChar char="–"/>
              <a:defRPr sz="2000">
                <a:solidFill>
                  <a:schemeClr val="tx1"/>
                </a:solidFill>
                <a:latin typeface="Times New Roman" charset="0"/>
              </a:defRPr>
            </a:lvl4pPr>
            <a:lvl5pPr marL="2057400" indent="-228600">
              <a:spcBef>
                <a:spcPct val="20000"/>
              </a:spcBef>
              <a:buChar char="»"/>
              <a:defRPr sz="2000">
                <a:solidFill>
                  <a:schemeClr val="tx1"/>
                </a:solidFill>
                <a:latin typeface="Times New Roman" charset="0"/>
              </a:defRPr>
            </a:lvl5pPr>
            <a:lvl6pPr marL="2514600" indent="-228600" eaLnBrk="0" fontAlgn="base" hangingPunct="0">
              <a:spcBef>
                <a:spcPct val="20000"/>
              </a:spcBef>
              <a:spcAft>
                <a:spcPct val="0"/>
              </a:spcAft>
              <a:buChar char="»"/>
              <a:defRPr sz="2000">
                <a:solidFill>
                  <a:schemeClr val="tx1"/>
                </a:solidFill>
                <a:latin typeface="Times New Roman" charset="0"/>
              </a:defRPr>
            </a:lvl6pPr>
            <a:lvl7pPr marL="2971800" indent="-228600" eaLnBrk="0" fontAlgn="base" hangingPunct="0">
              <a:spcBef>
                <a:spcPct val="20000"/>
              </a:spcBef>
              <a:spcAft>
                <a:spcPct val="0"/>
              </a:spcAft>
              <a:buChar char="»"/>
              <a:defRPr sz="2000">
                <a:solidFill>
                  <a:schemeClr val="tx1"/>
                </a:solidFill>
                <a:latin typeface="Times New Roman" charset="0"/>
              </a:defRPr>
            </a:lvl7pPr>
            <a:lvl8pPr marL="3429000" indent="-228600" eaLnBrk="0" fontAlgn="base" hangingPunct="0">
              <a:spcBef>
                <a:spcPct val="20000"/>
              </a:spcBef>
              <a:spcAft>
                <a:spcPct val="0"/>
              </a:spcAft>
              <a:buChar char="»"/>
              <a:defRPr sz="2000">
                <a:solidFill>
                  <a:schemeClr val="tx1"/>
                </a:solidFill>
                <a:latin typeface="Times New Roman" charset="0"/>
              </a:defRPr>
            </a:lvl8pPr>
            <a:lvl9pPr marL="3886200" indent="-228600" eaLnBrk="0" fontAlgn="base" hangingPunct="0">
              <a:spcBef>
                <a:spcPct val="20000"/>
              </a:spcBef>
              <a:spcAft>
                <a:spcPct val="0"/>
              </a:spcAft>
              <a:buChar char="»"/>
              <a:defRPr sz="2000">
                <a:solidFill>
                  <a:schemeClr val="tx1"/>
                </a:solidFill>
                <a:latin typeface="Times New Roman" charset="0"/>
              </a:defRPr>
            </a:lvl9pPr>
          </a:lstStyle>
          <a:p>
            <a:pPr>
              <a:spcBef>
                <a:spcPct val="0"/>
              </a:spcBef>
              <a:buClrTx/>
              <a:buSzTx/>
              <a:buFontTx/>
              <a:buNone/>
            </a:pPr>
            <a:endParaRPr lang="en-US" altLang="en-US" sz="1800">
              <a:solidFill>
                <a:schemeClr val="accent1"/>
              </a:solidFill>
            </a:endParaRPr>
          </a:p>
        </p:txBody>
      </p:sp>
      <p:sp>
        <p:nvSpPr>
          <p:cNvPr id="117780" name="Rectangle 28"/>
          <p:cNvSpPr>
            <a:spLocks noChangeArrowheads="1"/>
          </p:cNvSpPr>
          <p:nvPr>
            <p:custDataLst>
              <p:tags r:id="rId19"/>
            </p:custDataLst>
          </p:nvPr>
        </p:nvSpPr>
        <p:spPr bwMode="auto">
          <a:xfrm>
            <a:off x="6910388" y="3532188"/>
            <a:ext cx="685800" cy="284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lvl1pPr>
              <a:spcBef>
                <a:spcPct val="30000"/>
              </a:spcBef>
              <a:buClr>
                <a:schemeClr val="accent1"/>
              </a:buClr>
              <a:buSzPct val="75000"/>
              <a:buFont typeface="Wingdings" charset="2"/>
              <a:buChar char="q"/>
              <a:defRPr sz="2400">
                <a:solidFill>
                  <a:schemeClr val="tx1"/>
                </a:solidFill>
                <a:latin typeface="Arial" charset="0"/>
              </a:defRPr>
            </a:lvl1pPr>
            <a:lvl2pPr marL="742950" indent="-285750">
              <a:spcBef>
                <a:spcPct val="30000"/>
              </a:spcBef>
              <a:buClr>
                <a:schemeClr val="accent1"/>
              </a:buClr>
              <a:buSzPct val="75000"/>
              <a:buFont typeface="Monotype Sorts" charset="2"/>
              <a:buChar char="l"/>
              <a:defRPr sz="2000">
                <a:solidFill>
                  <a:schemeClr val="tx1"/>
                </a:solidFill>
                <a:latin typeface="Arial" charset="0"/>
              </a:defRPr>
            </a:lvl2pPr>
            <a:lvl3pPr marL="1143000" indent="-228600">
              <a:spcBef>
                <a:spcPct val="30000"/>
              </a:spcBef>
              <a:buClr>
                <a:schemeClr val="accent1"/>
              </a:buClr>
              <a:buSzPct val="100000"/>
              <a:buChar char="-"/>
              <a:defRPr>
                <a:solidFill>
                  <a:schemeClr val="tx1"/>
                </a:solidFill>
                <a:latin typeface="Arial" charset="0"/>
              </a:defRPr>
            </a:lvl3pPr>
            <a:lvl4pPr marL="1600200" indent="-228600">
              <a:spcBef>
                <a:spcPct val="20000"/>
              </a:spcBef>
              <a:buChar char="–"/>
              <a:defRPr sz="2000">
                <a:solidFill>
                  <a:schemeClr val="tx1"/>
                </a:solidFill>
                <a:latin typeface="Times New Roman" charset="0"/>
              </a:defRPr>
            </a:lvl4pPr>
            <a:lvl5pPr marL="2057400" indent="-228600">
              <a:spcBef>
                <a:spcPct val="20000"/>
              </a:spcBef>
              <a:buChar char="»"/>
              <a:defRPr sz="2000">
                <a:solidFill>
                  <a:schemeClr val="tx1"/>
                </a:solidFill>
                <a:latin typeface="Times New Roman" charset="0"/>
              </a:defRPr>
            </a:lvl5pPr>
            <a:lvl6pPr marL="2514600" indent="-228600" eaLnBrk="0" fontAlgn="base" hangingPunct="0">
              <a:spcBef>
                <a:spcPct val="20000"/>
              </a:spcBef>
              <a:spcAft>
                <a:spcPct val="0"/>
              </a:spcAft>
              <a:buChar char="»"/>
              <a:defRPr sz="2000">
                <a:solidFill>
                  <a:schemeClr val="tx1"/>
                </a:solidFill>
                <a:latin typeface="Times New Roman" charset="0"/>
              </a:defRPr>
            </a:lvl6pPr>
            <a:lvl7pPr marL="2971800" indent="-228600" eaLnBrk="0" fontAlgn="base" hangingPunct="0">
              <a:spcBef>
                <a:spcPct val="20000"/>
              </a:spcBef>
              <a:spcAft>
                <a:spcPct val="0"/>
              </a:spcAft>
              <a:buChar char="»"/>
              <a:defRPr sz="2000">
                <a:solidFill>
                  <a:schemeClr val="tx1"/>
                </a:solidFill>
                <a:latin typeface="Times New Roman" charset="0"/>
              </a:defRPr>
            </a:lvl7pPr>
            <a:lvl8pPr marL="3429000" indent="-228600" eaLnBrk="0" fontAlgn="base" hangingPunct="0">
              <a:spcBef>
                <a:spcPct val="20000"/>
              </a:spcBef>
              <a:spcAft>
                <a:spcPct val="0"/>
              </a:spcAft>
              <a:buChar char="»"/>
              <a:defRPr sz="2000">
                <a:solidFill>
                  <a:schemeClr val="tx1"/>
                </a:solidFill>
                <a:latin typeface="Times New Roman" charset="0"/>
              </a:defRPr>
            </a:lvl8pPr>
            <a:lvl9pPr marL="3886200" indent="-228600" eaLnBrk="0" fontAlgn="base" hangingPunct="0">
              <a:spcBef>
                <a:spcPct val="20000"/>
              </a:spcBef>
              <a:spcAft>
                <a:spcPct val="0"/>
              </a:spcAft>
              <a:buChar char="»"/>
              <a:defRPr sz="2000">
                <a:solidFill>
                  <a:schemeClr val="tx1"/>
                </a:solidFill>
                <a:latin typeface="Times New Roman" charset="0"/>
              </a:defRPr>
            </a:lvl9pPr>
          </a:lstStyle>
          <a:p>
            <a:pPr>
              <a:lnSpc>
                <a:spcPct val="85000"/>
              </a:lnSpc>
              <a:spcBef>
                <a:spcPct val="0"/>
              </a:spcBef>
              <a:buClrTx/>
              <a:buSzTx/>
              <a:buFontTx/>
              <a:buNone/>
            </a:pPr>
            <a:r>
              <a:rPr lang="en-US" altLang="zh-CN" sz="1800" b="1">
                <a:ea typeface="宋体" charset="-122"/>
              </a:rPr>
              <a:t>Input</a:t>
            </a:r>
          </a:p>
        </p:txBody>
      </p:sp>
      <p:sp>
        <p:nvSpPr>
          <p:cNvPr id="117781" name="Rectangle 29"/>
          <p:cNvSpPr>
            <a:spLocks noChangeArrowheads="1"/>
          </p:cNvSpPr>
          <p:nvPr>
            <p:custDataLst>
              <p:tags r:id="rId20"/>
            </p:custDataLst>
          </p:nvPr>
        </p:nvSpPr>
        <p:spPr bwMode="auto">
          <a:xfrm>
            <a:off x="6910388" y="4149725"/>
            <a:ext cx="876300" cy="28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lvl1pPr>
              <a:spcBef>
                <a:spcPct val="30000"/>
              </a:spcBef>
              <a:buClr>
                <a:schemeClr val="accent1"/>
              </a:buClr>
              <a:buSzPct val="75000"/>
              <a:buFont typeface="Wingdings" charset="2"/>
              <a:buChar char="q"/>
              <a:defRPr sz="2400">
                <a:solidFill>
                  <a:schemeClr val="tx1"/>
                </a:solidFill>
                <a:latin typeface="Arial" charset="0"/>
              </a:defRPr>
            </a:lvl1pPr>
            <a:lvl2pPr marL="742950" indent="-285750">
              <a:spcBef>
                <a:spcPct val="30000"/>
              </a:spcBef>
              <a:buClr>
                <a:schemeClr val="accent1"/>
              </a:buClr>
              <a:buSzPct val="75000"/>
              <a:buFont typeface="Monotype Sorts" charset="2"/>
              <a:buChar char="l"/>
              <a:defRPr sz="2000">
                <a:solidFill>
                  <a:schemeClr val="tx1"/>
                </a:solidFill>
                <a:latin typeface="Arial" charset="0"/>
              </a:defRPr>
            </a:lvl2pPr>
            <a:lvl3pPr marL="1143000" indent="-228600">
              <a:spcBef>
                <a:spcPct val="30000"/>
              </a:spcBef>
              <a:buClr>
                <a:schemeClr val="accent1"/>
              </a:buClr>
              <a:buSzPct val="100000"/>
              <a:buChar char="-"/>
              <a:defRPr>
                <a:solidFill>
                  <a:schemeClr val="tx1"/>
                </a:solidFill>
                <a:latin typeface="Arial" charset="0"/>
              </a:defRPr>
            </a:lvl3pPr>
            <a:lvl4pPr marL="1600200" indent="-228600">
              <a:spcBef>
                <a:spcPct val="20000"/>
              </a:spcBef>
              <a:buChar char="–"/>
              <a:defRPr sz="2000">
                <a:solidFill>
                  <a:schemeClr val="tx1"/>
                </a:solidFill>
                <a:latin typeface="Times New Roman" charset="0"/>
              </a:defRPr>
            </a:lvl4pPr>
            <a:lvl5pPr marL="2057400" indent="-228600">
              <a:spcBef>
                <a:spcPct val="20000"/>
              </a:spcBef>
              <a:buChar char="»"/>
              <a:defRPr sz="2000">
                <a:solidFill>
                  <a:schemeClr val="tx1"/>
                </a:solidFill>
                <a:latin typeface="Times New Roman" charset="0"/>
              </a:defRPr>
            </a:lvl5pPr>
            <a:lvl6pPr marL="2514600" indent="-228600" eaLnBrk="0" fontAlgn="base" hangingPunct="0">
              <a:spcBef>
                <a:spcPct val="20000"/>
              </a:spcBef>
              <a:spcAft>
                <a:spcPct val="0"/>
              </a:spcAft>
              <a:buChar char="»"/>
              <a:defRPr sz="2000">
                <a:solidFill>
                  <a:schemeClr val="tx1"/>
                </a:solidFill>
                <a:latin typeface="Times New Roman" charset="0"/>
              </a:defRPr>
            </a:lvl6pPr>
            <a:lvl7pPr marL="2971800" indent="-228600" eaLnBrk="0" fontAlgn="base" hangingPunct="0">
              <a:spcBef>
                <a:spcPct val="20000"/>
              </a:spcBef>
              <a:spcAft>
                <a:spcPct val="0"/>
              </a:spcAft>
              <a:buChar char="»"/>
              <a:defRPr sz="2000">
                <a:solidFill>
                  <a:schemeClr val="tx1"/>
                </a:solidFill>
                <a:latin typeface="Times New Roman" charset="0"/>
              </a:defRPr>
            </a:lvl7pPr>
            <a:lvl8pPr marL="3429000" indent="-228600" eaLnBrk="0" fontAlgn="base" hangingPunct="0">
              <a:spcBef>
                <a:spcPct val="20000"/>
              </a:spcBef>
              <a:spcAft>
                <a:spcPct val="0"/>
              </a:spcAft>
              <a:buChar char="»"/>
              <a:defRPr sz="2000">
                <a:solidFill>
                  <a:schemeClr val="tx1"/>
                </a:solidFill>
                <a:latin typeface="Times New Roman" charset="0"/>
              </a:defRPr>
            </a:lvl8pPr>
            <a:lvl9pPr marL="3886200" indent="-228600" eaLnBrk="0" fontAlgn="base" hangingPunct="0">
              <a:spcBef>
                <a:spcPct val="20000"/>
              </a:spcBef>
              <a:spcAft>
                <a:spcPct val="0"/>
              </a:spcAft>
              <a:buChar char="»"/>
              <a:defRPr sz="2000">
                <a:solidFill>
                  <a:schemeClr val="tx1"/>
                </a:solidFill>
                <a:latin typeface="Times New Roman" charset="0"/>
              </a:defRPr>
            </a:lvl9pPr>
          </a:lstStyle>
          <a:p>
            <a:pPr>
              <a:lnSpc>
                <a:spcPct val="85000"/>
              </a:lnSpc>
              <a:spcBef>
                <a:spcPct val="0"/>
              </a:spcBef>
              <a:buClrTx/>
              <a:buSzTx/>
              <a:buFontTx/>
              <a:buNone/>
            </a:pPr>
            <a:r>
              <a:rPr lang="en-US" altLang="zh-CN" sz="1800" b="1">
                <a:ea typeface="宋体" charset="-122"/>
              </a:rPr>
              <a:t>Output</a:t>
            </a:r>
          </a:p>
        </p:txBody>
      </p:sp>
      <p:sp>
        <p:nvSpPr>
          <p:cNvPr id="117782" name="AutoShape 30"/>
          <p:cNvSpPr>
            <a:spLocks noChangeArrowheads="1"/>
          </p:cNvSpPr>
          <p:nvPr>
            <p:custDataLst>
              <p:tags r:id="rId21"/>
            </p:custDataLst>
          </p:nvPr>
        </p:nvSpPr>
        <p:spPr bwMode="auto">
          <a:xfrm>
            <a:off x="6877050" y="2803525"/>
            <a:ext cx="1079500" cy="512763"/>
          </a:xfrm>
          <a:prstGeom prst="roundRect">
            <a:avLst>
              <a:gd name="adj" fmla="val 12495"/>
            </a:avLst>
          </a:prstGeom>
          <a:solidFill>
            <a:schemeClr val="bg1"/>
          </a:solidFill>
          <a:ln w="12700">
            <a:solidFill>
              <a:schemeClr val="tx1"/>
            </a:solidFill>
            <a:round/>
            <a:headEnd/>
            <a:tailEnd/>
          </a:ln>
          <a:effectLst>
            <a:outerShdw blurRad="63500" dist="107763" dir="2700000" algn="ctr" rotWithShape="0">
              <a:schemeClr val="bg2">
                <a:alpha val="74998"/>
              </a:schemeClr>
            </a:outerShdw>
          </a:effectLst>
        </p:spPr>
        <p:txBody>
          <a:bodyPr wrap="none" anchor="ctr"/>
          <a:lstStyle>
            <a:lvl1pPr>
              <a:spcBef>
                <a:spcPct val="30000"/>
              </a:spcBef>
              <a:buClr>
                <a:schemeClr val="accent1"/>
              </a:buClr>
              <a:buSzPct val="75000"/>
              <a:buFont typeface="Wingdings" charset="2"/>
              <a:buChar char="q"/>
              <a:defRPr sz="2400">
                <a:solidFill>
                  <a:schemeClr val="tx1"/>
                </a:solidFill>
                <a:latin typeface="Arial" charset="0"/>
              </a:defRPr>
            </a:lvl1pPr>
            <a:lvl2pPr marL="742950" indent="-285750">
              <a:spcBef>
                <a:spcPct val="30000"/>
              </a:spcBef>
              <a:buClr>
                <a:schemeClr val="accent1"/>
              </a:buClr>
              <a:buSzPct val="75000"/>
              <a:buFont typeface="Monotype Sorts" charset="2"/>
              <a:buChar char="l"/>
              <a:defRPr sz="2000">
                <a:solidFill>
                  <a:schemeClr val="tx1"/>
                </a:solidFill>
                <a:latin typeface="Arial" charset="0"/>
              </a:defRPr>
            </a:lvl2pPr>
            <a:lvl3pPr marL="1143000" indent="-228600">
              <a:spcBef>
                <a:spcPct val="30000"/>
              </a:spcBef>
              <a:buClr>
                <a:schemeClr val="accent1"/>
              </a:buClr>
              <a:buSzPct val="100000"/>
              <a:buChar char="-"/>
              <a:defRPr>
                <a:solidFill>
                  <a:schemeClr val="tx1"/>
                </a:solidFill>
                <a:latin typeface="Arial" charset="0"/>
              </a:defRPr>
            </a:lvl3pPr>
            <a:lvl4pPr marL="1600200" indent="-228600">
              <a:spcBef>
                <a:spcPct val="20000"/>
              </a:spcBef>
              <a:buChar char="–"/>
              <a:defRPr sz="2000">
                <a:solidFill>
                  <a:schemeClr val="tx1"/>
                </a:solidFill>
                <a:latin typeface="Times New Roman" charset="0"/>
              </a:defRPr>
            </a:lvl4pPr>
            <a:lvl5pPr marL="2057400" indent="-228600">
              <a:spcBef>
                <a:spcPct val="20000"/>
              </a:spcBef>
              <a:buChar char="»"/>
              <a:defRPr sz="2000">
                <a:solidFill>
                  <a:schemeClr val="tx1"/>
                </a:solidFill>
                <a:latin typeface="Times New Roman" charset="0"/>
              </a:defRPr>
            </a:lvl5pPr>
            <a:lvl6pPr marL="2514600" indent="-228600" eaLnBrk="0" fontAlgn="base" hangingPunct="0">
              <a:spcBef>
                <a:spcPct val="20000"/>
              </a:spcBef>
              <a:spcAft>
                <a:spcPct val="0"/>
              </a:spcAft>
              <a:buChar char="»"/>
              <a:defRPr sz="2000">
                <a:solidFill>
                  <a:schemeClr val="tx1"/>
                </a:solidFill>
                <a:latin typeface="Times New Roman" charset="0"/>
              </a:defRPr>
            </a:lvl6pPr>
            <a:lvl7pPr marL="2971800" indent="-228600" eaLnBrk="0" fontAlgn="base" hangingPunct="0">
              <a:spcBef>
                <a:spcPct val="20000"/>
              </a:spcBef>
              <a:spcAft>
                <a:spcPct val="0"/>
              </a:spcAft>
              <a:buChar char="»"/>
              <a:defRPr sz="2000">
                <a:solidFill>
                  <a:schemeClr val="tx1"/>
                </a:solidFill>
                <a:latin typeface="Times New Roman" charset="0"/>
              </a:defRPr>
            </a:lvl7pPr>
            <a:lvl8pPr marL="3429000" indent="-228600" eaLnBrk="0" fontAlgn="base" hangingPunct="0">
              <a:spcBef>
                <a:spcPct val="20000"/>
              </a:spcBef>
              <a:spcAft>
                <a:spcPct val="0"/>
              </a:spcAft>
              <a:buChar char="»"/>
              <a:defRPr sz="2000">
                <a:solidFill>
                  <a:schemeClr val="tx1"/>
                </a:solidFill>
                <a:latin typeface="Times New Roman" charset="0"/>
              </a:defRPr>
            </a:lvl8pPr>
            <a:lvl9pPr marL="3886200" indent="-228600" eaLnBrk="0" fontAlgn="base" hangingPunct="0">
              <a:spcBef>
                <a:spcPct val="20000"/>
              </a:spcBef>
              <a:spcAft>
                <a:spcPct val="0"/>
              </a:spcAft>
              <a:buChar char="»"/>
              <a:defRPr sz="2000">
                <a:solidFill>
                  <a:schemeClr val="tx1"/>
                </a:solidFill>
                <a:latin typeface="Times New Roman" charset="0"/>
              </a:defRPr>
            </a:lvl9pPr>
          </a:lstStyle>
          <a:p>
            <a:pPr>
              <a:spcBef>
                <a:spcPct val="0"/>
              </a:spcBef>
              <a:buClrTx/>
              <a:buSzTx/>
              <a:buFontTx/>
              <a:buNone/>
            </a:pPr>
            <a:endParaRPr lang="en-US" altLang="en-US" sz="1800">
              <a:solidFill>
                <a:schemeClr val="accent1"/>
              </a:solidFill>
            </a:endParaRPr>
          </a:p>
        </p:txBody>
      </p:sp>
      <p:sp>
        <p:nvSpPr>
          <p:cNvPr id="117783" name="Rectangle 31"/>
          <p:cNvSpPr>
            <a:spLocks noChangeArrowheads="1"/>
          </p:cNvSpPr>
          <p:nvPr>
            <p:custDataLst>
              <p:tags r:id="rId22"/>
            </p:custDataLst>
          </p:nvPr>
        </p:nvSpPr>
        <p:spPr bwMode="auto">
          <a:xfrm>
            <a:off x="6927850" y="2884488"/>
            <a:ext cx="1028700" cy="284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lvl1pPr>
              <a:spcBef>
                <a:spcPct val="30000"/>
              </a:spcBef>
              <a:buClr>
                <a:schemeClr val="accent1"/>
              </a:buClr>
              <a:buSzPct val="75000"/>
              <a:buFont typeface="Wingdings" charset="2"/>
              <a:buChar char="q"/>
              <a:defRPr sz="2400">
                <a:solidFill>
                  <a:schemeClr val="tx1"/>
                </a:solidFill>
                <a:latin typeface="Arial" charset="0"/>
              </a:defRPr>
            </a:lvl1pPr>
            <a:lvl2pPr marL="742950" indent="-285750">
              <a:spcBef>
                <a:spcPct val="30000"/>
              </a:spcBef>
              <a:buClr>
                <a:schemeClr val="accent1"/>
              </a:buClr>
              <a:buSzPct val="75000"/>
              <a:buFont typeface="Monotype Sorts" charset="2"/>
              <a:buChar char="l"/>
              <a:defRPr sz="2000">
                <a:solidFill>
                  <a:schemeClr val="tx1"/>
                </a:solidFill>
                <a:latin typeface="Arial" charset="0"/>
              </a:defRPr>
            </a:lvl2pPr>
            <a:lvl3pPr marL="1143000" indent="-228600">
              <a:spcBef>
                <a:spcPct val="30000"/>
              </a:spcBef>
              <a:buClr>
                <a:schemeClr val="accent1"/>
              </a:buClr>
              <a:buSzPct val="100000"/>
              <a:buChar char="-"/>
              <a:defRPr>
                <a:solidFill>
                  <a:schemeClr val="tx1"/>
                </a:solidFill>
                <a:latin typeface="Arial" charset="0"/>
              </a:defRPr>
            </a:lvl3pPr>
            <a:lvl4pPr marL="1600200" indent="-228600">
              <a:spcBef>
                <a:spcPct val="20000"/>
              </a:spcBef>
              <a:buChar char="–"/>
              <a:defRPr sz="2000">
                <a:solidFill>
                  <a:schemeClr val="tx1"/>
                </a:solidFill>
                <a:latin typeface="Times New Roman" charset="0"/>
              </a:defRPr>
            </a:lvl4pPr>
            <a:lvl5pPr marL="2057400" indent="-228600">
              <a:spcBef>
                <a:spcPct val="20000"/>
              </a:spcBef>
              <a:buChar char="»"/>
              <a:defRPr sz="2000">
                <a:solidFill>
                  <a:schemeClr val="tx1"/>
                </a:solidFill>
                <a:latin typeface="Times New Roman" charset="0"/>
              </a:defRPr>
            </a:lvl5pPr>
            <a:lvl6pPr marL="2514600" indent="-228600" eaLnBrk="0" fontAlgn="base" hangingPunct="0">
              <a:spcBef>
                <a:spcPct val="20000"/>
              </a:spcBef>
              <a:spcAft>
                <a:spcPct val="0"/>
              </a:spcAft>
              <a:buChar char="»"/>
              <a:defRPr sz="2000">
                <a:solidFill>
                  <a:schemeClr val="tx1"/>
                </a:solidFill>
                <a:latin typeface="Times New Roman" charset="0"/>
              </a:defRPr>
            </a:lvl6pPr>
            <a:lvl7pPr marL="2971800" indent="-228600" eaLnBrk="0" fontAlgn="base" hangingPunct="0">
              <a:spcBef>
                <a:spcPct val="20000"/>
              </a:spcBef>
              <a:spcAft>
                <a:spcPct val="0"/>
              </a:spcAft>
              <a:buChar char="»"/>
              <a:defRPr sz="2000">
                <a:solidFill>
                  <a:schemeClr val="tx1"/>
                </a:solidFill>
                <a:latin typeface="Times New Roman" charset="0"/>
              </a:defRPr>
            </a:lvl7pPr>
            <a:lvl8pPr marL="3429000" indent="-228600" eaLnBrk="0" fontAlgn="base" hangingPunct="0">
              <a:spcBef>
                <a:spcPct val="20000"/>
              </a:spcBef>
              <a:spcAft>
                <a:spcPct val="0"/>
              </a:spcAft>
              <a:buChar char="»"/>
              <a:defRPr sz="2000">
                <a:solidFill>
                  <a:schemeClr val="tx1"/>
                </a:solidFill>
                <a:latin typeface="Times New Roman" charset="0"/>
              </a:defRPr>
            </a:lvl8pPr>
            <a:lvl9pPr marL="3886200" indent="-228600" eaLnBrk="0" fontAlgn="base" hangingPunct="0">
              <a:spcBef>
                <a:spcPct val="20000"/>
              </a:spcBef>
              <a:spcAft>
                <a:spcPct val="0"/>
              </a:spcAft>
              <a:buChar char="»"/>
              <a:defRPr sz="2000">
                <a:solidFill>
                  <a:schemeClr val="tx1"/>
                </a:solidFill>
                <a:latin typeface="Times New Roman" charset="0"/>
              </a:defRPr>
            </a:lvl9pPr>
          </a:lstStyle>
          <a:p>
            <a:pPr>
              <a:lnSpc>
                <a:spcPct val="85000"/>
              </a:lnSpc>
              <a:spcBef>
                <a:spcPct val="0"/>
              </a:spcBef>
              <a:buClrTx/>
              <a:buSzTx/>
              <a:buFontTx/>
              <a:buNone/>
            </a:pPr>
            <a:r>
              <a:rPr lang="en-US" altLang="zh-CN" sz="1800" b="1">
                <a:ea typeface="宋体" charset="-122"/>
              </a:rPr>
              <a:t>Network</a:t>
            </a:r>
          </a:p>
        </p:txBody>
      </p:sp>
    </p:spTree>
    <p:extLst>
      <p:ext uri="{BB962C8B-B14F-4D97-AF65-F5344CB8AC3E}">
        <p14:creationId xmlns:p14="http://schemas.microsoft.com/office/powerpoint/2010/main" val="24924916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2" fill="hold" nodeType="clickEffect">
                                  <p:stCondLst>
                                    <p:cond delay="0"/>
                                  </p:stCondLst>
                                  <p:childTnLst>
                                    <p:set>
                                      <p:cBhvr>
                                        <p:cTn id="6" dur="1" fill="hold">
                                          <p:stCondLst>
                                            <p:cond delay="0"/>
                                          </p:stCondLst>
                                        </p:cTn>
                                        <p:tgtEl>
                                          <p:spTgt spid="122904"/>
                                        </p:tgtEl>
                                        <p:attrNameLst>
                                          <p:attrName>style.visibility</p:attrName>
                                        </p:attrNameLst>
                                      </p:cBhvr>
                                      <p:to>
                                        <p:strVal val="visible"/>
                                      </p:to>
                                    </p:set>
                                    <p:animEffect transition="in" filter="wipe(right)">
                                      <p:cBhvr>
                                        <p:cTn id="7" dur="500"/>
                                        <p:tgtEl>
                                          <p:spTgt spid="1229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1026"/>
          <p:cNvSpPr>
            <a:spLocks noGrp="1" noChangeArrowheads="1"/>
          </p:cNvSpPr>
          <p:nvPr>
            <p:ph type="title"/>
            <p:custDataLst>
              <p:tags r:id="rId1"/>
            </p:custDataLst>
          </p:nvPr>
        </p:nvSpPr>
        <p:spPr>
          <a:xfrm>
            <a:off x="609600" y="304800"/>
            <a:ext cx="5646738" cy="422275"/>
          </a:xfrm>
        </p:spPr>
        <p:txBody>
          <a:bodyPr wrap="none"/>
          <a:lstStyle/>
          <a:p>
            <a:r>
              <a:rPr lang="zh-CN" altLang="en-US">
                <a:ea typeface="宋体" charset="-122"/>
              </a:rPr>
              <a:t> </a:t>
            </a:r>
            <a:r>
              <a:rPr lang="en-US" altLang="zh-CN">
                <a:ea typeface="宋体" charset="-122"/>
              </a:rPr>
              <a:t>Control Decodes the Instruction</a:t>
            </a:r>
          </a:p>
        </p:txBody>
      </p:sp>
      <p:sp>
        <p:nvSpPr>
          <p:cNvPr id="119811" name="Rectangle 1027"/>
          <p:cNvSpPr>
            <a:spLocks noChangeArrowheads="1"/>
          </p:cNvSpPr>
          <p:nvPr>
            <p:custDataLst>
              <p:tags r:id="rId2"/>
            </p:custDataLst>
          </p:nvPr>
        </p:nvSpPr>
        <p:spPr bwMode="auto">
          <a:xfrm>
            <a:off x="762000" y="2209800"/>
            <a:ext cx="7467600" cy="2857500"/>
          </a:xfrm>
          <a:prstGeom prst="rect">
            <a:avLst/>
          </a:prstGeom>
          <a:solidFill>
            <a:schemeClr val="bg1"/>
          </a:solidFill>
          <a:ln w="12700">
            <a:solidFill>
              <a:schemeClr val="tx1"/>
            </a:solidFill>
            <a:miter lim="800000"/>
            <a:headEnd/>
            <a:tailEnd/>
          </a:ln>
          <a:effectLst>
            <a:outerShdw blurRad="63500" dist="107763" dir="2700000" algn="ctr" rotWithShape="0">
              <a:schemeClr val="bg2">
                <a:alpha val="74998"/>
              </a:schemeClr>
            </a:outerShdw>
          </a:effectLst>
        </p:spPr>
        <p:txBody>
          <a:bodyPr wrap="none" anchor="ctr"/>
          <a:lstStyle>
            <a:lvl1pPr>
              <a:spcBef>
                <a:spcPct val="30000"/>
              </a:spcBef>
              <a:buClr>
                <a:schemeClr val="accent1"/>
              </a:buClr>
              <a:buSzPct val="75000"/>
              <a:buFont typeface="Wingdings" charset="2"/>
              <a:buChar char="q"/>
              <a:defRPr sz="2400">
                <a:solidFill>
                  <a:schemeClr val="tx1"/>
                </a:solidFill>
                <a:latin typeface="Arial" charset="0"/>
              </a:defRPr>
            </a:lvl1pPr>
            <a:lvl2pPr marL="742950" indent="-285750">
              <a:spcBef>
                <a:spcPct val="30000"/>
              </a:spcBef>
              <a:buClr>
                <a:schemeClr val="accent1"/>
              </a:buClr>
              <a:buSzPct val="75000"/>
              <a:buFont typeface="Monotype Sorts" charset="2"/>
              <a:buChar char="l"/>
              <a:defRPr sz="2000">
                <a:solidFill>
                  <a:schemeClr val="tx1"/>
                </a:solidFill>
                <a:latin typeface="Arial" charset="0"/>
              </a:defRPr>
            </a:lvl2pPr>
            <a:lvl3pPr marL="1143000" indent="-228600">
              <a:spcBef>
                <a:spcPct val="30000"/>
              </a:spcBef>
              <a:buClr>
                <a:schemeClr val="accent1"/>
              </a:buClr>
              <a:buSzPct val="100000"/>
              <a:buChar char="-"/>
              <a:defRPr>
                <a:solidFill>
                  <a:schemeClr val="tx1"/>
                </a:solidFill>
                <a:latin typeface="Arial" charset="0"/>
              </a:defRPr>
            </a:lvl3pPr>
            <a:lvl4pPr marL="1600200" indent="-228600">
              <a:spcBef>
                <a:spcPct val="20000"/>
              </a:spcBef>
              <a:buChar char="–"/>
              <a:defRPr sz="2000">
                <a:solidFill>
                  <a:schemeClr val="tx1"/>
                </a:solidFill>
                <a:latin typeface="Times New Roman" charset="0"/>
              </a:defRPr>
            </a:lvl4pPr>
            <a:lvl5pPr marL="2057400" indent="-228600">
              <a:spcBef>
                <a:spcPct val="20000"/>
              </a:spcBef>
              <a:buChar char="»"/>
              <a:defRPr sz="2000">
                <a:solidFill>
                  <a:schemeClr val="tx1"/>
                </a:solidFill>
                <a:latin typeface="Times New Roman" charset="0"/>
              </a:defRPr>
            </a:lvl5pPr>
            <a:lvl6pPr marL="2514600" indent="-228600" eaLnBrk="0" fontAlgn="base" hangingPunct="0">
              <a:spcBef>
                <a:spcPct val="20000"/>
              </a:spcBef>
              <a:spcAft>
                <a:spcPct val="0"/>
              </a:spcAft>
              <a:buChar char="»"/>
              <a:defRPr sz="2000">
                <a:solidFill>
                  <a:schemeClr val="tx1"/>
                </a:solidFill>
                <a:latin typeface="Times New Roman" charset="0"/>
              </a:defRPr>
            </a:lvl6pPr>
            <a:lvl7pPr marL="2971800" indent="-228600" eaLnBrk="0" fontAlgn="base" hangingPunct="0">
              <a:spcBef>
                <a:spcPct val="20000"/>
              </a:spcBef>
              <a:spcAft>
                <a:spcPct val="0"/>
              </a:spcAft>
              <a:buChar char="»"/>
              <a:defRPr sz="2000">
                <a:solidFill>
                  <a:schemeClr val="tx1"/>
                </a:solidFill>
                <a:latin typeface="Times New Roman" charset="0"/>
              </a:defRPr>
            </a:lvl7pPr>
            <a:lvl8pPr marL="3429000" indent="-228600" eaLnBrk="0" fontAlgn="base" hangingPunct="0">
              <a:spcBef>
                <a:spcPct val="20000"/>
              </a:spcBef>
              <a:spcAft>
                <a:spcPct val="0"/>
              </a:spcAft>
              <a:buChar char="»"/>
              <a:defRPr sz="2000">
                <a:solidFill>
                  <a:schemeClr val="tx1"/>
                </a:solidFill>
                <a:latin typeface="Times New Roman" charset="0"/>
              </a:defRPr>
            </a:lvl8pPr>
            <a:lvl9pPr marL="3886200" indent="-228600" eaLnBrk="0" fontAlgn="base" hangingPunct="0">
              <a:spcBef>
                <a:spcPct val="20000"/>
              </a:spcBef>
              <a:spcAft>
                <a:spcPct val="0"/>
              </a:spcAft>
              <a:buChar char="»"/>
              <a:defRPr sz="2000">
                <a:solidFill>
                  <a:schemeClr val="tx1"/>
                </a:solidFill>
                <a:latin typeface="Times New Roman" charset="0"/>
              </a:defRPr>
            </a:lvl9pPr>
          </a:lstStyle>
          <a:p>
            <a:pPr>
              <a:spcBef>
                <a:spcPct val="0"/>
              </a:spcBef>
              <a:buClrTx/>
              <a:buSzTx/>
              <a:buFontTx/>
              <a:buNone/>
            </a:pPr>
            <a:endParaRPr lang="en-US" altLang="en-US" sz="1800">
              <a:solidFill>
                <a:schemeClr val="accent1"/>
              </a:solidFill>
            </a:endParaRPr>
          </a:p>
        </p:txBody>
      </p:sp>
      <p:sp>
        <p:nvSpPr>
          <p:cNvPr id="119812" name="Rectangle 1028"/>
          <p:cNvSpPr>
            <a:spLocks noChangeArrowheads="1"/>
          </p:cNvSpPr>
          <p:nvPr>
            <p:custDataLst>
              <p:tags r:id="rId3"/>
            </p:custDataLst>
          </p:nvPr>
        </p:nvSpPr>
        <p:spPr bwMode="auto">
          <a:xfrm>
            <a:off x="1143000" y="2463800"/>
            <a:ext cx="3810000" cy="2197100"/>
          </a:xfrm>
          <a:prstGeom prst="rect">
            <a:avLst/>
          </a:prstGeom>
          <a:solidFill>
            <a:schemeClr val="bg1"/>
          </a:solidFill>
          <a:ln w="12700">
            <a:solidFill>
              <a:schemeClr val="tx1"/>
            </a:solidFill>
            <a:miter lim="800000"/>
            <a:headEnd/>
            <a:tailEnd/>
          </a:ln>
          <a:effectLst>
            <a:outerShdw blurRad="63500" dist="107763" dir="2700000" algn="ctr" rotWithShape="0">
              <a:schemeClr val="bg2">
                <a:alpha val="74998"/>
              </a:schemeClr>
            </a:outerShdw>
          </a:effectLst>
        </p:spPr>
        <p:txBody>
          <a:bodyPr wrap="none" anchor="ctr"/>
          <a:lstStyle>
            <a:lvl1pPr>
              <a:spcBef>
                <a:spcPct val="30000"/>
              </a:spcBef>
              <a:buClr>
                <a:schemeClr val="accent1"/>
              </a:buClr>
              <a:buSzPct val="75000"/>
              <a:buFont typeface="Wingdings" charset="2"/>
              <a:buChar char="q"/>
              <a:defRPr sz="2400">
                <a:solidFill>
                  <a:schemeClr val="tx1"/>
                </a:solidFill>
                <a:latin typeface="Arial" charset="0"/>
              </a:defRPr>
            </a:lvl1pPr>
            <a:lvl2pPr marL="742950" indent="-285750">
              <a:spcBef>
                <a:spcPct val="30000"/>
              </a:spcBef>
              <a:buClr>
                <a:schemeClr val="accent1"/>
              </a:buClr>
              <a:buSzPct val="75000"/>
              <a:buFont typeface="Monotype Sorts" charset="2"/>
              <a:buChar char="l"/>
              <a:defRPr sz="2000">
                <a:solidFill>
                  <a:schemeClr val="tx1"/>
                </a:solidFill>
                <a:latin typeface="Arial" charset="0"/>
              </a:defRPr>
            </a:lvl2pPr>
            <a:lvl3pPr marL="1143000" indent="-228600">
              <a:spcBef>
                <a:spcPct val="30000"/>
              </a:spcBef>
              <a:buClr>
                <a:schemeClr val="accent1"/>
              </a:buClr>
              <a:buSzPct val="100000"/>
              <a:buChar char="-"/>
              <a:defRPr>
                <a:solidFill>
                  <a:schemeClr val="tx1"/>
                </a:solidFill>
                <a:latin typeface="Arial" charset="0"/>
              </a:defRPr>
            </a:lvl3pPr>
            <a:lvl4pPr marL="1600200" indent="-228600">
              <a:spcBef>
                <a:spcPct val="20000"/>
              </a:spcBef>
              <a:buChar char="–"/>
              <a:defRPr sz="2000">
                <a:solidFill>
                  <a:schemeClr val="tx1"/>
                </a:solidFill>
                <a:latin typeface="Times New Roman" charset="0"/>
              </a:defRPr>
            </a:lvl4pPr>
            <a:lvl5pPr marL="2057400" indent="-228600">
              <a:spcBef>
                <a:spcPct val="20000"/>
              </a:spcBef>
              <a:buChar char="»"/>
              <a:defRPr sz="2000">
                <a:solidFill>
                  <a:schemeClr val="tx1"/>
                </a:solidFill>
                <a:latin typeface="Times New Roman" charset="0"/>
              </a:defRPr>
            </a:lvl5pPr>
            <a:lvl6pPr marL="2514600" indent="-228600" eaLnBrk="0" fontAlgn="base" hangingPunct="0">
              <a:spcBef>
                <a:spcPct val="20000"/>
              </a:spcBef>
              <a:spcAft>
                <a:spcPct val="0"/>
              </a:spcAft>
              <a:buChar char="»"/>
              <a:defRPr sz="2000">
                <a:solidFill>
                  <a:schemeClr val="tx1"/>
                </a:solidFill>
                <a:latin typeface="Times New Roman" charset="0"/>
              </a:defRPr>
            </a:lvl6pPr>
            <a:lvl7pPr marL="2971800" indent="-228600" eaLnBrk="0" fontAlgn="base" hangingPunct="0">
              <a:spcBef>
                <a:spcPct val="20000"/>
              </a:spcBef>
              <a:spcAft>
                <a:spcPct val="0"/>
              </a:spcAft>
              <a:buChar char="»"/>
              <a:defRPr sz="2000">
                <a:solidFill>
                  <a:schemeClr val="tx1"/>
                </a:solidFill>
                <a:latin typeface="Times New Roman" charset="0"/>
              </a:defRPr>
            </a:lvl7pPr>
            <a:lvl8pPr marL="3429000" indent="-228600" eaLnBrk="0" fontAlgn="base" hangingPunct="0">
              <a:spcBef>
                <a:spcPct val="20000"/>
              </a:spcBef>
              <a:spcAft>
                <a:spcPct val="0"/>
              </a:spcAft>
              <a:buChar char="»"/>
              <a:defRPr sz="2000">
                <a:solidFill>
                  <a:schemeClr val="tx1"/>
                </a:solidFill>
                <a:latin typeface="Times New Roman" charset="0"/>
              </a:defRPr>
            </a:lvl8pPr>
            <a:lvl9pPr marL="3886200" indent="-228600" eaLnBrk="0" fontAlgn="base" hangingPunct="0">
              <a:spcBef>
                <a:spcPct val="20000"/>
              </a:spcBef>
              <a:spcAft>
                <a:spcPct val="0"/>
              </a:spcAft>
              <a:buChar char="»"/>
              <a:defRPr sz="2000">
                <a:solidFill>
                  <a:schemeClr val="tx1"/>
                </a:solidFill>
                <a:latin typeface="Times New Roman" charset="0"/>
              </a:defRPr>
            </a:lvl9pPr>
          </a:lstStyle>
          <a:p>
            <a:pPr>
              <a:spcBef>
                <a:spcPct val="0"/>
              </a:spcBef>
              <a:buClrTx/>
              <a:buSzTx/>
              <a:buFontTx/>
              <a:buNone/>
            </a:pPr>
            <a:endParaRPr lang="en-US" altLang="en-US" sz="1800">
              <a:solidFill>
                <a:schemeClr val="accent1"/>
              </a:solidFill>
            </a:endParaRPr>
          </a:p>
        </p:txBody>
      </p:sp>
      <p:sp>
        <p:nvSpPr>
          <p:cNvPr id="119813" name="Rectangle 1029"/>
          <p:cNvSpPr>
            <a:spLocks noChangeArrowheads="1"/>
          </p:cNvSpPr>
          <p:nvPr>
            <p:custDataLst>
              <p:tags r:id="rId4"/>
            </p:custDataLst>
          </p:nvPr>
        </p:nvSpPr>
        <p:spPr bwMode="auto">
          <a:xfrm>
            <a:off x="1174750" y="2590800"/>
            <a:ext cx="1308100" cy="28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lvl1pPr>
              <a:spcBef>
                <a:spcPct val="30000"/>
              </a:spcBef>
              <a:buClr>
                <a:schemeClr val="accent1"/>
              </a:buClr>
              <a:buSzPct val="75000"/>
              <a:buFont typeface="Wingdings" charset="2"/>
              <a:buChar char="q"/>
              <a:defRPr sz="2400">
                <a:solidFill>
                  <a:schemeClr val="tx1"/>
                </a:solidFill>
                <a:latin typeface="Arial" charset="0"/>
              </a:defRPr>
            </a:lvl1pPr>
            <a:lvl2pPr marL="742950" indent="-285750">
              <a:spcBef>
                <a:spcPct val="30000"/>
              </a:spcBef>
              <a:buClr>
                <a:schemeClr val="accent1"/>
              </a:buClr>
              <a:buSzPct val="75000"/>
              <a:buFont typeface="Monotype Sorts" charset="2"/>
              <a:buChar char="l"/>
              <a:defRPr sz="2000">
                <a:solidFill>
                  <a:schemeClr val="tx1"/>
                </a:solidFill>
                <a:latin typeface="Arial" charset="0"/>
              </a:defRPr>
            </a:lvl2pPr>
            <a:lvl3pPr marL="1143000" indent="-228600">
              <a:spcBef>
                <a:spcPct val="30000"/>
              </a:spcBef>
              <a:buClr>
                <a:schemeClr val="accent1"/>
              </a:buClr>
              <a:buSzPct val="100000"/>
              <a:buChar char="-"/>
              <a:defRPr>
                <a:solidFill>
                  <a:schemeClr val="tx1"/>
                </a:solidFill>
                <a:latin typeface="Arial" charset="0"/>
              </a:defRPr>
            </a:lvl3pPr>
            <a:lvl4pPr marL="1600200" indent="-228600">
              <a:spcBef>
                <a:spcPct val="20000"/>
              </a:spcBef>
              <a:buChar char="–"/>
              <a:defRPr sz="2000">
                <a:solidFill>
                  <a:schemeClr val="tx1"/>
                </a:solidFill>
                <a:latin typeface="Times New Roman" charset="0"/>
              </a:defRPr>
            </a:lvl4pPr>
            <a:lvl5pPr marL="2057400" indent="-228600">
              <a:spcBef>
                <a:spcPct val="20000"/>
              </a:spcBef>
              <a:buChar char="»"/>
              <a:defRPr sz="2000">
                <a:solidFill>
                  <a:schemeClr val="tx1"/>
                </a:solidFill>
                <a:latin typeface="Times New Roman" charset="0"/>
              </a:defRPr>
            </a:lvl5pPr>
            <a:lvl6pPr marL="2514600" indent="-228600" eaLnBrk="0" fontAlgn="base" hangingPunct="0">
              <a:spcBef>
                <a:spcPct val="20000"/>
              </a:spcBef>
              <a:spcAft>
                <a:spcPct val="0"/>
              </a:spcAft>
              <a:buChar char="»"/>
              <a:defRPr sz="2000">
                <a:solidFill>
                  <a:schemeClr val="tx1"/>
                </a:solidFill>
                <a:latin typeface="Times New Roman" charset="0"/>
              </a:defRPr>
            </a:lvl6pPr>
            <a:lvl7pPr marL="2971800" indent="-228600" eaLnBrk="0" fontAlgn="base" hangingPunct="0">
              <a:spcBef>
                <a:spcPct val="20000"/>
              </a:spcBef>
              <a:spcAft>
                <a:spcPct val="0"/>
              </a:spcAft>
              <a:buChar char="»"/>
              <a:defRPr sz="2000">
                <a:solidFill>
                  <a:schemeClr val="tx1"/>
                </a:solidFill>
                <a:latin typeface="Times New Roman" charset="0"/>
              </a:defRPr>
            </a:lvl7pPr>
            <a:lvl8pPr marL="3429000" indent="-228600" eaLnBrk="0" fontAlgn="base" hangingPunct="0">
              <a:spcBef>
                <a:spcPct val="20000"/>
              </a:spcBef>
              <a:spcAft>
                <a:spcPct val="0"/>
              </a:spcAft>
              <a:buChar char="»"/>
              <a:defRPr sz="2000">
                <a:solidFill>
                  <a:schemeClr val="tx1"/>
                </a:solidFill>
                <a:latin typeface="Times New Roman" charset="0"/>
              </a:defRPr>
            </a:lvl8pPr>
            <a:lvl9pPr marL="3886200" indent="-228600" eaLnBrk="0" fontAlgn="base" hangingPunct="0">
              <a:spcBef>
                <a:spcPct val="20000"/>
              </a:spcBef>
              <a:spcAft>
                <a:spcPct val="0"/>
              </a:spcAft>
              <a:buChar char="»"/>
              <a:defRPr sz="2000">
                <a:solidFill>
                  <a:schemeClr val="tx1"/>
                </a:solidFill>
                <a:latin typeface="Times New Roman" charset="0"/>
              </a:defRPr>
            </a:lvl9pPr>
          </a:lstStyle>
          <a:p>
            <a:pPr>
              <a:lnSpc>
                <a:spcPct val="85000"/>
              </a:lnSpc>
              <a:spcBef>
                <a:spcPct val="0"/>
              </a:spcBef>
              <a:buClrTx/>
              <a:buSzTx/>
              <a:buFontTx/>
              <a:buNone/>
            </a:pPr>
            <a:r>
              <a:rPr lang="zh-CN" altLang="en-US" sz="1800" b="1">
                <a:ea typeface="宋体" charset="-122"/>
              </a:rPr>
              <a:t> </a:t>
            </a:r>
            <a:r>
              <a:rPr lang="en-US" altLang="zh-CN" sz="1800" b="1">
                <a:ea typeface="宋体" charset="-122"/>
              </a:rPr>
              <a:t>Processor</a:t>
            </a:r>
          </a:p>
        </p:txBody>
      </p:sp>
      <p:sp>
        <p:nvSpPr>
          <p:cNvPr id="119814" name="Rectangle 1030"/>
          <p:cNvSpPr>
            <a:spLocks noChangeArrowheads="1"/>
          </p:cNvSpPr>
          <p:nvPr>
            <p:custDataLst>
              <p:tags r:id="rId5"/>
            </p:custDataLst>
          </p:nvPr>
        </p:nvSpPr>
        <p:spPr bwMode="auto">
          <a:xfrm>
            <a:off x="5181600" y="2463800"/>
            <a:ext cx="1371600" cy="2222500"/>
          </a:xfrm>
          <a:prstGeom prst="rect">
            <a:avLst/>
          </a:prstGeom>
          <a:solidFill>
            <a:schemeClr val="bg1"/>
          </a:solidFill>
          <a:ln w="12700">
            <a:solidFill>
              <a:schemeClr val="tx1"/>
            </a:solidFill>
            <a:miter lim="800000"/>
            <a:headEnd/>
            <a:tailEnd/>
          </a:ln>
          <a:effectLst>
            <a:outerShdw blurRad="63500" dist="107763" dir="2700000" algn="ctr" rotWithShape="0">
              <a:schemeClr val="bg2">
                <a:alpha val="74998"/>
              </a:schemeClr>
            </a:outerShdw>
          </a:effectLst>
        </p:spPr>
        <p:txBody>
          <a:bodyPr wrap="none" anchor="ctr"/>
          <a:lstStyle>
            <a:lvl1pPr>
              <a:spcBef>
                <a:spcPct val="30000"/>
              </a:spcBef>
              <a:buClr>
                <a:schemeClr val="accent1"/>
              </a:buClr>
              <a:buSzPct val="75000"/>
              <a:buFont typeface="Wingdings" charset="2"/>
              <a:buChar char="q"/>
              <a:defRPr sz="2400">
                <a:solidFill>
                  <a:schemeClr val="tx1"/>
                </a:solidFill>
                <a:latin typeface="Arial" charset="0"/>
              </a:defRPr>
            </a:lvl1pPr>
            <a:lvl2pPr marL="742950" indent="-285750">
              <a:spcBef>
                <a:spcPct val="30000"/>
              </a:spcBef>
              <a:buClr>
                <a:schemeClr val="accent1"/>
              </a:buClr>
              <a:buSzPct val="75000"/>
              <a:buFont typeface="Monotype Sorts" charset="2"/>
              <a:buChar char="l"/>
              <a:defRPr sz="2000">
                <a:solidFill>
                  <a:schemeClr val="tx1"/>
                </a:solidFill>
                <a:latin typeface="Arial" charset="0"/>
              </a:defRPr>
            </a:lvl2pPr>
            <a:lvl3pPr marL="1143000" indent="-228600">
              <a:spcBef>
                <a:spcPct val="30000"/>
              </a:spcBef>
              <a:buClr>
                <a:schemeClr val="accent1"/>
              </a:buClr>
              <a:buSzPct val="100000"/>
              <a:buChar char="-"/>
              <a:defRPr>
                <a:solidFill>
                  <a:schemeClr val="tx1"/>
                </a:solidFill>
                <a:latin typeface="Arial" charset="0"/>
              </a:defRPr>
            </a:lvl3pPr>
            <a:lvl4pPr marL="1600200" indent="-228600">
              <a:spcBef>
                <a:spcPct val="20000"/>
              </a:spcBef>
              <a:buChar char="–"/>
              <a:defRPr sz="2000">
                <a:solidFill>
                  <a:schemeClr val="tx1"/>
                </a:solidFill>
                <a:latin typeface="Times New Roman" charset="0"/>
              </a:defRPr>
            </a:lvl4pPr>
            <a:lvl5pPr marL="2057400" indent="-228600">
              <a:spcBef>
                <a:spcPct val="20000"/>
              </a:spcBef>
              <a:buChar char="»"/>
              <a:defRPr sz="2000">
                <a:solidFill>
                  <a:schemeClr val="tx1"/>
                </a:solidFill>
                <a:latin typeface="Times New Roman" charset="0"/>
              </a:defRPr>
            </a:lvl5pPr>
            <a:lvl6pPr marL="2514600" indent="-228600" eaLnBrk="0" fontAlgn="base" hangingPunct="0">
              <a:spcBef>
                <a:spcPct val="20000"/>
              </a:spcBef>
              <a:spcAft>
                <a:spcPct val="0"/>
              </a:spcAft>
              <a:buChar char="»"/>
              <a:defRPr sz="2000">
                <a:solidFill>
                  <a:schemeClr val="tx1"/>
                </a:solidFill>
                <a:latin typeface="Times New Roman" charset="0"/>
              </a:defRPr>
            </a:lvl6pPr>
            <a:lvl7pPr marL="2971800" indent="-228600" eaLnBrk="0" fontAlgn="base" hangingPunct="0">
              <a:spcBef>
                <a:spcPct val="20000"/>
              </a:spcBef>
              <a:spcAft>
                <a:spcPct val="0"/>
              </a:spcAft>
              <a:buChar char="»"/>
              <a:defRPr sz="2000">
                <a:solidFill>
                  <a:schemeClr val="tx1"/>
                </a:solidFill>
                <a:latin typeface="Times New Roman" charset="0"/>
              </a:defRPr>
            </a:lvl7pPr>
            <a:lvl8pPr marL="3429000" indent="-228600" eaLnBrk="0" fontAlgn="base" hangingPunct="0">
              <a:spcBef>
                <a:spcPct val="20000"/>
              </a:spcBef>
              <a:spcAft>
                <a:spcPct val="0"/>
              </a:spcAft>
              <a:buChar char="»"/>
              <a:defRPr sz="2000">
                <a:solidFill>
                  <a:schemeClr val="tx1"/>
                </a:solidFill>
                <a:latin typeface="Times New Roman" charset="0"/>
              </a:defRPr>
            </a:lvl8pPr>
            <a:lvl9pPr marL="3886200" indent="-228600" eaLnBrk="0" fontAlgn="base" hangingPunct="0">
              <a:spcBef>
                <a:spcPct val="20000"/>
              </a:spcBef>
              <a:spcAft>
                <a:spcPct val="0"/>
              </a:spcAft>
              <a:buChar char="»"/>
              <a:defRPr sz="2000">
                <a:solidFill>
                  <a:schemeClr val="tx1"/>
                </a:solidFill>
                <a:latin typeface="Times New Roman" charset="0"/>
              </a:defRPr>
            </a:lvl9pPr>
          </a:lstStyle>
          <a:p>
            <a:pPr>
              <a:spcBef>
                <a:spcPct val="0"/>
              </a:spcBef>
              <a:buClrTx/>
              <a:buSzTx/>
              <a:buFontTx/>
              <a:buNone/>
            </a:pPr>
            <a:endParaRPr lang="en-US" altLang="en-US" sz="1800">
              <a:solidFill>
                <a:schemeClr val="accent1"/>
              </a:solidFill>
            </a:endParaRPr>
          </a:p>
        </p:txBody>
      </p:sp>
      <p:sp>
        <p:nvSpPr>
          <p:cNvPr id="119815" name="Rectangle 1031"/>
          <p:cNvSpPr>
            <a:spLocks noChangeArrowheads="1"/>
          </p:cNvSpPr>
          <p:nvPr>
            <p:custDataLst>
              <p:tags r:id="rId6"/>
            </p:custDataLst>
          </p:nvPr>
        </p:nvSpPr>
        <p:spPr bwMode="auto">
          <a:xfrm>
            <a:off x="6731000" y="2463800"/>
            <a:ext cx="1333500" cy="2222500"/>
          </a:xfrm>
          <a:prstGeom prst="rect">
            <a:avLst/>
          </a:prstGeom>
          <a:solidFill>
            <a:schemeClr val="bg1"/>
          </a:solidFill>
          <a:ln w="12700">
            <a:solidFill>
              <a:schemeClr val="tx1"/>
            </a:solidFill>
            <a:miter lim="800000"/>
            <a:headEnd/>
            <a:tailEnd/>
          </a:ln>
          <a:effectLst>
            <a:outerShdw blurRad="63500" dist="107763" dir="2700000" algn="ctr" rotWithShape="0">
              <a:schemeClr val="bg2">
                <a:alpha val="74998"/>
              </a:schemeClr>
            </a:outerShdw>
          </a:effectLst>
        </p:spPr>
        <p:txBody>
          <a:bodyPr wrap="none" anchor="ctr"/>
          <a:lstStyle>
            <a:lvl1pPr>
              <a:spcBef>
                <a:spcPct val="30000"/>
              </a:spcBef>
              <a:buClr>
                <a:schemeClr val="accent1"/>
              </a:buClr>
              <a:buSzPct val="75000"/>
              <a:buFont typeface="Wingdings" charset="2"/>
              <a:buChar char="q"/>
              <a:defRPr sz="2400">
                <a:solidFill>
                  <a:schemeClr val="tx1"/>
                </a:solidFill>
                <a:latin typeface="Arial" charset="0"/>
              </a:defRPr>
            </a:lvl1pPr>
            <a:lvl2pPr marL="742950" indent="-285750">
              <a:spcBef>
                <a:spcPct val="30000"/>
              </a:spcBef>
              <a:buClr>
                <a:schemeClr val="accent1"/>
              </a:buClr>
              <a:buSzPct val="75000"/>
              <a:buFont typeface="Monotype Sorts" charset="2"/>
              <a:buChar char="l"/>
              <a:defRPr sz="2000">
                <a:solidFill>
                  <a:schemeClr val="tx1"/>
                </a:solidFill>
                <a:latin typeface="Arial" charset="0"/>
              </a:defRPr>
            </a:lvl2pPr>
            <a:lvl3pPr marL="1143000" indent="-228600">
              <a:spcBef>
                <a:spcPct val="30000"/>
              </a:spcBef>
              <a:buClr>
                <a:schemeClr val="accent1"/>
              </a:buClr>
              <a:buSzPct val="100000"/>
              <a:buChar char="-"/>
              <a:defRPr>
                <a:solidFill>
                  <a:schemeClr val="tx1"/>
                </a:solidFill>
                <a:latin typeface="Arial" charset="0"/>
              </a:defRPr>
            </a:lvl3pPr>
            <a:lvl4pPr marL="1600200" indent="-228600">
              <a:spcBef>
                <a:spcPct val="20000"/>
              </a:spcBef>
              <a:buChar char="–"/>
              <a:defRPr sz="2000">
                <a:solidFill>
                  <a:schemeClr val="tx1"/>
                </a:solidFill>
                <a:latin typeface="Times New Roman" charset="0"/>
              </a:defRPr>
            </a:lvl4pPr>
            <a:lvl5pPr marL="2057400" indent="-228600">
              <a:spcBef>
                <a:spcPct val="20000"/>
              </a:spcBef>
              <a:buChar char="»"/>
              <a:defRPr sz="2000">
                <a:solidFill>
                  <a:schemeClr val="tx1"/>
                </a:solidFill>
                <a:latin typeface="Times New Roman" charset="0"/>
              </a:defRPr>
            </a:lvl5pPr>
            <a:lvl6pPr marL="2514600" indent="-228600" eaLnBrk="0" fontAlgn="base" hangingPunct="0">
              <a:spcBef>
                <a:spcPct val="20000"/>
              </a:spcBef>
              <a:spcAft>
                <a:spcPct val="0"/>
              </a:spcAft>
              <a:buChar char="»"/>
              <a:defRPr sz="2000">
                <a:solidFill>
                  <a:schemeClr val="tx1"/>
                </a:solidFill>
                <a:latin typeface="Times New Roman" charset="0"/>
              </a:defRPr>
            </a:lvl6pPr>
            <a:lvl7pPr marL="2971800" indent="-228600" eaLnBrk="0" fontAlgn="base" hangingPunct="0">
              <a:spcBef>
                <a:spcPct val="20000"/>
              </a:spcBef>
              <a:spcAft>
                <a:spcPct val="0"/>
              </a:spcAft>
              <a:buChar char="»"/>
              <a:defRPr sz="2000">
                <a:solidFill>
                  <a:schemeClr val="tx1"/>
                </a:solidFill>
                <a:latin typeface="Times New Roman" charset="0"/>
              </a:defRPr>
            </a:lvl7pPr>
            <a:lvl8pPr marL="3429000" indent="-228600" eaLnBrk="0" fontAlgn="base" hangingPunct="0">
              <a:spcBef>
                <a:spcPct val="20000"/>
              </a:spcBef>
              <a:spcAft>
                <a:spcPct val="0"/>
              </a:spcAft>
              <a:buChar char="»"/>
              <a:defRPr sz="2000">
                <a:solidFill>
                  <a:schemeClr val="tx1"/>
                </a:solidFill>
                <a:latin typeface="Times New Roman" charset="0"/>
              </a:defRPr>
            </a:lvl8pPr>
            <a:lvl9pPr marL="3886200" indent="-228600" eaLnBrk="0" fontAlgn="base" hangingPunct="0">
              <a:spcBef>
                <a:spcPct val="20000"/>
              </a:spcBef>
              <a:spcAft>
                <a:spcPct val="0"/>
              </a:spcAft>
              <a:buChar char="»"/>
              <a:defRPr sz="2000">
                <a:solidFill>
                  <a:schemeClr val="tx1"/>
                </a:solidFill>
                <a:latin typeface="Times New Roman" charset="0"/>
              </a:defRPr>
            </a:lvl9pPr>
          </a:lstStyle>
          <a:p>
            <a:pPr>
              <a:spcBef>
                <a:spcPct val="0"/>
              </a:spcBef>
              <a:buClrTx/>
              <a:buSzTx/>
              <a:buFontTx/>
              <a:buNone/>
            </a:pPr>
            <a:endParaRPr lang="en-US" altLang="en-US" sz="1800">
              <a:solidFill>
                <a:schemeClr val="accent1"/>
              </a:solidFill>
            </a:endParaRPr>
          </a:p>
        </p:txBody>
      </p:sp>
      <p:sp>
        <p:nvSpPr>
          <p:cNvPr id="119816" name="AutoShape 1032"/>
          <p:cNvSpPr>
            <a:spLocks noChangeArrowheads="1"/>
          </p:cNvSpPr>
          <p:nvPr>
            <p:custDataLst>
              <p:tags r:id="rId7"/>
            </p:custDataLst>
          </p:nvPr>
        </p:nvSpPr>
        <p:spPr bwMode="auto">
          <a:xfrm>
            <a:off x="1346200" y="3048000"/>
            <a:ext cx="3454400" cy="533400"/>
          </a:xfrm>
          <a:prstGeom prst="roundRect">
            <a:avLst>
              <a:gd name="adj" fmla="val 12495"/>
            </a:avLst>
          </a:prstGeom>
          <a:solidFill>
            <a:schemeClr val="bg1"/>
          </a:solidFill>
          <a:ln w="12700">
            <a:solidFill>
              <a:schemeClr val="tx1"/>
            </a:solidFill>
            <a:round/>
            <a:headEnd/>
            <a:tailEnd/>
          </a:ln>
          <a:effectLst>
            <a:outerShdw blurRad="63500" dist="107763" dir="2700000" algn="ctr" rotWithShape="0">
              <a:schemeClr val="bg2">
                <a:alpha val="74998"/>
              </a:schemeClr>
            </a:outerShdw>
          </a:effectLst>
        </p:spPr>
        <p:txBody>
          <a:bodyPr wrap="none" anchor="ctr"/>
          <a:lstStyle>
            <a:lvl1pPr>
              <a:spcBef>
                <a:spcPct val="30000"/>
              </a:spcBef>
              <a:buClr>
                <a:schemeClr val="accent1"/>
              </a:buClr>
              <a:buSzPct val="75000"/>
              <a:buFont typeface="Wingdings" charset="2"/>
              <a:buChar char="q"/>
              <a:defRPr sz="2400">
                <a:solidFill>
                  <a:schemeClr val="tx1"/>
                </a:solidFill>
                <a:latin typeface="Arial" charset="0"/>
              </a:defRPr>
            </a:lvl1pPr>
            <a:lvl2pPr marL="742950" indent="-285750">
              <a:spcBef>
                <a:spcPct val="30000"/>
              </a:spcBef>
              <a:buClr>
                <a:schemeClr val="accent1"/>
              </a:buClr>
              <a:buSzPct val="75000"/>
              <a:buFont typeface="Monotype Sorts" charset="2"/>
              <a:buChar char="l"/>
              <a:defRPr sz="2000">
                <a:solidFill>
                  <a:schemeClr val="tx1"/>
                </a:solidFill>
                <a:latin typeface="Arial" charset="0"/>
              </a:defRPr>
            </a:lvl2pPr>
            <a:lvl3pPr marL="1143000" indent="-228600">
              <a:spcBef>
                <a:spcPct val="30000"/>
              </a:spcBef>
              <a:buClr>
                <a:schemeClr val="accent1"/>
              </a:buClr>
              <a:buSzPct val="100000"/>
              <a:buChar char="-"/>
              <a:defRPr>
                <a:solidFill>
                  <a:schemeClr val="tx1"/>
                </a:solidFill>
                <a:latin typeface="Arial" charset="0"/>
              </a:defRPr>
            </a:lvl3pPr>
            <a:lvl4pPr marL="1600200" indent="-228600">
              <a:spcBef>
                <a:spcPct val="20000"/>
              </a:spcBef>
              <a:buChar char="–"/>
              <a:defRPr sz="2000">
                <a:solidFill>
                  <a:schemeClr val="tx1"/>
                </a:solidFill>
                <a:latin typeface="Times New Roman" charset="0"/>
              </a:defRPr>
            </a:lvl4pPr>
            <a:lvl5pPr marL="2057400" indent="-228600">
              <a:spcBef>
                <a:spcPct val="20000"/>
              </a:spcBef>
              <a:buChar char="»"/>
              <a:defRPr sz="2000">
                <a:solidFill>
                  <a:schemeClr val="tx1"/>
                </a:solidFill>
                <a:latin typeface="Times New Roman" charset="0"/>
              </a:defRPr>
            </a:lvl5pPr>
            <a:lvl6pPr marL="2514600" indent="-228600" eaLnBrk="0" fontAlgn="base" hangingPunct="0">
              <a:spcBef>
                <a:spcPct val="20000"/>
              </a:spcBef>
              <a:spcAft>
                <a:spcPct val="0"/>
              </a:spcAft>
              <a:buChar char="»"/>
              <a:defRPr sz="2000">
                <a:solidFill>
                  <a:schemeClr val="tx1"/>
                </a:solidFill>
                <a:latin typeface="Times New Roman" charset="0"/>
              </a:defRPr>
            </a:lvl6pPr>
            <a:lvl7pPr marL="2971800" indent="-228600" eaLnBrk="0" fontAlgn="base" hangingPunct="0">
              <a:spcBef>
                <a:spcPct val="20000"/>
              </a:spcBef>
              <a:spcAft>
                <a:spcPct val="0"/>
              </a:spcAft>
              <a:buChar char="»"/>
              <a:defRPr sz="2000">
                <a:solidFill>
                  <a:schemeClr val="tx1"/>
                </a:solidFill>
                <a:latin typeface="Times New Roman" charset="0"/>
              </a:defRPr>
            </a:lvl7pPr>
            <a:lvl8pPr marL="3429000" indent="-228600" eaLnBrk="0" fontAlgn="base" hangingPunct="0">
              <a:spcBef>
                <a:spcPct val="20000"/>
              </a:spcBef>
              <a:spcAft>
                <a:spcPct val="0"/>
              </a:spcAft>
              <a:buChar char="»"/>
              <a:defRPr sz="2000">
                <a:solidFill>
                  <a:schemeClr val="tx1"/>
                </a:solidFill>
                <a:latin typeface="Times New Roman" charset="0"/>
              </a:defRPr>
            </a:lvl8pPr>
            <a:lvl9pPr marL="3886200" indent="-228600" eaLnBrk="0" fontAlgn="base" hangingPunct="0">
              <a:spcBef>
                <a:spcPct val="20000"/>
              </a:spcBef>
              <a:spcAft>
                <a:spcPct val="0"/>
              </a:spcAft>
              <a:buChar char="»"/>
              <a:defRPr sz="2000">
                <a:solidFill>
                  <a:schemeClr val="tx1"/>
                </a:solidFill>
                <a:latin typeface="Times New Roman" charset="0"/>
              </a:defRPr>
            </a:lvl9pPr>
          </a:lstStyle>
          <a:p>
            <a:pPr>
              <a:spcBef>
                <a:spcPct val="0"/>
              </a:spcBef>
              <a:buClrTx/>
              <a:buSzTx/>
              <a:buFontTx/>
              <a:buNone/>
            </a:pPr>
            <a:endParaRPr lang="en-US" altLang="en-US" sz="1800">
              <a:solidFill>
                <a:schemeClr val="accent1"/>
              </a:solidFill>
            </a:endParaRPr>
          </a:p>
        </p:txBody>
      </p:sp>
      <p:sp>
        <p:nvSpPr>
          <p:cNvPr id="119817" name="AutoShape 1033"/>
          <p:cNvSpPr>
            <a:spLocks noChangeArrowheads="1"/>
          </p:cNvSpPr>
          <p:nvPr>
            <p:custDataLst>
              <p:tags r:id="rId8"/>
            </p:custDataLst>
          </p:nvPr>
        </p:nvSpPr>
        <p:spPr bwMode="auto">
          <a:xfrm>
            <a:off x="1346200" y="3810000"/>
            <a:ext cx="3454400" cy="698500"/>
          </a:xfrm>
          <a:prstGeom prst="roundRect">
            <a:avLst>
              <a:gd name="adj" fmla="val 12495"/>
            </a:avLst>
          </a:prstGeom>
          <a:solidFill>
            <a:schemeClr val="bg1"/>
          </a:solidFill>
          <a:ln w="12700">
            <a:solidFill>
              <a:schemeClr val="tx1"/>
            </a:solidFill>
            <a:round/>
            <a:headEnd/>
            <a:tailEnd/>
          </a:ln>
          <a:effectLst>
            <a:outerShdw blurRad="63500" dist="107763" dir="2700000" algn="ctr" rotWithShape="0">
              <a:schemeClr val="bg2">
                <a:alpha val="74998"/>
              </a:schemeClr>
            </a:outerShdw>
          </a:effectLst>
        </p:spPr>
        <p:txBody>
          <a:bodyPr wrap="none" anchor="ctr"/>
          <a:lstStyle>
            <a:lvl1pPr>
              <a:spcBef>
                <a:spcPct val="30000"/>
              </a:spcBef>
              <a:buClr>
                <a:schemeClr val="accent1"/>
              </a:buClr>
              <a:buSzPct val="75000"/>
              <a:buFont typeface="Wingdings" charset="2"/>
              <a:buChar char="q"/>
              <a:defRPr sz="2400">
                <a:solidFill>
                  <a:schemeClr val="tx1"/>
                </a:solidFill>
                <a:latin typeface="Arial" charset="0"/>
              </a:defRPr>
            </a:lvl1pPr>
            <a:lvl2pPr marL="742950" indent="-285750">
              <a:spcBef>
                <a:spcPct val="30000"/>
              </a:spcBef>
              <a:buClr>
                <a:schemeClr val="accent1"/>
              </a:buClr>
              <a:buSzPct val="75000"/>
              <a:buFont typeface="Monotype Sorts" charset="2"/>
              <a:buChar char="l"/>
              <a:defRPr sz="2000">
                <a:solidFill>
                  <a:schemeClr val="tx1"/>
                </a:solidFill>
                <a:latin typeface="Arial" charset="0"/>
              </a:defRPr>
            </a:lvl2pPr>
            <a:lvl3pPr marL="1143000" indent="-228600">
              <a:spcBef>
                <a:spcPct val="30000"/>
              </a:spcBef>
              <a:buClr>
                <a:schemeClr val="accent1"/>
              </a:buClr>
              <a:buSzPct val="100000"/>
              <a:buChar char="-"/>
              <a:defRPr>
                <a:solidFill>
                  <a:schemeClr val="tx1"/>
                </a:solidFill>
                <a:latin typeface="Arial" charset="0"/>
              </a:defRPr>
            </a:lvl3pPr>
            <a:lvl4pPr marL="1600200" indent="-228600">
              <a:spcBef>
                <a:spcPct val="20000"/>
              </a:spcBef>
              <a:buChar char="–"/>
              <a:defRPr sz="2000">
                <a:solidFill>
                  <a:schemeClr val="tx1"/>
                </a:solidFill>
                <a:latin typeface="Times New Roman" charset="0"/>
              </a:defRPr>
            </a:lvl4pPr>
            <a:lvl5pPr marL="2057400" indent="-228600">
              <a:spcBef>
                <a:spcPct val="20000"/>
              </a:spcBef>
              <a:buChar char="»"/>
              <a:defRPr sz="2000">
                <a:solidFill>
                  <a:schemeClr val="tx1"/>
                </a:solidFill>
                <a:latin typeface="Times New Roman" charset="0"/>
              </a:defRPr>
            </a:lvl5pPr>
            <a:lvl6pPr marL="2514600" indent="-228600" eaLnBrk="0" fontAlgn="base" hangingPunct="0">
              <a:spcBef>
                <a:spcPct val="20000"/>
              </a:spcBef>
              <a:spcAft>
                <a:spcPct val="0"/>
              </a:spcAft>
              <a:buChar char="»"/>
              <a:defRPr sz="2000">
                <a:solidFill>
                  <a:schemeClr val="tx1"/>
                </a:solidFill>
                <a:latin typeface="Times New Roman" charset="0"/>
              </a:defRPr>
            </a:lvl6pPr>
            <a:lvl7pPr marL="2971800" indent="-228600" eaLnBrk="0" fontAlgn="base" hangingPunct="0">
              <a:spcBef>
                <a:spcPct val="20000"/>
              </a:spcBef>
              <a:spcAft>
                <a:spcPct val="0"/>
              </a:spcAft>
              <a:buChar char="»"/>
              <a:defRPr sz="2000">
                <a:solidFill>
                  <a:schemeClr val="tx1"/>
                </a:solidFill>
                <a:latin typeface="Times New Roman" charset="0"/>
              </a:defRPr>
            </a:lvl7pPr>
            <a:lvl8pPr marL="3429000" indent="-228600" eaLnBrk="0" fontAlgn="base" hangingPunct="0">
              <a:spcBef>
                <a:spcPct val="20000"/>
              </a:spcBef>
              <a:spcAft>
                <a:spcPct val="0"/>
              </a:spcAft>
              <a:buChar char="»"/>
              <a:defRPr sz="2000">
                <a:solidFill>
                  <a:schemeClr val="tx1"/>
                </a:solidFill>
                <a:latin typeface="Times New Roman" charset="0"/>
              </a:defRPr>
            </a:lvl8pPr>
            <a:lvl9pPr marL="3886200" indent="-228600" eaLnBrk="0" fontAlgn="base" hangingPunct="0">
              <a:spcBef>
                <a:spcPct val="20000"/>
              </a:spcBef>
              <a:spcAft>
                <a:spcPct val="0"/>
              </a:spcAft>
              <a:buChar char="»"/>
              <a:defRPr sz="2000">
                <a:solidFill>
                  <a:schemeClr val="tx1"/>
                </a:solidFill>
                <a:latin typeface="Times New Roman" charset="0"/>
              </a:defRPr>
            </a:lvl9pPr>
          </a:lstStyle>
          <a:p>
            <a:pPr>
              <a:spcBef>
                <a:spcPct val="0"/>
              </a:spcBef>
              <a:buClrTx/>
              <a:buSzTx/>
              <a:buFontTx/>
              <a:buNone/>
            </a:pPr>
            <a:endParaRPr lang="en-US" altLang="en-US" sz="1800">
              <a:solidFill>
                <a:schemeClr val="accent1"/>
              </a:solidFill>
            </a:endParaRPr>
          </a:p>
        </p:txBody>
      </p:sp>
      <p:sp>
        <p:nvSpPr>
          <p:cNvPr id="119818" name="Rectangle 1034"/>
          <p:cNvSpPr>
            <a:spLocks noChangeArrowheads="1"/>
          </p:cNvSpPr>
          <p:nvPr>
            <p:custDataLst>
              <p:tags r:id="rId9"/>
            </p:custDataLst>
          </p:nvPr>
        </p:nvSpPr>
        <p:spPr bwMode="auto">
          <a:xfrm>
            <a:off x="1371600" y="3048000"/>
            <a:ext cx="939800" cy="28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lvl1pPr>
              <a:spcBef>
                <a:spcPct val="30000"/>
              </a:spcBef>
              <a:buClr>
                <a:schemeClr val="accent1"/>
              </a:buClr>
              <a:buSzPct val="75000"/>
              <a:buFont typeface="Wingdings" charset="2"/>
              <a:buChar char="q"/>
              <a:defRPr sz="2400">
                <a:solidFill>
                  <a:schemeClr val="tx1"/>
                </a:solidFill>
                <a:latin typeface="Arial" charset="0"/>
              </a:defRPr>
            </a:lvl1pPr>
            <a:lvl2pPr marL="742950" indent="-285750">
              <a:spcBef>
                <a:spcPct val="30000"/>
              </a:spcBef>
              <a:buClr>
                <a:schemeClr val="accent1"/>
              </a:buClr>
              <a:buSzPct val="75000"/>
              <a:buFont typeface="Monotype Sorts" charset="2"/>
              <a:buChar char="l"/>
              <a:defRPr sz="2000">
                <a:solidFill>
                  <a:schemeClr val="tx1"/>
                </a:solidFill>
                <a:latin typeface="Arial" charset="0"/>
              </a:defRPr>
            </a:lvl2pPr>
            <a:lvl3pPr marL="1143000" indent="-228600">
              <a:spcBef>
                <a:spcPct val="30000"/>
              </a:spcBef>
              <a:buClr>
                <a:schemeClr val="accent1"/>
              </a:buClr>
              <a:buSzPct val="100000"/>
              <a:buChar char="-"/>
              <a:defRPr>
                <a:solidFill>
                  <a:schemeClr val="tx1"/>
                </a:solidFill>
                <a:latin typeface="Arial" charset="0"/>
              </a:defRPr>
            </a:lvl3pPr>
            <a:lvl4pPr marL="1600200" indent="-228600">
              <a:spcBef>
                <a:spcPct val="20000"/>
              </a:spcBef>
              <a:buChar char="–"/>
              <a:defRPr sz="2000">
                <a:solidFill>
                  <a:schemeClr val="tx1"/>
                </a:solidFill>
                <a:latin typeface="Times New Roman" charset="0"/>
              </a:defRPr>
            </a:lvl4pPr>
            <a:lvl5pPr marL="2057400" indent="-228600">
              <a:spcBef>
                <a:spcPct val="20000"/>
              </a:spcBef>
              <a:buChar char="»"/>
              <a:defRPr sz="2000">
                <a:solidFill>
                  <a:schemeClr val="tx1"/>
                </a:solidFill>
                <a:latin typeface="Times New Roman" charset="0"/>
              </a:defRPr>
            </a:lvl5pPr>
            <a:lvl6pPr marL="2514600" indent="-228600" eaLnBrk="0" fontAlgn="base" hangingPunct="0">
              <a:spcBef>
                <a:spcPct val="20000"/>
              </a:spcBef>
              <a:spcAft>
                <a:spcPct val="0"/>
              </a:spcAft>
              <a:buChar char="»"/>
              <a:defRPr sz="2000">
                <a:solidFill>
                  <a:schemeClr val="tx1"/>
                </a:solidFill>
                <a:latin typeface="Times New Roman" charset="0"/>
              </a:defRPr>
            </a:lvl6pPr>
            <a:lvl7pPr marL="2971800" indent="-228600" eaLnBrk="0" fontAlgn="base" hangingPunct="0">
              <a:spcBef>
                <a:spcPct val="20000"/>
              </a:spcBef>
              <a:spcAft>
                <a:spcPct val="0"/>
              </a:spcAft>
              <a:buChar char="»"/>
              <a:defRPr sz="2000">
                <a:solidFill>
                  <a:schemeClr val="tx1"/>
                </a:solidFill>
                <a:latin typeface="Times New Roman" charset="0"/>
              </a:defRPr>
            </a:lvl7pPr>
            <a:lvl8pPr marL="3429000" indent="-228600" eaLnBrk="0" fontAlgn="base" hangingPunct="0">
              <a:spcBef>
                <a:spcPct val="20000"/>
              </a:spcBef>
              <a:spcAft>
                <a:spcPct val="0"/>
              </a:spcAft>
              <a:buChar char="»"/>
              <a:defRPr sz="2000">
                <a:solidFill>
                  <a:schemeClr val="tx1"/>
                </a:solidFill>
                <a:latin typeface="Times New Roman" charset="0"/>
              </a:defRPr>
            </a:lvl8pPr>
            <a:lvl9pPr marL="3886200" indent="-228600" eaLnBrk="0" fontAlgn="base" hangingPunct="0">
              <a:spcBef>
                <a:spcPct val="20000"/>
              </a:spcBef>
              <a:spcAft>
                <a:spcPct val="0"/>
              </a:spcAft>
              <a:buChar char="»"/>
              <a:defRPr sz="2000">
                <a:solidFill>
                  <a:schemeClr val="tx1"/>
                </a:solidFill>
                <a:latin typeface="Times New Roman" charset="0"/>
              </a:defRPr>
            </a:lvl9pPr>
          </a:lstStyle>
          <a:p>
            <a:pPr>
              <a:lnSpc>
                <a:spcPct val="85000"/>
              </a:lnSpc>
              <a:spcBef>
                <a:spcPct val="0"/>
              </a:spcBef>
              <a:buClrTx/>
              <a:buSzTx/>
              <a:buFontTx/>
              <a:buNone/>
            </a:pPr>
            <a:r>
              <a:rPr lang="en-US" altLang="zh-CN" sz="1800" b="1">
                <a:solidFill>
                  <a:schemeClr val="accent1"/>
                </a:solidFill>
                <a:ea typeface="宋体" charset="-122"/>
              </a:rPr>
              <a:t>Control</a:t>
            </a:r>
          </a:p>
        </p:txBody>
      </p:sp>
      <p:sp>
        <p:nvSpPr>
          <p:cNvPr id="119819" name="Rectangle 1035"/>
          <p:cNvSpPr>
            <a:spLocks noChangeArrowheads="1"/>
          </p:cNvSpPr>
          <p:nvPr>
            <p:custDataLst>
              <p:tags r:id="rId10"/>
            </p:custDataLst>
          </p:nvPr>
        </p:nvSpPr>
        <p:spPr bwMode="auto">
          <a:xfrm>
            <a:off x="1371600" y="3810000"/>
            <a:ext cx="1104900" cy="28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lvl1pPr>
              <a:spcBef>
                <a:spcPct val="30000"/>
              </a:spcBef>
              <a:buClr>
                <a:schemeClr val="accent1"/>
              </a:buClr>
              <a:buSzPct val="75000"/>
              <a:buFont typeface="Wingdings" charset="2"/>
              <a:buChar char="q"/>
              <a:defRPr sz="2400">
                <a:solidFill>
                  <a:schemeClr val="tx1"/>
                </a:solidFill>
                <a:latin typeface="Arial" charset="0"/>
              </a:defRPr>
            </a:lvl1pPr>
            <a:lvl2pPr marL="742950" indent="-285750">
              <a:spcBef>
                <a:spcPct val="30000"/>
              </a:spcBef>
              <a:buClr>
                <a:schemeClr val="accent1"/>
              </a:buClr>
              <a:buSzPct val="75000"/>
              <a:buFont typeface="Monotype Sorts" charset="2"/>
              <a:buChar char="l"/>
              <a:defRPr sz="2000">
                <a:solidFill>
                  <a:schemeClr val="tx1"/>
                </a:solidFill>
                <a:latin typeface="Arial" charset="0"/>
              </a:defRPr>
            </a:lvl2pPr>
            <a:lvl3pPr marL="1143000" indent="-228600">
              <a:spcBef>
                <a:spcPct val="30000"/>
              </a:spcBef>
              <a:buClr>
                <a:schemeClr val="accent1"/>
              </a:buClr>
              <a:buSzPct val="100000"/>
              <a:buChar char="-"/>
              <a:defRPr>
                <a:solidFill>
                  <a:schemeClr val="tx1"/>
                </a:solidFill>
                <a:latin typeface="Arial" charset="0"/>
              </a:defRPr>
            </a:lvl3pPr>
            <a:lvl4pPr marL="1600200" indent="-228600">
              <a:spcBef>
                <a:spcPct val="20000"/>
              </a:spcBef>
              <a:buChar char="–"/>
              <a:defRPr sz="2000">
                <a:solidFill>
                  <a:schemeClr val="tx1"/>
                </a:solidFill>
                <a:latin typeface="Times New Roman" charset="0"/>
              </a:defRPr>
            </a:lvl4pPr>
            <a:lvl5pPr marL="2057400" indent="-228600">
              <a:spcBef>
                <a:spcPct val="20000"/>
              </a:spcBef>
              <a:buChar char="»"/>
              <a:defRPr sz="2000">
                <a:solidFill>
                  <a:schemeClr val="tx1"/>
                </a:solidFill>
                <a:latin typeface="Times New Roman" charset="0"/>
              </a:defRPr>
            </a:lvl5pPr>
            <a:lvl6pPr marL="2514600" indent="-228600" eaLnBrk="0" fontAlgn="base" hangingPunct="0">
              <a:spcBef>
                <a:spcPct val="20000"/>
              </a:spcBef>
              <a:spcAft>
                <a:spcPct val="0"/>
              </a:spcAft>
              <a:buChar char="»"/>
              <a:defRPr sz="2000">
                <a:solidFill>
                  <a:schemeClr val="tx1"/>
                </a:solidFill>
                <a:latin typeface="Times New Roman" charset="0"/>
              </a:defRPr>
            </a:lvl6pPr>
            <a:lvl7pPr marL="2971800" indent="-228600" eaLnBrk="0" fontAlgn="base" hangingPunct="0">
              <a:spcBef>
                <a:spcPct val="20000"/>
              </a:spcBef>
              <a:spcAft>
                <a:spcPct val="0"/>
              </a:spcAft>
              <a:buChar char="»"/>
              <a:defRPr sz="2000">
                <a:solidFill>
                  <a:schemeClr val="tx1"/>
                </a:solidFill>
                <a:latin typeface="Times New Roman" charset="0"/>
              </a:defRPr>
            </a:lvl7pPr>
            <a:lvl8pPr marL="3429000" indent="-228600" eaLnBrk="0" fontAlgn="base" hangingPunct="0">
              <a:spcBef>
                <a:spcPct val="20000"/>
              </a:spcBef>
              <a:spcAft>
                <a:spcPct val="0"/>
              </a:spcAft>
              <a:buChar char="»"/>
              <a:defRPr sz="2000">
                <a:solidFill>
                  <a:schemeClr val="tx1"/>
                </a:solidFill>
                <a:latin typeface="Times New Roman" charset="0"/>
              </a:defRPr>
            </a:lvl8pPr>
            <a:lvl9pPr marL="3886200" indent="-228600" eaLnBrk="0" fontAlgn="base" hangingPunct="0">
              <a:spcBef>
                <a:spcPct val="20000"/>
              </a:spcBef>
              <a:spcAft>
                <a:spcPct val="0"/>
              </a:spcAft>
              <a:buChar char="»"/>
              <a:defRPr sz="2000">
                <a:solidFill>
                  <a:schemeClr val="tx1"/>
                </a:solidFill>
                <a:latin typeface="Times New Roman" charset="0"/>
              </a:defRPr>
            </a:lvl9pPr>
          </a:lstStyle>
          <a:p>
            <a:pPr>
              <a:lnSpc>
                <a:spcPct val="85000"/>
              </a:lnSpc>
              <a:spcBef>
                <a:spcPct val="0"/>
              </a:spcBef>
              <a:buClrTx/>
              <a:buSzTx/>
              <a:buFontTx/>
              <a:buNone/>
            </a:pPr>
            <a:r>
              <a:rPr lang="en-US" altLang="zh-CN" sz="1800" b="1">
                <a:solidFill>
                  <a:schemeClr val="accent1"/>
                </a:solidFill>
                <a:ea typeface="宋体" charset="-122"/>
              </a:rPr>
              <a:t>Datapath</a:t>
            </a:r>
          </a:p>
        </p:txBody>
      </p:sp>
      <p:sp>
        <p:nvSpPr>
          <p:cNvPr id="119820" name="Rectangle 1036"/>
          <p:cNvSpPr>
            <a:spLocks noChangeArrowheads="1"/>
          </p:cNvSpPr>
          <p:nvPr>
            <p:custDataLst>
              <p:tags r:id="rId11"/>
            </p:custDataLst>
          </p:nvPr>
        </p:nvSpPr>
        <p:spPr bwMode="auto">
          <a:xfrm>
            <a:off x="5334000" y="3352800"/>
            <a:ext cx="1003300" cy="28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lvl1pPr>
              <a:spcBef>
                <a:spcPct val="30000"/>
              </a:spcBef>
              <a:buClr>
                <a:schemeClr val="accent1"/>
              </a:buClr>
              <a:buSzPct val="75000"/>
              <a:buFont typeface="Wingdings" charset="2"/>
              <a:buChar char="q"/>
              <a:defRPr sz="2400">
                <a:solidFill>
                  <a:schemeClr val="tx1"/>
                </a:solidFill>
                <a:latin typeface="Arial" charset="0"/>
              </a:defRPr>
            </a:lvl1pPr>
            <a:lvl2pPr marL="742950" indent="-285750">
              <a:spcBef>
                <a:spcPct val="30000"/>
              </a:spcBef>
              <a:buClr>
                <a:schemeClr val="accent1"/>
              </a:buClr>
              <a:buSzPct val="75000"/>
              <a:buFont typeface="Monotype Sorts" charset="2"/>
              <a:buChar char="l"/>
              <a:defRPr sz="2000">
                <a:solidFill>
                  <a:schemeClr val="tx1"/>
                </a:solidFill>
                <a:latin typeface="Arial" charset="0"/>
              </a:defRPr>
            </a:lvl2pPr>
            <a:lvl3pPr marL="1143000" indent="-228600">
              <a:spcBef>
                <a:spcPct val="30000"/>
              </a:spcBef>
              <a:buClr>
                <a:schemeClr val="accent1"/>
              </a:buClr>
              <a:buSzPct val="100000"/>
              <a:buChar char="-"/>
              <a:defRPr>
                <a:solidFill>
                  <a:schemeClr val="tx1"/>
                </a:solidFill>
                <a:latin typeface="Arial" charset="0"/>
              </a:defRPr>
            </a:lvl3pPr>
            <a:lvl4pPr marL="1600200" indent="-228600">
              <a:spcBef>
                <a:spcPct val="20000"/>
              </a:spcBef>
              <a:buChar char="–"/>
              <a:defRPr sz="2000">
                <a:solidFill>
                  <a:schemeClr val="tx1"/>
                </a:solidFill>
                <a:latin typeface="Times New Roman" charset="0"/>
              </a:defRPr>
            </a:lvl4pPr>
            <a:lvl5pPr marL="2057400" indent="-228600">
              <a:spcBef>
                <a:spcPct val="20000"/>
              </a:spcBef>
              <a:buChar char="»"/>
              <a:defRPr sz="2000">
                <a:solidFill>
                  <a:schemeClr val="tx1"/>
                </a:solidFill>
                <a:latin typeface="Times New Roman" charset="0"/>
              </a:defRPr>
            </a:lvl5pPr>
            <a:lvl6pPr marL="2514600" indent="-228600" eaLnBrk="0" fontAlgn="base" hangingPunct="0">
              <a:spcBef>
                <a:spcPct val="20000"/>
              </a:spcBef>
              <a:spcAft>
                <a:spcPct val="0"/>
              </a:spcAft>
              <a:buChar char="»"/>
              <a:defRPr sz="2000">
                <a:solidFill>
                  <a:schemeClr val="tx1"/>
                </a:solidFill>
                <a:latin typeface="Times New Roman" charset="0"/>
              </a:defRPr>
            </a:lvl6pPr>
            <a:lvl7pPr marL="2971800" indent="-228600" eaLnBrk="0" fontAlgn="base" hangingPunct="0">
              <a:spcBef>
                <a:spcPct val="20000"/>
              </a:spcBef>
              <a:spcAft>
                <a:spcPct val="0"/>
              </a:spcAft>
              <a:buChar char="»"/>
              <a:defRPr sz="2000">
                <a:solidFill>
                  <a:schemeClr val="tx1"/>
                </a:solidFill>
                <a:latin typeface="Times New Roman" charset="0"/>
              </a:defRPr>
            </a:lvl7pPr>
            <a:lvl8pPr marL="3429000" indent="-228600" eaLnBrk="0" fontAlgn="base" hangingPunct="0">
              <a:spcBef>
                <a:spcPct val="20000"/>
              </a:spcBef>
              <a:spcAft>
                <a:spcPct val="0"/>
              </a:spcAft>
              <a:buChar char="»"/>
              <a:defRPr sz="2000">
                <a:solidFill>
                  <a:schemeClr val="tx1"/>
                </a:solidFill>
                <a:latin typeface="Times New Roman" charset="0"/>
              </a:defRPr>
            </a:lvl8pPr>
            <a:lvl9pPr marL="3886200" indent="-228600" eaLnBrk="0" fontAlgn="base" hangingPunct="0">
              <a:spcBef>
                <a:spcPct val="20000"/>
              </a:spcBef>
              <a:spcAft>
                <a:spcPct val="0"/>
              </a:spcAft>
              <a:buChar char="»"/>
              <a:defRPr sz="2000">
                <a:solidFill>
                  <a:schemeClr val="tx1"/>
                </a:solidFill>
                <a:latin typeface="Times New Roman" charset="0"/>
              </a:defRPr>
            </a:lvl9pPr>
          </a:lstStyle>
          <a:p>
            <a:pPr>
              <a:lnSpc>
                <a:spcPct val="85000"/>
              </a:lnSpc>
              <a:spcBef>
                <a:spcPct val="0"/>
              </a:spcBef>
              <a:buClrTx/>
              <a:buSzTx/>
              <a:buFontTx/>
              <a:buNone/>
            </a:pPr>
            <a:r>
              <a:rPr lang="en-US" altLang="zh-CN" sz="1800" b="1">
                <a:ea typeface="宋体" charset="-122"/>
              </a:rPr>
              <a:t>Memory</a:t>
            </a:r>
          </a:p>
        </p:txBody>
      </p:sp>
      <p:sp>
        <p:nvSpPr>
          <p:cNvPr id="119821" name="Rectangle 1042"/>
          <p:cNvSpPr>
            <a:spLocks noChangeArrowheads="1"/>
          </p:cNvSpPr>
          <p:nvPr>
            <p:custDataLst>
              <p:tags r:id="rId12"/>
            </p:custDataLst>
          </p:nvPr>
        </p:nvSpPr>
        <p:spPr bwMode="auto">
          <a:xfrm>
            <a:off x="131763" y="2943225"/>
            <a:ext cx="180975" cy="363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ct val="30000"/>
              </a:spcBef>
              <a:buClr>
                <a:schemeClr val="accent1"/>
              </a:buClr>
              <a:buSzPct val="75000"/>
              <a:buFont typeface="Wingdings" charset="2"/>
              <a:buChar char="q"/>
              <a:defRPr sz="2400">
                <a:solidFill>
                  <a:schemeClr val="tx1"/>
                </a:solidFill>
                <a:latin typeface="Arial" charset="0"/>
              </a:defRPr>
            </a:lvl1pPr>
            <a:lvl2pPr marL="742950" indent="-285750">
              <a:spcBef>
                <a:spcPct val="30000"/>
              </a:spcBef>
              <a:buClr>
                <a:schemeClr val="accent1"/>
              </a:buClr>
              <a:buSzPct val="75000"/>
              <a:buFont typeface="Monotype Sorts" charset="2"/>
              <a:buChar char="l"/>
              <a:defRPr sz="2000">
                <a:solidFill>
                  <a:schemeClr val="tx1"/>
                </a:solidFill>
                <a:latin typeface="Arial" charset="0"/>
              </a:defRPr>
            </a:lvl2pPr>
            <a:lvl3pPr marL="1143000" indent="-228600">
              <a:spcBef>
                <a:spcPct val="30000"/>
              </a:spcBef>
              <a:buClr>
                <a:schemeClr val="accent1"/>
              </a:buClr>
              <a:buSzPct val="100000"/>
              <a:buChar char="-"/>
              <a:defRPr>
                <a:solidFill>
                  <a:schemeClr val="tx1"/>
                </a:solidFill>
                <a:latin typeface="Arial" charset="0"/>
              </a:defRPr>
            </a:lvl3pPr>
            <a:lvl4pPr marL="1600200" indent="-228600">
              <a:spcBef>
                <a:spcPct val="20000"/>
              </a:spcBef>
              <a:buChar char="–"/>
              <a:defRPr sz="2000">
                <a:solidFill>
                  <a:schemeClr val="tx1"/>
                </a:solidFill>
                <a:latin typeface="Times New Roman" charset="0"/>
              </a:defRPr>
            </a:lvl4pPr>
            <a:lvl5pPr marL="2057400" indent="-228600">
              <a:spcBef>
                <a:spcPct val="20000"/>
              </a:spcBef>
              <a:buChar char="»"/>
              <a:defRPr sz="2000">
                <a:solidFill>
                  <a:schemeClr val="tx1"/>
                </a:solidFill>
                <a:latin typeface="Times New Roman" charset="0"/>
              </a:defRPr>
            </a:lvl5pPr>
            <a:lvl6pPr marL="2514600" indent="-228600" eaLnBrk="0" fontAlgn="base" hangingPunct="0">
              <a:spcBef>
                <a:spcPct val="20000"/>
              </a:spcBef>
              <a:spcAft>
                <a:spcPct val="0"/>
              </a:spcAft>
              <a:buChar char="»"/>
              <a:defRPr sz="2000">
                <a:solidFill>
                  <a:schemeClr val="tx1"/>
                </a:solidFill>
                <a:latin typeface="Times New Roman" charset="0"/>
              </a:defRPr>
            </a:lvl6pPr>
            <a:lvl7pPr marL="2971800" indent="-228600" eaLnBrk="0" fontAlgn="base" hangingPunct="0">
              <a:spcBef>
                <a:spcPct val="20000"/>
              </a:spcBef>
              <a:spcAft>
                <a:spcPct val="0"/>
              </a:spcAft>
              <a:buChar char="»"/>
              <a:defRPr sz="2000">
                <a:solidFill>
                  <a:schemeClr val="tx1"/>
                </a:solidFill>
                <a:latin typeface="Times New Roman" charset="0"/>
              </a:defRPr>
            </a:lvl7pPr>
            <a:lvl8pPr marL="3429000" indent="-228600" eaLnBrk="0" fontAlgn="base" hangingPunct="0">
              <a:spcBef>
                <a:spcPct val="20000"/>
              </a:spcBef>
              <a:spcAft>
                <a:spcPct val="0"/>
              </a:spcAft>
              <a:buChar char="»"/>
              <a:defRPr sz="2000">
                <a:solidFill>
                  <a:schemeClr val="tx1"/>
                </a:solidFill>
                <a:latin typeface="Times New Roman" charset="0"/>
              </a:defRPr>
            </a:lvl8pPr>
            <a:lvl9pPr marL="3886200" indent="-228600" eaLnBrk="0" fontAlgn="base" hangingPunct="0">
              <a:spcBef>
                <a:spcPct val="20000"/>
              </a:spcBef>
              <a:spcAft>
                <a:spcPct val="0"/>
              </a:spcAft>
              <a:buChar char="»"/>
              <a:defRPr sz="2000">
                <a:solidFill>
                  <a:schemeClr val="tx1"/>
                </a:solidFill>
                <a:latin typeface="Times New Roman" charset="0"/>
              </a:defRPr>
            </a:lvl9pPr>
          </a:lstStyle>
          <a:p>
            <a:pPr>
              <a:spcBef>
                <a:spcPct val="0"/>
              </a:spcBef>
              <a:buClrTx/>
              <a:buSzTx/>
              <a:buFontTx/>
              <a:buNone/>
            </a:pPr>
            <a:endParaRPr lang="zh-CN" altLang="en-US" sz="1800">
              <a:ea typeface="宋体" charset="-122"/>
            </a:endParaRPr>
          </a:p>
        </p:txBody>
      </p:sp>
      <p:sp>
        <p:nvSpPr>
          <p:cNvPr id="119822" name="Rectangle 1043"/>
          <p:cNvSpPr>
            <a:spLocks noGrp="1" noChangeArrowheads="1"/>
          </p:cNvSpPr>
          <p:nvPr>
            <p:custDataLst>
              <p:tags r:id="rId13"/>
            </p:custDataLst>
          </p:nvPr>
        </p:nvSpPr>
        <p:spPr bwMode="auto">
          <a:xfrm>
            <a:off x="1371600" y="3124200"/>
            <a:ext cx="3429000"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63500" tIns="25400" rIns="63500" bIns="25400">
            <a:spAutoFit/>
          </a:bodyPr>
          <a:lstStyle>
            <a:lvl1pPr>
              <a:spcBef>
                <a:spcPct val="30000"/>
              </a:spcBef>
              <a:buClr>
                <a:schemeClr val="accent1"/>
              </a:buClr>
              <a:buSzPct val="75000"/>
              <a:buFont typeface="Wingdings" charset="2"/>
              <a:buChar char="q"/>
              <a:defRPr sz="2400">
                <a:solidFill>
                  <a:schemeClr val="tx1"/>
                </a:solidFill>
                <a:latin typeface="Arial" charset="0"/>
              </a:defRPr>
            </a:lvl1pPr>
            <a:lvl2pPr marL="742950" indent="-285750">
              <a:spcBef>
                <a:spcPct val="30000"/>
              </a:spcBef>
              <a:buClr>
                <a:schemeClr val="accent1"/>
              </a:buClr>
              <a:buSzPct val="75000"/>
              <a:buFont typeface="Monotype Sorts" charset="2"/>
              <a:buChar char="l"/>
              <a:defRPr sz="2000">
                <a:solidFill>
                  <a:schemeClr val="tx1"/>
                </a:solidFill>
                <a:latin typeface="Arial" charset="0"/>
              </a:defRPr>
            </a:lvl2pPr>
            <a:lvl3pPr marL="1143000" indent="-228600">
              <a:spcBef>
                <a:spcPct val="30000"/>
              </a:spcBef>
              <a:buClr>
                <a:schemeClr val="accent1"/>
              </a:buClr>
              <a:buSzPct val="100000"/>
              <a:buChar char="-"/>
              <a:defRPr>
                <a:solidFill>
                  <a:schemeClr val="tx1"/>
                </a:solidFill>
                <a:latin typeface="Arial" charset="0"/>
              </a:defRPr>
            </a:lvl3pPr>
            <a:lvl4pPr marL="1600200" indent="-228600">
              <a:spcBef>
                <a:spcPct val="20000"/>
              </a:spcBef>
              <a:buChar char="–"/>
              <a:defRPr sz="2000">
                <a:solidFill>
                  <a:schemeClr val="tx1"/>
                </a:solidFill>
                <a:latin typeface="Times New Roman" charset="0"/>
              </a:defRPr>
            </a:lvl4pPr>
            <a:lvl5pPr marL="2057400" indent="-228600">
              <a:spcBef>
                <a:spcPct val="20000"/>
              </a:spcBef>
              <a:buChar char="»"/>
              <a:defRPr sz="2000">
                <a:solidFill>
                  <a:schemeClr val="tx1"/>
                </a:solidFill>
                <a:latin typeface="Times New Roman" charset="0"/>
              </a:defRPr>
            </a:lvl5pPr>
            <a:lvl6pPr marL="2514600" indent="-228600" eaLnBrk="0" fontAlgn="base" hangingPunct="0">
              <a:spcBef>
                <a:spcPct val="20000"/>
              </a:spcBef>
              <a:spcAft>
                <a:spcPct val="0"/>
              </a:spcAft>
              <a:buChar char="»"/>
              <a:defRPr sz="2000">
                <a:solidFill>
                  <a:schemeClr val="tx1"/>
                </a:solidFill>
                <a:latin typeface="Times New Roman" charset="0"/>
              </a:defRPr>
            </a:lvl6pPr>
            <a:lvl7pPr marL="2971800" indent="-228600" eaLnBrk="0" fontAlgn="base" hangingPunct="0">
              <a:spcBef>
                <a:spcPct val="20000"/>
              </a:spcBef>
              <a:spcAft>
                <a:spcPct val="0"/>
              </a:spcAft>
              <a:buChar char="»"/>
              <a:defRPr sz="2000">
                <a:solidFill>
                  <a:schemeClr val="tx1"/>
                </a:solidFill>
                <a:latin typeface="Times New Roman" charset="0"/>
              </a:defRPr>
            </a:lvl7pPr>
            <a:lvl8pPr marL="3429000" indent="-228600" eaLnBrk="0" fontAlgn="base" hangingPunct="0">
              <a:spcBef>
                <a:spcPct val="20000"/>
              </a:spcBef>
              <a:spcAft>
                <a:spcPct val="0"/>
              </a:spcAft>
              <a:buChar char="»"/>
              <a:defRPr sz="2000">
                <a:solidFill>
                  <a:schemeClr val="tx1"/>
                </a:solidFill>
                <a:latin typeface="Times New Roman" charset="0"/>
              </a:defRPr>
            </a:lvl8pPr>
            <a:lvl9pPr marL="3886200" indent="-228600" eaLnBrk="0" fontAlgn="base" hangingPunct="0">
              <a:spcBef>
                <a:spcPct val="20000"/>
              </a:spcBef>
              <a:spcAft>
                <a:spcPct val="0"/>
              </a:spcAft>
              <a:buChar char="»"/>
              <a:defRPr sz="2000">
                <a:solidFill>
                  <a:schemeClr val="tx1"/>
                </a:solidFill>
                <a:latin typeface="Times New Roman" charset="0"/>
              </a:defRPr>
            </a:lvl9pPr>
          </a:lstStyle>
          <a:p>
            <a:pPr>
              <a:spcBef>
                <a:spcPct val="0"/>
              </a:spcBef>
              <a:buSzPts val="1800"/>
              <a:buFont typeface="Wingdings" charset="2"/>
              <a:buNone/>
            </a:pPr>
            <a:endParaRPr lang="zh-CN" altLang="en-US" sz="1200">
              <a:latin typeface="Courier New" charset="0"/>
              <a:ea typeface="宋体" charset="-122"/>
            </a:endParaRPr>
          </a:p>
          <a:p>
            <a:pPr>
              <a:spcBef>
                <a:spcPct val="0"/>
              </a:spcBef>
              <a:buClrTx/>
              <a:buSzTx/>
              <a:buFontTx/>
              <a:buNone/>
            </a:pPr>
            <a:r>
              <a:rPr lang="en-US" altLang="zh-CN" sz="1200">
                <a:solidFill>
                  <a:schemeClr val="accent2"/>
                </a:solidFill>
                <a:latin typeface="Courier New" charset="0"/>
                <a:ea typeface="宋体" charset="-122"/>
              </a:rPr>
              <a:t>000000</a:t>
            </a:r>
            <a:r>
              <a:rPr lang="en-US" altLang="zh-CN" sz="1200">
                <a:latin typeface="Courier New" charset="0"/>
                <a:ea typeface="宋体" charset="-122"/>
              </a:rPr>
              <a:t> 00100 00010 00010</a:t>
            </a:r>
            <a:r>
              <a:rPr lang="en-US" altLang="zh-CN" sz="1200">
                <a:solidFill>
                  <a:schemeClr val="accent2"/>
                </a:solidFill>
                <a:latin typeface="Courier New" charset="0"/>
                <a:ea typeface="宋体" charset="-122"/>
              </a:rPr>
              <a:t>00000100000</a:t>
            </a:r>
            <a:endParaRPr lang="en-US" altLang="zh-CN" sz="1200">
              <a:solidFill>
                <a:schemeClr val="accent2"/>
              </a:solidFill>
              <a:ea typeface="宋体" charset="-122"/>
            </a:endParaRPr>
          </a:p>
        </p:txBody>
      </p:sp>
      <p:sp>
        <p:nvSpPr>
          <p:cNvPr id="119823" name="Rectangle 1044"/>
          <p:cNvSpPr>
            <a:spLocks noChangeArrowheads="1"/>
          </p:cNvSpPr>
          <p:nvPr>
            <p:custDataLst>
              <p:tags r:id="rId14"/>
            </p:custDataLst>
          </p:nvPr>
        </p:nvSpPr>
        <p:spPr bwMode="auto">
          <a:xfrm>
            <a:off x="1447800" y="1219200"/>
            <a:ext cx="6553200" cy="67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63500" tIns="25400" rIns="63500" bIns="25400">
            <a:spAutoFit/>
          </a:bodyPr>
          <a:lstStyle>
            <a:lvl1pPr>
              <a:spcBef>
                <a:spcPct val="30000"/>
              </a:spcBef>
              <a:buClr>
                <a:schemeClr val="accent1"/>
              </a:buClr>
              <a:buSzPct val="75000"/>
              <a:buFont typeface="Wingdings" charset="2"/>
              <a:buChar char="q"/>
              <a:defRPr sz="2400">
                <a:solidFill>
                  <a:schemeClr val="tx1"/>
                </a:solidFill>
                <a:latin typeface="Arial" charset="0"/>
              </a:defRPr>
            </a:lvl1pPr>
            <a:lvl2pPr marL="742950" indent="-285750">
              <a:spcBef>
                <a:spcPct val="30000"/>
              </a:spcBef>
              <a:buClr>
                <a:schemeClr val="accent1"/>
              </a:buClr>
              <a:buSzPct val="75000"/>
              <a:buFont typeface="Monotype Sorts" charset="2"/>
              <a:buChar char="l"/>
              <a:defRPr sz="2000">
                <a:solidFill>
                  <a:schemeClr val="tx1"/>
                </a:solidFill>
                <a:latin typeface="Arial" charset="0"/>
              </a:defRPr>
            </a:lvl2pPr>
            <a:lvl3pPr marL="1143000" indent="-228600">
              <a:spcBef>
                <a:spcPct val="30000"/>
              </a:spcBef>
              <a:buClr>
                <a:schemeClr val="accent1"/>
              </a:buClr>
              <a:buSzPct val="100000"/>
              <a:buChar char="-"/>
              <a:defRPr>
                <a:solidFill>
                  <a:schemeClr val="tx1"/>
                </a:solidFill>
                <a:latin typeface="Arial" charset="0"/>
              </a:defRPr>
            </a:lvl3pPr>
            <a:lvl4pPr marL="1600200" indent="-228600">
              <a:spcBef>
                <a:spcPct val="20000"/>
              </a:spcBef>
              <a:buChar char="–"/>
              <a:defRPr sz="2000">
                <a:solidFill>
                  <a:schemeClr val="tx1"/>
                </a:solidFill>
                <a:latin typeface="Times New Roman" charset="0"/>
              </a:defRPr>
            </a:lvl4pPr>
            <a:lvl5pPr marL="2057400" indent="-228600">
              <a:spcBef>
                <a:spcPct val="20000"/>
              </a:spcBef>
              <a:buChar char="»"/>
              <a:defRPr sz="2000">
                <a:solidFill>
                  <a:schemeClr val="tx1"/>
                </a:solidFill>
                <a:latin typeface="Times New Roman" charset="0"/>
              </a:defRPr>
            </a:lvl5pPr>
            <a:lvl6pPr marL="2514600" indent="-228600" eaLnBrk="0" fontAlgn="base" hangingPunct="0">
              <a:spcBef>
                <a:spcPct val="20000"/>
              </a:spcBef>
              <a:spcAft>
                <a:spcPct val="0"/>
              </a:spcAft>
              <a:buChar char="»"/>
              <a:defRPr sz="2000">
                <a:solidFill>
                  <a:schemeClr val="tx1"/>
                </a:solidFill>
                <a:latin typeface="Times New Roman" charset="0"/>
              </a:defRPr>
            </a:lvl6pPr>
            <a:lvl7pPr marL="2971800" indent="-228600" eaLnBrk="0" fontAlgn="base" hangingPunct="0">
              <a:spcBef>
                <a:spcPct val="20000"/>
              </a:spcBef>
              <a:spcAft>
                <a:spcPct val="0"/>
              </a:spcAft>
              <a:buChar char="»"/>
              <a:defRPr sz="2000">
                <a:solidFill>
                  <a:schemeClr val="tx1"/>
                </a:solidFill>
                <a:latin typeface="Times New Roman" charset="0"/>
              </a:defRPr>
            </a:lvl7pPr>
            <a:lvl8pPr marL="3429000" indent="-228600" eaLnBrk="0" fontAlgn="base" hangingPunct="0">
              <a:spcBef>
                <a:spcPct val="20000"/>
              </a:spcBef>
              <a:spcAft>
                <a:spcPct val="0"/>
              </a:spcAft>
              <a:buChar char="»"/>
              <a:defRPr sz="2000">
                <a:solidFill>
                  <a:schemeClr val="tx1"/>
                </a:solidFill>
                <a:latin typeface="Times New Roman" charset="0"/>
              </a:defRPr>
            </a:lvl8pPr>
            <a:lvl9pPr marL="3886200" indent="-228600" eaLnBrk="0" fontAlgn="base" hangingPunct="0">
              <a:spcBef>
                <a:spcPct val="20000"/>
              </a:spcBef>
              <a:spcAft>
                <a:spcPct val="0"/>
              </a:spcAft>
              <a:buChar char="»"/>
              <a:defRPr sz="2000">
                <a:solidFill>
                  <a:schemeClr val="tx1"/>
                </a:solidFill>
                <a:latin typeface="Times New Roman" charset="0"/>
              </a:defRPr>
            </a:lvl9pPr>
          </a:lstStyle>
          <a:p>
            <a:pPr algn="ctr">
              <a:lnSpc>
                <a:spcPct val="85000"/>
              </a:lnSpc>
              <a:spcBef>
                <a:spcPct val="0"/>
              </a:spcBef>
              <a:buClrTx/>
              <a:buSzTx/>
              <a:buFontTx/>
              <a:buNone/>
            </a:pPr>
            <a:r>
              <a:rPr lang="en-US" altLang="zh-CN">
                <a:ea typeface="宋体" charset="-122"/>
              </a:rPr>
              <a:t>Control </a:t>
            </a:r>
            <a:r>
              <a:rPr lang="en-US" altLang="zh-CN">
                <a:solidFill>
                  <a:schemeClr val="accent1"/>
                </a:solidFill>
                <a:ea typeface="宋体" charset="-122"/>
              </a:rPr>
              <a:t>decodes</a:t>
            </a:r>
            <a:r>
              <a:rPr lang="en-US" altLang="zh-CN">
                <a:ea typeface="宋体" charset="-122"/>
              </a:rPr>
              <a:t> the instruction to determine what to execute</a:t>
            </a:r>
          </a:p>
        </p:txBody>
      </p:sp>
      <p:sp>
        <p:nvSpPr>
          <p:cNvPr id="119824" name="Rectangle 1045"/>
          <p:cNvSpPr>
            <a:spLocks noChangeArrowheads="1"/>
          </p:cNvSpPr>
          <p:nvPr>
            <p:custDataLst>
              <p:tags r:id="rId15"/>
            </p:custDataLst>
          </p:nvPr>
        </p:nvSpPr>
        <p:spPr bwMode="auto">
          <a:xfrm>
            <a:off x="6894513" y="2514600"/>
            <a:ext cx="990600" cy="28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lvl1pPr>
              <a:spcBef>
                <a:spcPct val="30000"/>
              </a:spcBef>
              <a:buClr>
                <a:schemeClr val="accent1"/>
              </a:buClr>
              <a:buSzPct val="75000"/>
              <a:buFont typeface="Wingdings" charset="2"/>
              <a:buChar char="q"/>
              <a:defRPr sz="2400">
                <a:solidFill>
                  <a:schemeClr val="tx1"/>
                </a:solidFill>
                <a:latin typeface="Arial" charset="0"/>
              </a:defRPr>
            </a:lvl1pPr>
            <a:lvl2pPr marL="742950" indent="-285750">
              <a:spcBef>
                <a:spcPct val="30000"/>
              </a:spcBef>
              <a:buClr>
                <a:schemeClr val="accent1"/>
              </a:buClr>
              <a:buSzPct val="75000"/>
              <a:buFont typeface="Monotype Sorts" charset="2"/>
              <a:buChar char="l"/>
              <a:defRPr sz="2000">
                <a:solidFill>
                  <a:schemeClr val="tx1"/>
                </a:solidFill>
                <a:latin typeface="Arial" charset="0"/>
              </a:defRPr>
            </a:lvl2pPr>
            <a:lvl3pPr marL="1143000" indent="-228600">
              <a:spcBef>
                <a:spcPct val="30000"/>
              </a:spcBef>
              <a:buClr>
                <a:schemeClr val="accent1"/>
              </a:buClr>
              <a:buSzPct val="100000"/>
              <a:buChar char="-"/>
              <a:defRPr>
                <a:solidFill>
                  <a:schemeClr val="tx1"/>
                </a:solidFill>
                <a:latin typeface="Arial" charset="0"/>
              </a:defRPr>
            </a:lvl3pPr>
            <a:lvl4pPr marL="1600200" indent="-228600">
              <a:spcBef>
                <a:spcPct val="20000"/>
              </a:spcBef>
              <a:buChar char="–"/>
              <a:defRPr sz="2000">
                <a:solidFill>
                  <a:schemeClr val="tx1"/>
                </a:solidFill>
                <a:latin typeface="Times New Roman" charset="0"/>
              </a:defRPr>
            </a:lvl4pPr>
            <a:lvl5pPr marL="2057400" indent="-228600">
              <a:spcBef>
                <a:spcPct val="20000"/>
              </a:spcBef>
              <a:buChar char="»"/>
              <a:defRPr sz="2000">
                <a:solidFill>
                  <a:schemeClr val="tx1"/>
                </a:solidFill>
                <a:latin typeface="Times New Roman" charset="0"/>
              </a:defRPr>
            </a:lvl5pPr>
            <a:lvl6pPr marL="2514600" indent="-228600" eaLnBrk="0" fontAlgn="base" hangingPunct="0">
              <a:spcBef>
                <a:spcPct val="20000"/>
              </a:spcBef>
              <a:spcAft>
                <a:spcPct val="0"/>
              </a:spcAft>
              <a:buChar char="»"/>
              <a:defRPr sz="2000">
                <a:solidFill>
                  <a:schemeClr val="tx1"/>
                </a:solidFill>
                <a:latin typeface="Times New Roman" charset="0"/>
              </a:defRPr>
            </a:lvl6pPr>
            <a:lvl7pPr marL="2971800" indent="-228600" eaLnBrk="0" fontAlgn="base" hangingPunct="0">
              <a:spcBef>
                <a:spcPct val="20000"/>
              </a:spcBef>
              <a:spcAft>
                <a:spcPct val="0"/>
              </a:spcAft>
              <a:buChar char="»"/>
              <a:defRPr sz="2000">
                <a:solidFill>
                  <a:schemeClr val="tx1"/>
                </a:solidFill>
                <a:latin typeface="Times New Roman" charset="0"/>
              </a:defRPr>
            </a:lvl7pPr>
            <a:lvl8pPr marL="3429000" indent="-228600" eaLnBrk="0" fontAlgn="base" hangingPunct="0">
              <a:spcBef>
                <a:spcPct val="20000"/>
              </a:spcBef>
              <a:spcAft>
                <a:spcPct val="0"/>
              </a:spcAft>
              <a:buChar char="»"/>
              <a:defRPr sz="2000">
                <a:solidFill>
                  <a:schemeClr val="tx1"/>
                </a:solidFill>
                <a:latin typeface="Times New Roman" charset="0"/>
              </a:defRPr>
            </a:lvl8pPr>
            <a:lvl9pPr marL="3886200" indent="-228600" eaLnBrk="0" fontAlgn="base" hangingPunct="0">
              <a:spcBef>
                <a:spcPct val="20000"/>
              </a:spcBef>
              <a:spcAft>
                <a:spcPct val="0"/>
              </a:spcAft>
              <a:buChar char="»"/>
              <a:defRPr sz="2000">
                <a:solidFill>
                  <a:schemeClr val="tx1"/>
                </a:solidFill>
                <a:latin typeface="Times New Roman" charset="0"/>
              </a:defRPr>
            </a:lvl9pPr>
          </a:lstStyle>
          <a:p>
            <a:pPr>
              <a:lnSpc>
                <a:spcPct val="85000"/>
              </a:lnSpc>
              <a:spcBef>
                <a:spcPct val="0"/>
              </a:spcBef>
              <a:buClrTx/>
              <a:buSzTx/>
              <a:buFontTx/>
              <a:buNone/>
            </a:pPr>
            <a:r>
              <a:rPr lang="en-US" altLang="zh-CN" sz="1800" b="1">
                <a:ea typeface="宋体" charset="-122"/>
              </a:rPr>
              <a:t>Devices</a:t>
            </a:r>
          </a:p>
        </p:txBody>
      </p:sp>
      <p:sp>
        <p:nvSpPr>
          <p:cNvPr id="119825" name="AutoShape 1046"/>
          <p:cNvSpPr>
            <a:spLocks noChangeArrowheads="1"/>
          </p:cNvSpPr>
          <p:nvPr>
            <p:custDataLst>
              <p:tags r:id="rId16"/>
            </p:custDataLst>
          </p:nvPr>
        </p:nvSpPr>
        <p:spPr bwMode="auto">
          <a:xfrm>
            <a:off x="6859588" y="3451225"/>
            <a:ext cx="1079500" cy="512763"/>
          </a:xfrm>
          <a:prstGeom prst="roundRect">
            <a:avLst>
              <a:gd name="adj" fmla="val 12495"/>
            </a:avLst>
          </a:prstGeom>
          <a:solidFill>
            <a:schemeClr val="bg1"/>
          </a:solidFill>
          <a:ln w="12700">
            <a:solidFill>
              <a:schemeClr val="tx1"/>
            </a:solidFill>
            <a:round/>
            <a:headEnd/>
            <a:tailEnd/>
          </a:ln>
          <a:effectLst>
            <a:outerShdw blurRad="63500" dist="107763" dir="2700000" algn="ctr" rotWithShape="0">
              <a:schemeClr val="bg2">
                <a:alpha val="74998"/>
              </a:schemeClr>
            </a:outerShdw>
          </a:effectLst>
        </p:spPr>
        <p:txBody>
          <a:bodyPr wrap="none" anchor="ctr"/>
          <a:lstStyle>
            <a:lvl1pPr>
              <a:spcBef>
                <a:spcPct val="30000"/>
              </a:spcBef>
              <a:buClr>
                <a:schemeClr val="accent1"/>
              </a:buClr>
              <a:buSzPct val="75000"/>
              <a:buFont typeface="Wingdings" charset="2"/>
              <a:buChar char="q"/>
              <a:defRPr sz="2400">
                <a:solidFill>
                  <a:schemeClr val="tx1"/>
                </a:solidFill>
                <a:latin typeface="Arial" charset="0"/>
              </a:defRPr>
            </a:lvl1pPr>
            <a:lvl2pPr marL="742950" indent="-285750">
              <a:spcBef>
                <a:spcPct val="30000"/>
              </a:spcBef>
              <a:buClr>
                <a:schemeClr val="accent1"/>
              </a:buClr>
              <a:buSzPct val="75000"/>
              <a:buFont typeface="Monotype Sorts" charset="2"/>
              <a:buChar char="l"/>
              <a:defRPr sz="2000">
                <a:solidFill>
                  <a:schemeClr val="tx1"/>
                </a:solidFill>
                <a:latin typeface="Arial" charset="0"/>
              </a:defRPr>
            </a:lvl2pPr>
            <a:lvl3pPr marL="1143000" indent="-228600">
              <a:spcBef>
                <a:spcPct val="30000"/>
              </a:spcBef>
              <a:buClr>
                <a:schemeClr val="accent1"/>
              </a:buClr>
              <a:buSzPct val="100000"/>
              <a:buChar char="-"/>
              <a:defRPr>
                <a:solidFill>
                  <a:schemeClr val="tx1"/>
                </a:solidFill>
                <a:latin typeface="Arial" charset="0"/>
              </a:defRPr>
            </a:lvl3pPr>
            <a:lvl4pPr marL="1600200" indent="-228600">
              <a:spcBef>
                <a:spcPct val="20000"/>
              </a:spcBef>
              <a:buChar char="–"/>
              <a:defRPr sz="2000">
                <a:solidFill>
                  <a:schemeClr val="tx1"/>
                </a:solidFill>
                <a:latin typeface="Times New Roman" charset="0"/>
              </a:defRPr>
            </a:lvl4pPr>
            <a:lvl5pPr marL="2057400" indent="-228600">
              <a:spcBef>
                <a:spcPct val="20000"/>
              </a:spcBef>
              <a:buChar char="»"/>
              <a:defRPr sz="2000">
                <a:solidFill>
                  <a:schemeClr val="tx1"/>
                </a:solidFill>
                <a:latin typeface="Times New Roman" charset="0"/>
              </a:defRPr>
            </a:lvl5pPr>
            <a:lvl6pPr marL="2514600" indent="-228600" eaLnBrk="0" fontAlgn="base" hangingPunct="0">
              <a:spcBef>
                <a:spcPct val="20000"/>
              </a:spcBef>
              <a:spcAft>
                <a:spcPct val="0"/>
              </a:spcAft>
              <a:buChar char="»"/>
              <a:defRPr sz="2000">
                <a:solidFill>
                  <a:schemeClr val="tx1"/>
                </a:solidFill>
                <a:latin typeface="Times New Roman" charset="0"/>
              </a:defRPr>
            </a:lvl6pPr>
            <a:lvl7pPr marL="2971800" indent="-228600" eaLnBrk="0" fontAlgn="base" hangingPunct="0">
              <a:spcBef>
                <a:spcPct val="20000"/>
              </a:spcBef>
              <a:spcAft>
                <a:spcPct val="0"/>
              </a:spcAft>
              <a:buChar char="»"/>
              <a:defRPr sz="2000">
                <a:solidFill>
                  <a:schemeClr val="tx1"/>
                </a:solidFill>
                <a:latin typeface="Times New Roman" charset="0"/>
              </a:defRPr>
            </a:lvl7pPr>
            <a:lvl8pPr marL="3429000" indent="-228600" eaLnBrk="0" fontAlgn="base" hangingPunct="0">
              <a:spcBef>
                <a:spcPct val="20000"/>
              </a:spcBef>
              <a:spcAft>
                <a:spcPct val="0"/>
              </a:spcAft>
              <a:buChar char="»"/>
              <a:defRPr sz="2000">
                <a:solidFill>
                  <a:schemeClr val="tx1"/>
                </a:solidFill>
                <a:latin typeface="Times New Roman" charset="0"/>
              </a:defRPr>
            </a:lvl8pPr>
            <a:lvl9pPr marL="3886200" indent="-228600" eaLnBrk="0" fontAlgn="base" hangingPunct="0">
              <a:spcBef>
                <a:spcPct val="20000"/>
              </a:spcBef>
              <a:spcAft>
                <a:spcPct val="0"/>
              </a:spcAft>
              <a:buChar char="»"/>
              <a:defRPr sz="2000">
                <a:solidFill>
                  <a:schemeClr val="tx1"/>
                </a:solidFill>
                <a:latin typeface="Times New Roman" charset="0"/>
              </a:defRPr>
            </a:lvl9pPr>
          </a:lstStyle>
          <a:p>
            <a:pPr>
              <a:spcBef>
                <a:spcPct val="0"/>
              </a:spcBef>
              <a:buClrTx/>
              <a:buSzTx/>
              <a:buFontTx/>
              <a:buNone/>
            </a:pPr>
            <a:endParaRPr lang="en-US" altLang="en-US" sz="1800">
              <a:solidFill>
                <a:schemeClr val="accent1"/>
              </a:solidFill>
            </a:endParaRPr>
          </a:p>
        </p:txBody>
      </p:sp>
      <p:sp>
        <p:nvSpPr>
          <p:cNvPr id="119826" name="AutoShape 1047"/>
          <p:cNvSpPr>
            <a:spLocks noChangeArrowheads="1"/>
          </p:cNvSpPr>
          <p:nvPr>
            <p:custDataLst>
              <p:tags r:id="rId17"/>
            </p:custDataLst>
          </p:nvPr>
        </p:nvSpPr>
        <p:spPr bwMode="auto">
          <a:xfrm>
            <a:off x="6859588" y="4098925"/>
            <a:ext cx="1079500" cy="482600"/>
          </a:xfrm>
          <a:prstGeom prst="roundRect">
            <a:avLst>
              <a:gd name="adj" fmla="val 12495"/>
            </a:avLst>
          </a:prstGeom>
          <a:solidFill>
            <a:schemeClr val="bg1"/>
          </a:solidFill>
          <a:ln w="12700">
            <a:solidFill>
              <a:schemeClr val="tx1"/>
            </a:solidFill>
            <a:round/>
            <a:headEnd/>
            <a:tailEnd/>
          </a:ln>
          <a:effectLst>
            <a:outerShdw blurRad="63500" dist="107763" dir="2700000" algn="ctr" rotWithShape="0">
              <a:schemeClr val="bg2">
                <a:alpha val="74998"/>
              </a:schemeClr>
            </a:outerShdw>
          </a:effectLst>
        </p:spPr>
        <p:txBody>
          <a:bodyPr wrap="none" anchor="ctr"/>
          <a:lstStyle>
            <a:lvl1pPr>
              <a:spcBef>
                <a:spcPct val="30000"/>
              </a:spcBef>
              <a:buClr>
                <a:schemeClr val="accent1"/>
              </a:buClr>
              <a:buSzPct val="75000"/>
              <a:buFont typeface="Wingdings" charset="2"/>
              <a:buChar char="q"/>
              <a:defRPr sz="2400">
                <a:solidFill>
                  <a:schemeClr val="tx1"/>
                </a:solidFill>
                <a:latin typeface="Arial" charset="0"/>
              </a:defRPr>
            </a:lvl1pPr>
            <a:lvl2pPr marL="742950" indent="-285750">
              <a:spcBef>
                <a:spcPct val="30000"/>
              </a:spcBef>
              <a:buClr>
                <a:schemeClr val="accent1"/>
              </a:buClr>
              <a:buSzPct val="75000"/>
              <a:buFont typeface="Monotype Sorts" charset="2"/>
              <a:buChar char="l"/>
              <a:defRPr sz="2000">
                <a:solidFill>
                  <a:schemeClr val="tx1"/>
                </a:solidFill>
                <a:latin typeface="Arial" charset="0"/>
              </a:defRPr>
            </a:lvl2pPr>
            <a:lvl3pPr marL="1143000" indent="-228600">
              <a:spcBef>
                <a:spcPct val="30000"/>
              </a:spcBef>
              <a:buClr>
                <a:schemeClr val="accent1"/>
              </a:buClr>
              <a:buSzPct val="100000"/>
              <a:buChar char="-"/>
              <a:defRPr>
                <a:solidFill>
                  <a:schemeClr val="tx1"/>
                </a:solidFill>
                <a:latin typeface="Arial" charset="0"/>
              </a:defRPr>
            </a:lvl3pPr>
            <a:lvl4pPr marL="1600200" indent="-228600">
              <a:spcBef>
                <a:spcPct val="20000"/>
              </a:spcBef>
              <a:buChar char="–"/>
              <a:defRPr sz="2000">
                <a:solidFill>
                  <a:schemeClr val="tx1"/>
                </a:solidFill>
                <a:latin typeface="Times New Roman" charset="0"/>
              </a:defRPr>
            </a:lvl4pPr>
            <a:lvl5pPr marL="2057400" indent="-228600">
              <a:spcBef>
                <a:spcPct val="20000"/>
              </a:spcBef>
              <a:buChar char="»"/>
              <a:defRPr sz="2000">
                <a:solidFill>
                  <a:schemeClr val="tx1"/>
                </a:solidFill>
                <a:latin typeface="Times New Roman" charset="0"/>
              </a:defRPr>
            </a:lvl5pPr>
            <a:lvl6pPr marL="2514600" indent="-228600" eaLnBrk="0" fontAlgn="base" hangingPunct="0">
              <a:spcBef>
                <a:spcPct val="20000"/>
              </a:spcBef>
              <a:spcAft>
                <a:spcPct val="0"/>
              </a:spcAft>
              <a:buChar char="»"/>
              <a:defRPr sz="2000">
                <a:solidFill>
                  <a:schemeClr val="tx1"/>
                </a:solidFill>
                <a:latin typeface="Times New Roman" charset="0"/>
              </a:defRPr>
            </a:lvl6pPr>
            <a:lvl7pPr marL="2971800" indent="-228600" eaLnBrk="0" fontAlgn="base" hangingPunct="0">
              <a:spcBef>
                <a:spcPct val="20000"/>
              </a:spcBef>
              <a:spcAft>
                <a:spcPct val="0"/>
              </a:spcAft>
              <a:buChar char="»"/>
              <a:defRPr sz="2000">
                <a:solidFill>
                  <a:schemeClr val="tx1"/>
                </a:solidFill>
                <a:latin typeface="Times New Roman" charset="0"/>
              </a:defRPr>
            </a:lvl7pPr>
            <a:lvl8pPr marL="3429000" indent="-228600" eaLnBrk="0" fontAlgn="base" hangingPunct="0">
              <a:spcBef>
                <a:spcPct val="20000"/>
              </a:spcBef>
              <a:spcAft>
                <a:spcPct val="0"/>
              </a:spcAft>
              <a:buChar char="»"/>
              <a:defRPr sz="2000">
                <a:solidFill>
                  <a:schemeClr val="tx1"/>
                </a:solidFill>
                <a:latin typeface="Times New Roman" charset="0"/>
              </a:defRPr>
            </a:lvl8pPr>
            <a:lvl9pPr marL="3886200" indent="-228600" eaLnBrk="0" fontAlgn="base" hangingPunct="0">
              <a:spcBef>
                <a:spcPct val="20000"/>
              </a:spcBef>
              <a:spcAft>
                <a:spcPct val="0"/>
              </a:spcAft>
              <a:buChar char="»"/>
              <a:defRPr sz="2000">
                <a:solidFill>
                  <a:schemeClr val="tx1"/>
                </a:solidFill>
                <a:latin typeface="Times New Roman" charset="0"/>
              </a:defRPr>
            </a:lvl9pPr>
          </a:lstStyle>
          <a:p>
            <a:pPr>
              <a:spcBef>
                <a:spcPct val="0"/>
              </a:spcBef>
              <a:buClrTx/>
              <a:buSzTx/>
              <a:buFontTx/>
              <a:buNone/>
            </a:pPr>
            <a:endParaRPr lang="en-US" altLang="en-US" sz="1800">
              <a:solidFill>
                <a:schemeClr val="accent1"/>
              </a:solidFill>
            </a:endParaRPr>
          </a:p>
        </p:txBody>
      </p:sp>
      <p:sp>
        <p:nvSpPr>
          <p:cNvPr id="119827" name="Rectangle 1048"/>
          <p:cNvSpPr>
            <a:spLocks noChangeArrowheads="1"/>
          </p:cNvSpPr>
          <p:nvPr>
            <p:custDataLst>
              <p:tags r:id="rId18"/>
            </p:custDataLst>
          </p:nvPr>
        </p:nvSpPr>
        <p:spPr bwMode="auto">
          <a:xfrm>
            <a:off x="6910388" y="3532188"/>
            <a:ext cx="685800" cy="284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lvl1pPr>
              <a:spcBef>
                <a:spcPct val="30000"/>
              </a:spcBef>
              <a:buClr>
                <a:schemeClr val="accent1"/>
              </a:buClr>
              <a:buSzPct val="75000"/>
              <a:buFont typeface="Wingdings" charset="2"/>
              <a:buChar char="q"/>
              <a:defRPr sz="2400">
                <a:solidFill>
                  <a:schemeClr val="tx1"/>
                </a:solidFill>
                <a:latin typeface="Arial" charset="0"/>
              </a:defRPr>
            </a:lvl1pPr>
            <a:lvl2pPr marL="742950" indent="-285750">
              <a:spcBef>
                <a:spcPct val="30000"/>
              </a:spcBef>
              <a:buClr>
                <a:schemeClr val="accent1"/>
              </a:buClr>
              <a:buSzPct val="75000"/>
              <a:buFont typeface="Monotype Sorts" charset="2"/>
              <a:buChar char="l"/>
              <a:defRPr sz="2000">
                <a:solidFill>
                  <a:schemeClr val="tx1"/>
                </a:solidFill>
                <a:latin typeface="Arial" charset="0"/>
              </a:defRPr>
            </a:lvl2pPr>
            <a:lvl3pPr marL="1143000" indent="-228600">
              <a:spcBef>
                <a:spcPct val="30000"/>
              </a:spcBef>
              <a:buClr>
                <a:schemeClr val="accent1"/>
              </a:buClr>
              <a:buSzPct val="100000"/>
              <a:buChar char="-"/>
              <a:defRPr>
                <a:solidFill>
                  <a:schemeClr val="tx1"/>
                </a:solidFill>
                <a:latin typeface="Arial" charset="0"/>
              </a:defRPr>
            </a:lvl3pPr>
            <a:lvl4pPr marL="1600200" indent="-228600">
              <a:spcBef>
                <a:spcPct val="20000"/>
              </a:spcBef>
              <a:buChar char="–"/>
              <a:defRPr sz="2000">
                <a:solidFill>
                  <a:schemeClr val="tx1"/>
                </a:solidFill>
                <a:latin typeface="Times New Roman" charset="0"/>
              </a:defRPr>
            </a:lvl4pPr>
            <a:lvl5pPr marL="2057400" indent="-228600">
              <a:spcBef>
                <a:spcPct val="20000"/>
              </a:spcBef>
              <a:buChar char="»"/>
              <a:defRPr sz="2000">
                <a:solidFill>
                  <a:schemeClr val="tx1"/>
                </a:solidFill>
                <a:latin typeface="Times New Roman" charset="0"/>
              </a:defRPr>
            </a:lvl5pPr>
            <a:lvl6pPr marL="2514600" indent="-228600" eaLnBrk="0" fontAlgn="base" hangingPunct="0">
              <a:spcBef>
                <a:spcPct val="20000"/>
              </a:spcBef>
              <a:spcAft>
                <a:spcPct val="0"/>
              </a:spcAft>
              <a:buChar char="»"/>
              <a:defRPr sz="2000">
                <a:solidFill>
                  <a:schemeClr val="tx1"/>
                </a:solidFill>
                <a:latin typeface="Times New Roman" charset="0"/>
              </a:defRPr>
            </a:lvl6pPr>
            <a:lvl7pPr marL="2971800" indent="-228600" eaLnBrk="0" fontAlgn="base" hangingPunct="0">
              <a:spcBef>
                <a:spcPct val="20000"/>
              </a:spcBef>
              <a:spcAft>
                <a:spcPct val="0"/>
              </a:spcAft>
              <a:buChar char="»"/>
              <a:defRPr sz="2000">
                <a:solidFill>
                  <a:schemeClr val="tx1"/>
                </a:solidFill>
                <a:latin typeface="Times New Roman" charset="0"/>
              </a:defRPr>
            </a:lvl7pPr>
            <a:lvl8pPr marL="3429000" indent="-228600" eaLnBrk="0" fontAlgn="base" hangingPunct="0">
              <a:spcBef>
                <a:spcPct val="20000"/>
              </a:spcBef>
              <a:spcAft>
                <a:spcPct val="0"/>
              </a:spcAft>
              <a:buChar char="»"/>
              <a:defRPr sz="2000">
                <a:solidFill>
                  <a:schemeClr val="tx1"/>
                </a:solidFill>
                <a:latin typeface="Times New Roman" charset="0"/>
              </a:defRPr>
            </a:lvl8pPr>
            <a:lvl9pPr marL="3886200" indent="-228600" eaLnBrk="0" fontAlgn="base" hangingPunct="0">
              <a:spcBef>
                <a:spcPct val="20000"/>
              </a:spcBef>
              <a:spcAft>
                <a:spcPct val="0"/>
              </a:spcAft>
              <a:buChar char="»"/>
              <a:defRPr sz="2000">
                <a:solidFill>
                  <a:schemeClr val="tx1"/>
                </a:solidFill>
                <a:latin typeface="Times New Roman" charset="0"/>
              </a:defRPr>
            </a:lvl9pPr>
          </a:lstStyle>
          <a:p>
            <a:pPr>
              <a:lnSpc>
                <a:spcPct val="85000"/>
              </a:lnSpc>
              <a:spcBef>
                <a:spcPct val="0"/>
              </a:spcBef>
              <a:buClrTx/>
              <a:buSzTx/>
              <a:buFontTx/>
              <a:buNone/>
            </a:pPr>
            <a:r>
              <a:rPr lang="en-US" altLang="zh-CN" sz="1800" b="1">
                <a:ea typeface="宋体" charset="-122"/>
              </a:rPr>
              <a:t>Input</a:t>
            </a:r>
          </a:p>
        </p:txBody>
      </p:sp>
      <p:sp>
        <p:nvSpPr>
          <p:cNvPr id="119828" name="Rectangle 1049"/>
          <p:cNvSpPr>
            <a:spLocks noChangeArrowheads="1"/>
          </p:cNvSpPr>
          <p:nvPr>
            <p:custDataLst>
              <p:tags r:id="rId19"/>
            </p:custDataLst>
          </p:nvPr>
        </p:nvSpPr>
        <p:spPr bwMode="auto">
          <a:xfrm>
            <a:off x="6910388" y="4149725"/>
            <a:ext cx="876300" cy="28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lvl1pPr>
              <a:spcBef>
                <a:spcPct val="30000"/>
              </a:spcBef>
              <a:buClr>
                <a:schemeClr val="accent1"/>
              </a:buClr>
              <a:buSzPct val="75000"/>
              <a:buFont typeface="Wingdings" charset="2"/>
              <a:buChar char="q"/>
              <a:defRPr sz="2400">
                <a:solidFill>
                  <a:schemeClr val="tx1"/>
                </a:solidFill>
                <a:latin typeface="Arial" charset="0"/>
              </a:defRPr>
            </a:lvl1pPr>
            <a:lvl2pPr marL="742950" indent="-285750">
              <a:spcBef>
                <a:spcPct val="30000"/>
              </a:spcBef>
              <a:buClr>
                <a:schemeClr val="accent1"/>
              </a:buClr>
              <a:buSzPct val="75000"/>
              <a:buFont typeface="Monotype Sorts" charset="2"/>
              <a:buChar char="l"/>
              <a:defRPr sz="2000">
                <a:solidFill>
                  <a:schemeClr val="tx1"/>
                </a:solidFill>
                <a:latin typeface="Arial" charset="0"/>
              </a:defRPr>
            </a:lvl2pPr>
            <a:lvl3pPr marL="1143000" indent="-228600">
              <a:spcBef>
                <a:spcPct val="30000"/>
              </a:spcBef>
              <a:buClr>
                <a:schemeClr val="accent1"/>
              </a:buClr>
              <a:buSzPct val="100000"/>
              <a:buChar char="-"/>
              <a:defRPr>
                <a:solidFill>
                  <a:schemeClr val="tx1"/>
                </a:solidFill>
                <a:latin typeface="Arial" charset="0"/>
              </a:defRPr>
            </a:lvl3pPr>
            <a:lvl4pPr marL="1600200" indent="-228600">
              <a:spcBef>
                <a:spcPct val="20000"/>
              </a:spcBef>
              <a:buChar char="–"/>
              <a:defRPr sz="2000">
                <a:solidFill>
                  <a:schemeClr val="tx1"/>
                </a:solidFill>
                <a:latin typeface="Times New Roman" charset="0"/>
              </a:defRPr>
            </a:lvl4pPr>
            <a:lvl5pPr marL="2057400" indent="-228600">
              <a:spcBef>
                <a:spcPct val="20000"/>
              </a:spcBef>
              <a:buChar char="»"/>
              <a:defRPr sz="2000">
                <a:solidFill>
                  <a:schemeClr val="tx1"/>
                </a:solidFill>
                <a:latin typeface="Times New Roman" charset="0"/>
              </a:defRPr>
            </a:lvl5pPr>
            <a:lvl6pPr marL="2514600" indent="-228600" eaLnBrk="0" fontAlgn="base" hangingPunct="0">
              <a:spcBef>
                <a:spcPct val="20000"/>
              </a:spcBef>
              <a:spcAft>
                <a:spcPct val="0"/>
              </a:spcAft>
              <a:buChar char="»"/>
              <a:defRPr sz="2000">
                <a:solidFill>
                  <a:schemeClr val="tx1"/>
                </a:solidFill>
                <a:latin typeface="Times New Roman" charset="0"/>
              </a:defRPr>
            </a:lvl6pPr>
            <a:lvl7pPr marL="2971800" indent="-228600" eaLnBrk="0" fontAlgn="base" hangingPunct="0">
              <a:spcBef>
                <a:spcPct val="20000"/>
              </a:spcBef>
              <a:spcAft>
                <a:spcPct val="0"/>
              </a:spcAft>
              <a:buChar char="»"/>
              <a:defRPr sz="2000">
                <a:solidFill>
                  <a:schemeClr val="tx1"/>
                </a:solidFill>
                <a:latin typeface="Times New Roman" charset="0"/>
              </a:defRPr>
            </a:lvl7pPr>
            <a:lvl8pPr marL="3429000" indent="-228600" eaLnBrk="0" fontAlgn="base" hangingPunct="0">
              <a:spcBef>
                <a:spcPct val="20000"/>
              </a:spcBef>
              <a:spcAft>
                <a:spcPct val="0"/>
              </a:spcAft>
              <a:buChar char="»"/>
              <a:defRPr sz="2000">
                <a:solidFill>
                  <a:schemeClr val="tx1"/>
                </a:solidFill>
                <a:latin typeface="Times New Roman" charset="0"/>
              </a:defRPr>
            </a:lvl8pPr>
            <a:lvl9pPr marL="3886200" indent="-228600" eaLnBrk="0" fontAlgn="base" hangingPunct="0">
              <a:spcBef>
                <a:spcPct val="20000"/>
              </a:spcBef>
              <a:spcAft>
                <a:spcPct val="0"/>
              </a:spcAft>
              <a:buChar char="»"/>
              <a:defRPr sz="2000">
                <a:solidFill>
                  <a:schemeClr val="tx1"/>
                </a:solidFill>
                <a:latin typeface="Times New Roman" charset="0"/>
              </a:defRPr>
            </a:lvl9pPr>
          </a:lstStyle>
          <a:p>
            <a:pPr>
              <a:lnSpc>
                <a:spcPct val="85000"/>
              </a:lnSpc>
              <a:spcBef>
                <a:spcPct val="0"/>
              </a:spcBef>
              <a:buClrTx/>
              <a:buSzTx/>
              <a:buFontTx/>
              <a:buNone/>
            </a:pPr>
            <a:r>
              <a:rPr lang="en-US" altLang="zh-CN" sz="1800" b="1">
                <a:ea typeface="宋体" charset="-122"/>
              </a:rPr>
              <a:t>Output</a:t>
            </a:r>
          </a:p>
        </p:txBody>
      </p:sp>
      <p:sp>
        <p:nvSpPr>
          <p:cNvPr id="119829" name="AutoShape 1050"/>
          <p:cNvSpPr>
            <a:spLocks noChangeArrowheads="1"/>
          </p:cNvSpPr>
          <p:nvPr>
            <p:custDataLst>
              <p:tags r:id="rId20"/>
            </p:custDataLst>
          </p:nvPr>
        </p:nvSpPr>
        <p:spPr bwMode="auto">
          <a:xfrm>
            <a:off x="6877050" y="2803525"/>
            <a:ext cx="1079500" cy="512763"/>
          </a:xfrm>
          <a:prstGeom prst="roundRect">
            <a:avLst>
              <a:gd name="adj" fmla="val 12495"/>
            </a:avLst>
          </a:prstGeom>
          <a:solidFill>
            <a:schemeClr val="bg1"/>
          </a:solidFill>
          <a:ln w="12700">
            <a:solidFill>
              <a:schemeClr val="tx1"/>
            </a:solidFill>
            <a:round/>
            <a:headEnd/>
            <a:tailEnd/>
          </a:ln>
          <a:effectLst>
            <a:outerShdw blurRad="63500" dist="107763" dir="2700000" algn="ctr" rotWithShape="0">
              <a:schemeClr val="bg2">
                <a:alpha val="74998"/>
              </a:schemeClr>
            </a:outerShdw>
          </a:effectLst>
        </p:spPr>
        <p:txBody>
          <a:bodyPr wrap="none" anchor="ctr"/>
          <a:lstStyle>
            <a:lvl1pPr>
              <a:spcBef>
                <a:spcPct val="30000"/>
              </a:spcBef>
              <a:buClr>
                <a:schemeClr val="accent1"/>
              </a:buClr>
              <a:buSzPct val="75000"/>
              <a:buFont typeface="Wingdings" charset="2"/>
              <a:buChar char="q"/>
              <a:defRPr sz="2400">
                <a:solidFill>
                  <a:schemeClr val="tx1"/>
                </a:solidFill>
                <a:latin typeface="Arial" charset="0"/>
              </a:defRPr>
            </a:lvl1pPr>
            <a:lvl2pPr marL="742950" indent="-285750">
              <a:spcBef>
                <a:spcPct val="30000"/>
              </a:spcBef>
              <a:buClr>
                <a:schemeClr val="accent1"/>
              </a:buClr>
              <a:buSzPct val="75000"/>
              <a:buFont typeface="Monotype Sorts" charset="2"/>
              <a:buChar char="l"/>
              <a:defRPr sz="2000">
                <a:solidFill>
                  <a:schemeClr val="tx1"/>
                </a:solidFill>
                <a:latin typeface="Arial" charset="0"/>
              </a:defRPr>
            </a:lvl2pPr>
            <a:lvl3pPr marL="1143000" indent="-228600">
              <a:spcBef>
                <a:spcPct val="30000"/>
              </a:spcBef>
              <a:buClr>
                <a:schemeClr val="accent1"/>
              </a:buClr>
              <a:buSzPct val="100000"/>
              <a:buChar char="-"/>
              <a:defRPr>
                <a:solidFill>
                  <a:schemeClr val="tx1"/>
                </a:solidFill>
                <a:latin typeface="Arial" charset="0"/>
              </a:defRPr>
            </a:lvl3pPr>
            <a:lvl4pPr marL="1600200" indent="-228600">
              <a:spcBef>
                <a:spcPct val="20000"/>
              </a:spcBef>
              <a:buChar char="–"/>
              <a:defRPr sz="2000">
                <a:solidFill>
                  <a:schemeClr val="tx1"/>
                </a:solidFill>
                <a:latin typeface="Times New Roman" charset="0"/>
              </a:defRPr>
            </a:lvl4pPr>
            <a:lvl5pPr marL="2057400" indent="-228600">
              <a:spcBef>
                <a:spcPct val="20000"/>
              </a:spcBef>
              <a:buChar char="»"/>
              <a:defRPr sz="2000">
                <a:solidFill>
                  <a:schemeClr val="tx1"/>
                </a:solidFill>
                <a:latin typeface="Times New Roman" charset="0"/>
              </a:defRPr>
            </a:lvl5pPr>
            <a:lvl6pPr marL="2514600" indent="-228600" eaLnBrk="0" fontAlgn="base" hangingPunct="0">
              <a:spcBef>
                <a:spcPct val="20000"/>
              </a:spcBef>
              <a:spcAft>
                <a:spcPct val="0"/>
              </a:spcAft>
              <a:buChar char="»"/>
              <a:defRPr sz="2000">
                <a:solidFill>
                  <a:schemeClr val="tx1"/>
                </a:solidFill>
                <a:latin typeface="Times New Roman" charset="0"/>
              </a:defRPr>
            </a:lvl6pPr>
            <a:lvl7pPr marL="2971800" indent="-228600" eaLnBrk="0" fontAlgn="base" hangingPunct="0">
              <a:spcBef>
                <a:spcPct val="20000"/>
              </a:spcBef>
              <a:spcAft>
                <a:spcPct val="0"/>
              </a:spcAft>
              <a:buChar char="»"/>
              <a:defRPr sz="2000">
                <a:solidFill>
                  <a:schemeClr val="tx1"/>
                </a:solidFill>
                <a:latin typeface="Times New Roman" charset="0"/>
              </a:defRPr>
            </a:lvl7pPr>
            <a:lvl8pPr marL="3429000" indent="-228600" eaLnBrk="0" fontAlgn="base" hangingPunct="0">
              <a:spcBef>
                <a:spcPct val="20000"/>
              </a:spcBef>
              <a:spcAft>
                <a:spcPct val="0"/>
              </a:spcAft>
              <a:buChar char="»"/>
              <a:defRPr sz="2000">
                <a:solidFill>
                  <a:schemeClr val="tx1"/>
                </a:solidFill>
                <a:latin typeface="Times New Roman" charset="0"/>
              </a:defRPr>
            </a:lvl8pPr>
            <a:lvl9pPr marL="3886200" indent="-228600" eaLnBrk="0" fontAlgn="base" hangingPunct="0">
              <a:spcBef>
                <a:spcPct val="20000"/>
              </a:spcBef>
              <a:spcAft>
                <a:spcPct val="0"/>
              </a:spcAft>
              <a:buChar char="»"/>
              <a:defRPr sz="2000">
                <a:solidFill>
                  <a:schemeClr val="tx1"/>
                </a:solidFill>
                <a:latin typeface="Times New Roman" charset="0"/>
              </a:defRPr>
            </a:lvl9pPr>
          </a:lstStyle>
          <a:p>
            <a:pPr>
              <a:spcBef>
                <a:spcPct val="0"/>
              </a:spcBef>
              <a:buClrTx/>
              <a:buSzTx/>
              <a:buFontTx/>
              <a:buNone/>
            </a:pPr>
            <a:endParaRPr lang="en-US" altLang="en-US" sz="1800">
              <a:solidFill>
                <a:schemeClr val="accent1"/>
              </a:solidFill>
            </a:endParaRPr>
          </a:p>
        </p:txBody>
      </p:sp>
      <p:sp>
        <p:nvSpPr>
          <p:cNvPr id="119830" name="Rectangle 1051"/>
          <p:cNvSpPr>
            <a:spLocks noChangeArrowheads="1"/>
          </p:cNvSpPr>
          <p:nvPr>
            <p:custDataLst>
              <p:tags r:id="rId21"/>
            </p:custDataLst>
          </p:nvPr>
        </p:nvSpPr>
        <p:spPr bwMode="auto">
          <a:xfrm>
            <a:off x="6927850" y="2884488"/>
            <a:ext cx="1028700" cy="284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lvl1pPr>
              <a:spcBef>
                <a:spcPct val="30000"/>
              </a:spcBef>
              <a:buClr>
                <a:schemeClr val="accent1"/>
              </a:buClr>
              <a:buSzPct val="75000"/>
              <a:buFont typeface="Wingdings" charset="2"/>
              <a:buChar char="q"/>
              <a:defRPr sz="2400">
                <a:solidFill>
                  <a:schemeClr val="tx1"/>
                </a:solidFill>
                <a:latin typeface="Arial" charset="0"/>
              </a:defRPr>
            </a:lvl1pPr>
            <a:lvl2pPr marL="742950" indent="-285750">
              <a:spcBef>
                <a:spcPct val="30000"/>
              </a:spcBef>
              <a:buClr>
                <a:schemeClr val="accent1"/>
              </a:buClr>
              <a:buSzPct val="75000"/>
              <a:buFont typeface="Monotype Sorts" charset="2"/>
              <a:buChar char="l"/>
              <a:defRPr sz="2000">
                <a:solidFill>
                  <a:schemeClr val="tx1"/>
                </a:solidFill>
                <a:latin typeface="Arial" charset="0"/>
              </a:defRPr>
            </a:lvl2pPr>
            <a:lvl3pPr marL="1143000" indent="-228600">
              <a:spcBef>
                <a:spcPct val="30000"/>
              </a:spcBef>
              <a:buClr>
                <a:schemeClr val="accent1"/>
              </a:buClr>
              <a:buSzPct val="100000"/>
              <a:buChar char="-"/>
              <a:defRPr>
                <a:solidFill>
                  <a:schemeClr val="tx1"/>
                </a:solidFill>
                <a:latin typeface="Arial" charset="0"/>
              </a:defRPr>
            </a:lvl3pPr>
            <a:lvl4pPr marL="1600200" indent="-228600">
              <a:spcBef>
                <a:spcPct val="20000"/>
              </a:spcBef>
              <a:buChar char="–"/>
              <a:defRPr sz="2000">
                <a:solidFill>
                  <a:schemeClr val="tx1"/>
                </a:solidFill>
                <a:latin typeface="Times New Roman" charset="0"/>
              </a:defRPr>
            </a:lvl4pPr>
            <a:lvl5pPr marL="2057400" indent="-228600">
              <a:spcBef>
                <a:spcPct val="20000"/>
              </a:spcBef>
              <a:buChar char="»"/>
              <a:defRPr sz="2000">
                <a:solidFill>
                  <a:schemeClr val="tx1"/>
                </a:solidFill>
                <a:latin typeface="Times New Roman" charset="0"/>
              </a:defRPr>
            </a:lvl5pPr>
            <a:lvl6pPr marL="2514600" indent="-228600" eaLnBrk="0" fontAlgn="base" hangingPunct="0">
              <a:spcBef>
                <a:spcPct val="20000"/>
              </a:spcBef>
              <a:spcAft>
                <a:spcPct val="0"/>
              </a:spcAft>
              <a:buChar char="»"/>
              <a:defRPr sz="2000">
                <a:solidFill>
                  <a:schemeClr val="tx1"/>
                </a:solidFill>
                <a:latin typeface="Times New Roman" charset="0"/>
              </a:defRPr>
            </a:lvl6pPr>
            <a:lvl7pPr marL="2971800" indent="-228600" eaLnBrk="0" fontAlgn="base" hangingPunct="0">
              <a:spcBef>
                <a:spcPct val="20000"/>
              </a:spcBef>
              <a:spcAft>
                <a:spcPct val="0"/>
              </a:spcAft>
              <a:buChar char="»"/>
              <a:defRPr sz="2000">
                <a:solidFill>
                  <a:schemeClr val="tx1"/>
                </a:solidFill>
                <a:latin typeface="Times New Roman" charset="0"/>
              </a:defRPr>
            </a:lvl7pPr>
            <a:lvl8pPr marL="3429000" indent="-228600" eaLnBrk="0" fontAlgn="base" hangingPunct="0">
              <a:spcBef>
                <a:spcPct val="20000"/>
              </a:spcBef>
              <a:spcAft>
                <a:spcPct val="0"/>
              </a:spcAft>
              <a:buChar char="»"/>
              <a:defRPr sz="2000">
                <a:solidFill>
                  <a:schemeClr val="tx1"/>
                </a:solidFill>
                <a:latin typeface="Times New Roman" charset="0"/>
              </a:defRPr>
            </a:lvl8pPr>
            <a:lvl9pPr marL="3886200" indent="-228600" eaLnBrk="0" fontAlgn="base" hangingPunct="0">
              <a:spcBef>
                <a:spcPct val="20000"/>
              </a:spcBef>
              <a:spcAft>
                <a:spcPct val="0"/>
              </a:spcAft>
              <a:buChar char="»"/>
              <a:defRPr sz="2000">
                <a:solidFill>
                  <a:schemeClr val="tx1"/>
                </a:solidFill>
                <a:latin typeface="Times New Roman" charset="0"/>
              </a:defRPr>
            </a:lvl9pPr>
          </a:lstStyle>
          <a:p>
            <a:pPr>
              <a:lnSpc>
                <a:spcPct val="85000"/>
              </a:lnSpc>
              <a:spcBef>
                <a:spcPct val="0"/>
              </a:spcBef>
              <a:buClrTx/>
              <a:buSzTx/>
              <a:buFontTx/>
              <a:buNone/>
            </a:pPr>
            <a:r>
              <a:rPr lang="en-US" altLang="zh-CN" sz="1800" b="1">
                <a:ea typeface="宋体" charset="-122"/>
              </a:rPr>
              <a:t>Network</a:t>
            </a:r>
          </a:p>
        </p:txBody>
      </p:sp>
    </p:spTree>
    <p:extLst>
      <p:ext uri="{BB962C8B-B14F-4D97-AF65-F5344CB8AC3E}">
        <p14:creationId xmlns:p14="http://schemas.microsoft.com/office/powerpoint/2010/main" val="830608533"/>
      </p:ext>
    </p:extLst>
  </p:cSld>
  <p:clrMapOvr>
    <a:masterClrMapping/>
  </p:clrMapOv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2"/>
          <p:cNvSpPr>
            <a:spLocks noGrp="1" noChangeArrowheads="1"/>
          </p:cNvSpPr>
          <p:nvPr>
            <p:ph type="title"/>
            <p:custDataLst>
              <p:tags r:id="rId1"/>
            </p:custDataLst>
          </p:nvPr>
        </p:nvSpPr>
        <p:spPr>
          <a:xfrm>
            <a:off x="609600" y="304800"/>
            <a:ext cx="5888038" cy="422275"/>
          </a:xfrm>
        </p:spPr>
        <p:txBody>
          <a:bodyPr wrap="none"/>
          <a:lstStyle/>
          <a:p>
            <a:r>
              <a:rPr lang="en-US" altLang="zh-CN">
                <a:ea typeface="宋体" charset="-122"/>
              </a:rPr>
              <a:t>Datapath Executes the Instruction</a:t>
            </a:r>
          </a:p>
        </p:txBody>
      </p:sp>
      <p:sp>
        <p:nvSpPr>
          <p:cNvPr id="121859" name="Rectangle 3"/>
          <p:cNvSpPr>
            <a:spLocks noChangeArrowheads="1"/>
          </p:cNvSpPr>
          <p:nvPr>
            <p:custDataLst>
              <p:tags r:id="rId2"/>
            </p:custDataLst>
          </p:nvPr>
        </p:nvSpPr>
        <p:spPr bwMode="auto">
          <a:xfrm>
            <a:off x="762000" y="2209800"/>
            <a:ext cx="7467600" cy="2857500"/>
          </a:xfrm>
          <a:prstGeom prst="rect">
            <a:avLst/>
          </a:prstGeom>
          <a:solidFill>
            <a:schemeClr val="bg1"/>
          </a:solidFill>
          <a:ln w="12700">
            <a:solidFill>
              <a:schemeClr val="tx1"/>
            </a:solidFill>
            <a:miter lim="800000"/>
            <a:headEnd/>
            <a:tailEnd/>
          </a:ln>
          <a:effectLst>
            <a:outerShdw blurRad="63500" dist="107763" dir="2700000" algn="ctr" rotWithShape="0">
              <a:schemeClr val="bg2">
                <a:alpha val="74998"/>
              </a:schemeClr>
            </a:outerShdw>
          </a:effectLst>
        </p:spPr>
        <p:txBody>
          <a:bodyPr wrap="none" anchor="ctr"/>
          <a:lstStyle>
            <a:lvl1pPr>
              <a:spcBef>
                <a:spcPct val="30000"/>
              </a:spcBef>
              <a:buClr>
                <a:schemeClr val="accent1"/>
              </a:buClr>
              <a:buSzPct val="75000"/>
              <a:buFont typeface="Wingdings" charset="2"/>
              <a:buChar char="q"/>
              <a:defRPr sz="2400">
                <a:solidFill>
                  <a:schemeClr val="tx1"/>
                </a:solidFill>
                <a:latin typeface="Arial" charset="0"/>
              </a:defRPr>
            </a:lvl1pPr>
            <a:lvl2pPr marL="742950" indent="-285750">
              <a:spcBef>
                <a:spcPct val="30000"/>
              </a:spcBef>
              <a:buClr>
                <a:schemeClr val="accent1"/>
              </a:buClr>
              <a:buSzPct val="75000"/>
              <a:buFont typeface="Monotype Sorts" charset="2"/>
              <a:buChar char="l"/>
              <a:defRPr sz="2000">
                <a:solidFill>
                  <a:schemeClr val="tx1"/>
                </a:solidFill>
                <a:latin typeface="Arial" charset="0"/>
              </a:defRPr>
            </a:lvl2pPr>
            <a:lvl3pPr marL="1143000" indent="-228600">
              <a:spcBef>
                <a:spcPct val="30000"/>
              </a:spcBef>
              <a:buClr>
                <a:schemeClr val="accent1"/>
              </a:buClr>
              <a:buSzPct val="100000"/>
              <a:buChar char="-"/>
              <a:defRPr>
                <a:solidFill>
                  <a:schemeClr val="tx1"/>
                </a:solidFill>
                <a:latin typeface="Arial" charset="0"/>
              </a:defRPr>
            </a:lvl3pPr>
            <a:lvl4pPr marL="1600200" indent="-228600">
              <a:spcBef>
                <a:spcPct val="20000"/>
              </a:spcBef>
              <a:buChar char="–"/>
              <a:defRPr sz="2000">
                <a:solidFill>
                  <a:schemeClr val="tx1"/>
                </a:solidFill>
                <a:latin typeface="Times New Roman" charset="0"/>
              </a:defRPr>
            </a:lvl4pPr>
            <a:lvl5pPr marL="2057400" indent="-228600">
              <a:spcBef>
                <a:spcPct val="20000"/>
              </a:spcBef>
              <a:buChar char="»"/>
              <a:defRPr sz="2000">
                <a:solidFill>
                  <a:schemeClr val="tx1"/>
                </a:solidFill>
                <a:latin typeface="Times New Roman" charset="0"/>
              </a:defRPr>
            </a:lvl5pPr>
            <a:lvl6pPr marL="2514600" indent="-228600" eaLnBrk="0" fontAlgn="base" hangingPunct="0">
              <a:spcBef>
                <a:spcPct val="20000"/>
              </a:spcBef>
              <a:spcAft>
                <a:spcPct val="0"/>
              </a:spcAft>
              <a:buChar char="»"/>
              <a:defRPr sz="2000">
                <a:solidFill>
                  <a:schemeClr val="tx1"/>
                </a:solidFill>
                <a:latin typeface="Times New Roman" charset="0"/>
              </a:defRPr>
            </a:lvl6pPr>
            <a:lvl7pPr marL="2971800" indent="-228600" eaLnBrk="0" fontAlgn="base" hangingPunct="0">
              <a:spcBef>
                <a:spcPct val="20000"/>
              </a:spcBef>
              <a:spcAft>
                <a:spcPct val="0"/>
              </a:spcAft>
              <a:buChar char="»"/>
              <a:defRPr sz="2000">
                <a:solidFill>
                  <a:schemeClr val="tx1"/>
                </a:solidFill>
                <a:latin typeface="Times New Roman" charset="0"/>
              </a:defRPr>
            </a:lvl7pPr>
            <a:lvl8pPr marL="3429000" indent="-228600" eaLnBrk="0" fontAlgn="base" hangingPunct="0">
              <a:spcBef>
                <a:spcPct val="20000"/>
              </a:spcBef>
              <a:spcAft>
                <a:spcPct val="0"/>
              </a:spcAft>
              <a:buChar char="»"/>
              <a:defRPr sz="2000">
                <a:solidFill>
                  <a:schemeClr val="tx1"/>
                </a:solidFill>
                <a:latin typeface="Times New Roman" charset="0"/>
              </a:defRPr>
            </a:lvl8pPr>
            <a:lvl9pPr marL="3886200" indent="-228600" eaLnBrk="0" fontAlgn="base" hangingPunct="0">
              <a:spcBef>
                <a:spcPct val="20000"/>
              </a:spcBef>
              <a:spcAft>
                <a:spcPct val="0"/>
              </a:spcAft>
              <a:buChar char="»"/>
              <a:defRPr sz="2000">
                <a:solidFill>
                  <a:schemeClr val="tx1"/>
                </a:solidFill>
                <a:latin typeface="Times New Roman" charset="0"/>
              </a:defRPr>
            </a:lvl9pPr>
          </a:lstStyle>
          <a:p>
            <a:pPr>
              <a:spcBef>
                <a:spcPct val="0"/>
              </a:spcBef>
              <a:buClrTx/>
              <a:buSzTx/>
              <a:buFontTx/>
              <a:buNone/>
            </a:pPr>
            <a:endParaRPr lang="en-US" altLang="en-US" sz="1800">
              <a:solidFill>
                <a:schemeClr val="accent1"/>
              </a:solidFill>
            </a:endParaRPr>
          </a:p>
        </p:txBody>
      </p:sp>
      <p:sp>
        <p:nvSpPr>
          <p:cNvPr id="121860" name="Rectangle 4"/>
          <p:cNvSpPr>
            <a:spLocks noChangeArrowheads="1"/>
          </p:cNvSpPr>
          <p:nvPr>
            <p:custDataLst>
              <p:tags r:id="rId3"/>
            </p:custDataLst>
          </p:nvPr>
        </p:nvSpPr>
        <p:spPr bwMode="auto">
          <a:xfrm>
            <a:off x="1143000" y="2463800"/>
            <a:ext cx="3810000" cy="2197100"/>
          </a:xfrm>
          <a:prstGeom prst="rect">
            <a:avLst/>
          </a:prstGeom>
          <a:solidFill>
            <a:schemeClr val="bg1"/>
          </a:solidFill>
          <a:ln w="12700">
            <a:solidFill>
              <a:schemeClr val="tx1"/>
            </a:solidFill>
            <a:miter lim="800000"/>
            <a:headEnd/>
            <a:tailEnd/>
          </a:ln>
          <a:effectLst>
            <a:outerShdw blurRad="63500" dist="107763" dir="2700000" algn="ctr" rotWithShape="0">
              <a:schemeClr val="bg2">
                <a:alpha val="74998"/>
              </a:schemeClr>
            </a:outerShdw>
          </a:effectLst>
        </p:spPr>
        <p:txBody>
          <a:bodyPr wrap="none" anchor="ctr"/>
          <a:lstStyle>
            <a:lvl1pPr>
              <a:spcBef>
                <a:spcPct val="30000"/>
              </a:spcBef>
              <a:buClr>
                <a:schemeClr val="accent1"/>
              </a:buClr>
              <a:buSzPct val="75000"/>
              <a:buFont typeface="Wingdings" charset="2"/>
              <a:buChar char="q"/>
              <a:defRPr sz="2400">
                <a:solidFill>
                  <a:schemeClr val="tx1"/>
                </a:solidFill>
                <a:latin typeface="Arial" charset="0"/>
              </a:defRPr>
            </a:lvl1pPr>
            <a:lvl2pPr marL="742950" indent="-285750">
              <a:spcBef>
                <a:spcPct val="30000"/>
              </a:spcBef>
              <a:buClr>
                <a:schemeClr val="accent1"/>
              </a:buClr>
              <a:buSzPct val="75000"/>
              <a:buFont typeface="Monotype Sorts" charset="2"/>
              <a:buChar char="l"/>
              <a:defRPr sz="2000">
                <a:solidFill>
                  <a:schemeClr val="tx1"/>
                </a:solidFill>
                <a:latin typeface="Arial" charset="0"/>
              </a:defRPr>
            </a:lvl2pPr>
            <a:lvl3pPr marL="1143000" indent="-228600">
              <a:spcBef>
                <a:spcPct val="30000"/>
              </a:spcBef>
              <a:buClr>
                <a:schemeClr val="accent1"/>
              </a:buClr>
              <a:buSzPct val="100000"/>
              <a:buChar char="-"/>
              <a:defRPr>
                <a:solidFill>
                  <a:schemeClr val="tx1"/>
                </a:solidFill>
                <a:latin typeface="Arial" charset="0"/>
              </a:defRPr>
            </a:lvl3pPr>
            <a:lvl4pPr marL="1600200" indent="-228600">
              <a:spcBef>
                <a:spcPct val="20000"/>
              </a:spcBef>
              <a:buChar char="–"/>
              <a:defRPr sz="2000">
                <a:solidFill>
                  <a:schemeClr val="tx1"/>
                </a:solidFill>
                <a:latin typeface="Times New Roman" charset="0"/>
              </a:defRPr>
            </a:lvl4pPr>
            <a:lvl5pPr marL="2057400" indent="-228600">
              <a:spcBef>
                <a:spcPct val="20000"/>
              </a:spcBef>
              <a:buChar char="»"/>
              <a:defRPr sz="2000">
                <a:solidFill>
                  <a:schemeClr val="tx1"/>
                </a:solidFill>
                <a:latin typeface="Times New Roman" charset="0"/>
              </a:defRPr>
            </a:lvl5pPr>
            <a:lvl6pPr marL="2514600" indent="-228600" eaLnBrk="0" fontAlgn="base" hangingPunct="0">
              <a:spcBef>
                <a:spcPct val="20000"/>
              </a:spcBef>
              <a:spcAft>
                <a:spcPct val="0"/>
              </a:spcAft>
              <a:buChar char="»"/>
              <a:defRPr sz="2000">
                <a:solidFill>
                  <a:schemeClr val="tx1"/>
                </a:solidFill>
                <a:latin typeface="Times New Roman" charset="0"/>
              </a:defRPr>
            </a:lvl6pPr>
            <a:lvl7pPr marL="2971800" indent="-228600" eaLnBrk="0" fontAlgn="base" hangingPunct="0">
              <a:spcBef>
                <a:spcPct val="20000"/>
              </a:spcBef>
              <a:spcAft>
                <a:spcPct val="0"/>
              </a:spcAft>
              <a:buChar char="»"/>
              <a:defRPr sz="2000">
                <a:solidFill>
                  <a:schemeClr val="tx1"/>
                </a:solidFill>
                <a:latin typeface="Times New Roman" charset="0"/>
              </a:defRPr>
            </a:lvl7pPr>
            <a:lvl8pPr marL="3429000" indent="-228600" eaLnBrk="0" fontAlgn="base" hangingPunct="0">
              <a:spcBef>
                <a:spcPct val="20000"/>
              </a:spcBef>
              <a:spcAft>
                <a:spcPct val="0"/>
              </a:spcAft>
              <a:buChar char="»"/>
              <a:defRPr sz="2000">
                <a:solidFill>
                  <a:schemeClr val="tx1"/>
                </a:solidFill>
                <a:latin typeface="Times New Roman" charset="0"/>
              </a:defRPr>
            </a:lvl8pPr>
            <a:lvl9pPr marL="3886200" indent="-228600" eaLnBrk="0" fontAlgn="base" hangingPunct="0">
              <a:spcBef>
                <a:spcPct val="20000"/>
              </a:spcBef>
              <a:spcAft>
                <a:spcPct val="0"/>
              </a:spcAft>
              <a:buChar char="»"/>
              <a:defRPr sz="2000">
                <a:solidFill>
                  <a:schemeClr val="tx1"/>
                </a:solidFill>
                <a:latin typeface="Times New Roman" charset="0"/>
              </a:defRPr>
            </a:lvl9pPr>
          </a:lstStyle>
          <a:p>
            <a:pPr>
              <a:spcBef>
                <a:spcPct val="0"/>
              </a:spcBef>
              <a:buClrTx/>
              <a:buSzTx/>
              <a:buFontTx/>
              <a:buNone/>
            </a:pPr>
            <a:endParaRPr lang="en-US" altLang="en-US" sz="1800">
              <a:solidFill>
                <a:schemeClr val="accent1"/>
              </a:solidFill>
            </a:endParaRPr>
          </a:p>
        </p:txBody>
      </p:sp>
      <p:sp>
        <p:nvSpPr>
          <p:cNvPr id="121861" name="Rectangle 5"/>
          <p:cNvSpPr>
            <a:spLocks noChangeArrowheads="1"/>
          </p:cNvSpPr>
          <p:nvPr>
            <p:custDataLst>
              <p:tags r:id="rId4"/>
            </p:custDataLst>
          </p:nvPr>
        </p:nvSpPr>
        <p:spPr bwMode="auto">
          <a:xfrm>
            <a:off x="1174750" y="2590800"/>
            <a:ext cx="1308100" cy="28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lvl1pPr>
              <a:spcBef>
                <a:spcPct val="30000"/>
              </a:spcBef>
              <a:buClr>
                <a:schemeClr val="accent1"/>
              </a:buClr>
              <a:buSzPct val="75000"/>
              <a:buFont typeface="Wingdings" charset="2"/>
              <a:buChar char="q"/>
              <a:defRPr sz="2400">
                <a:solidFill>
                  <a:schemeClr val="tx1"/>
                </a:solidFill>
                <a:latin typeface="Arial" charset="0"/>
              </a:defRPr>
            </a:lvl1pPr>
            <a:lvl2pPr marL="742950" indent="-285750">
              <a:spcBef>
                <a:spcPct val="30000"/>
              </a:spcBef>
              <a:buClr>
                <a:schemeClr val="accent1"/>
              </a:buClr>
              <a:buSzPct val="75000"/>
              <a:buFont typeface="Monotype Sorts" charset="2"/>
              <a:buChar char="l"/>
              <a:defRPr sz="2000">
                <a:solidFill>
                  <a:schemeClr val="tx1"/>
                </a:solidFill>
                <a:latin typeface="Arial" charset="0"/>
              </a:defRPr>
            </a:lvl2pPr>
            <a:lvl3pPr marL="1143000" indent="-228600">
              <a:spcBef>
                <a:spcPct val="30000"/>
              </a:spcBef>
              <a:buClr>
                <a:schemeClr val="accent1"/>
              </a:buClr>
              <a:buSzPct val="100000"/>
              <a:buChar char="-"/>
              <a:defRPr>
                <a:solidFill>
                  <a:schemeClr val="tx1"/>
                </a:solidFill>
                <a:latin typeface="Arial" charset="0"/>
              </a:defRPr>
            </a:lvl3pPr>
            <a:lvl4pPr marL="1600200" indent="-228600">
              <a:spcBef>
                <a:spcPct val="20000"/>
              </a:spcBef>
              <a:buChar char="–"/>
              <a:defRPr sz="2000">
                <a:solidFill>
                  <a:schemeClr val="tx1"/>
                </a:solidFill>
                <a:latin typeface="Times New Roman" charset="0"/>
              </a:defRPr>
            </a:lvl4pPr>
            <a:lvl5pPr marL="2057400" indent="-228600">
              <a:spcBef>
                <a:spcPct val="20000"/>
              </a:spcBef>
              <a:buChar char="»"/>
              <a:defRPr sz="2000">
                <a:solidFill>
                  <a:schemeClr val="tx1"/>
                </a:solidFill>
                <a:latin typeface="Times New Roman" charset="0"/>
              </a:defRPr>
            </a:lvl5pPr>
            <a:lvl6pPr marL="2514600" indent="-228600" eaLnBrk="0" fontAlgn="base" hangingPunct="0">
              <a:spcBef>
                <a:spcPct val="20000"/>
              </a:spcBef>
              <a:spcAft>
                <a:spcPct val="0"/>
              </a:spcAft>
              <a:buChar char="»"/>
              <a:defRPr sz="2000">
                <a:solidFill>
                  <a:schemeClr val="tx1"/>
                </a:solidFill>
                <a:latin typeface="Times New Roman" charset="0"/>
              </a:defRPr>
            </a:lvl6pPr>
            <a:lvl7pPr marL="2971800" indent="-228600" eaLnBrk="0" fontAlgn="base" hangingPunct="0">
              <a:spcBef>
                <a:spcPct val="20000"/>
              </a:spcBef>
              <a:spcAft>
                <a:spcPct val="0"/>
              </a:spcAft>
              <a:buChar char="»"/>
              <a:defRPr sz="2000">
                <a:solidFill>
                  <a:schemeClr val="tx1"/>
                </a:solidFill>
                <a:latin typeface="Times New Roman" charset="0"/>
              </a:defRPr>
            </a:lvl7pPr>
            <a:lvl8pPr marL="3429000" indent="-228600" eaLnBrk="0" fontAlgn="base" hangingPunct="0">
              <a:spcBef>
                <a:spcPct val="20000"/>
              </a:spcBef>
              <a:spcAft>
                <a:spcPct val="0"/>
              </a:spcAft>
              <a:buChar char="»"/>
              <a:defRPr sz="2000">
                <a:solidFill>
                  <a:schemeClr val="tx1"/>
                </a:solidFill>
                <a:latin typeface="Times New Roman" charset="0"/>
              </a:defRPr>
            </a:lvl8pPr>
            <a:lvl9pPr marL="3886200" indent="-228600" eaLnBrk="0" fontAlgn="base" hangingPunct="0">
              <a:spcBef>
                <a:spcPct val="20000"/>
              </a:spcBef>
              <a:spcAft>
                <a:spcPct val="0"/>
              </a:spcAft>
              <a:buChar char="»"/>
              <a:defRPr sz="2000">
                <a:solidFill>
                  <a:schemeClr val="tx1"/>
                </a:solidFill>
                <a:latin typeface="Times New Roman" charset="0"/>
              </a:defRPr>
            </a:lvl9pPr>
          </a:lstStyle>
          <a:p>
            <a:pPr>
              <a:lnSpc>
                <a:spcPct val="85000"/>
              </a:lnSpc>
              <a:spcBef>
                <a:spcPct val="0"/>
              </a:spcBef>
              <a:buClrTx/>
              <a:buSzTx/>
              <a:buFontTx/>
              <a:buNone/>
            </a:pPr>
            <a:r>
              <a:rPr lang="zh-CN" altLang="en-US" sz="1800" b="1">
                <a:ea typeface="宋体" charset="-122"/>
              </a:rPr>
              <a:t> </a:t>
            </a:r>
            <a:r>
              <a:rPr lang="en-US" altLang="zh-CN" sz="1800" b="1">
                <a:ea typeface="宋体" charset="-122"/>
              </a:rPr>
              <a:t>Processor</a:t>
            </a:r>
          </a:p>
        </p:txBody>
      </p:sp>
      <p:sp>
        <p:nvSpPr>
          <p:cNvPr id="121862" name="Rectangle 6"/>
          <p:cNvSpPr>
            <a:spLocks noChangeArrowheads="1"/>
          </p:cNvSpPr>
          <p:nvPr>
            <p:custDataLst>
              <p:tags r:id="rId5"/>
            </p:custDataLst>
          </p:nvPr>
        </p:nvSpPr>
        <p:spPr bwMode="auto">
          <a:xfrm>
            <a:off x="5181600" y="2463800"/>
            <a:ext cx="1371600" cy="2222500"/>
          </a:xfrm>
          <a:prstGeom prst="rect">
            <a:avLst/>
          </a:prstGeom>
          <a:solidFill>
            <a:schemeClr val="bg1"/>
          </a:solidFill>
          <a:ln w="12700">
            <a:solidFill>
              <a:schemeClr val="tx1"/>
            </a:solidFill>
            <a:miter lim="800000"/>
            <a:headEnd/>
            <a:tailEnd/>
          </a:ln>
          <a:effectLst>
            <a:outerShdw blurRad="63500" dist="107763" dir="2700000" algn="ctr" rotWithShape="0">
              <a:schemeClr val="bg2">
                <a:alpha val="74998"/>
              </a:schemeClr>
            </a:outerShdw>
          </a:effectLst>
        </p:spPr>
        <p:txBody>
          <a:bodyPr wrap="none" anchor="ctr"/>
          <a:lstStyle>
            <a:lvl1pPr>
              <a:spcBef>
                <a:spcPct val="30000"/>
              </a:spcBef>
              <a:buClr>
                <a:schemeClr val="accent1"/>
              </a:buClr>
              <a:buSzPct val="75000"/>
              <a:buFont typeface="Wingdings" charset="2"/>
              <a:buChar char="q"/>
              <a:defRPr sz="2400">
                <a:solidFill>
                  <a:schemeClr val="tx1"/>
                </a:solidFill>
                <a:latin typeface="Arial" charset="0"/>
              </a:defRPr>
            </a:lvl1pPr>
            <a:lvl2pPr marL="742950" indent="-285750">
              <a:spcBef>
                <a:spcPct val="30000"/>
              </a:spcBef>
              <a:buClr>
                <a:schemeClr val="accent1"/>
              </a:buClr>
              <a:buSzPct val="75000"/>
              <a:buFont typeface="Monotype Sorts" charset="2"/>
              <a:buChar char="l"/>
              <a:defRPr sz="2000">
                <a:solidFill>
                  <a:schemeClr val="tx1"/>
                </a:solidFill>
                <a:latin typeface="Arial" charset="0"/>
              </a:defRPr>
            </a:lvl2pPr>
            <a:lvl3pPr marL="1143000" indent="-228600">
              <a:spcBef>
                <a:spcPct val="30000"/>
              </a:spcBef>
              <a:buClr>
                <a:schemeClr val="accent1"/>
              </a:buClr>
              <a:buSzPct val="100000"/>
              <a:buChar char="-"/>
              <a:defRPr>
                <a:solidFill>
                  <a:schemeClr val="tx1"/>
                </a:solidFill>
                <a:latin typeface="Arial" charset="0"/>
              </a:defRPr>
            </a:lvl3pPr>
            <a:lvl4pPr marL="1600200" indent="-228600">
              <a:spcBef>
                <a:spcPct val="20000"/>
              </a:spcBef>
              <a:buChar char="–"/>
              <a:defRPr sz="2000">
                <a:solidFill>
                  <a:schemeClr val="tx1"/>
                </a:solidFill>
                <a:latin typeface="Times New Roman" charset="0"/>
              </a:defRPr>
            </a:lvl4pPr>
            <a:lvl5pPr marL="2057400" indent="-228600">
              <a:spcBef>
                <a:spcPct val="20000"/>
              </a:spcBef>
              <a:buChar char="»"/>
              <a:defRPr sz="2000">
                <a:solidFill>
                  <a:schemeClr val="tx1"/>
                </a:solidFill>
                <a:latin typeface="Times New Roman" charset="0"/>
              </a:defRPr>
            </a:lvl5pPr>
            <a:lvl6pPr marL="2514600" indent="-228600" eaLnBrk="0" fontAlgn="base" hangingPunct="0">
              <a:spcBef>
                <a:spcPct val="20000"/>
              </a:spcBef>
              <a:spcAft>
                <a:spcPct val="0"/>
              </a:spcAft>
              <a:buChar char="»"/>
              <a:defRPr sz="2000">
                <a:solidFill>
                  <a:schemeClr val="tx1"/>
                </a:solidFill>
                <a:latin typeface="Times New Roman" charset="0"/>
              </a:defRPr>
            </a:lvl6pPr>
            <a:lvl7pPr marL="2971800" indent="-228600" eaLnBrk="0" fontAlgn="base" hangingPunct="0">
              <a:spcBef>
                <a:spcPct val="20000"/>
              </a:spcBef>
              <a:spcAft>
                <a:spcPct val="0"/>
              </a:spcAft>
              <a:buChar char="»"/>
              <a:defRPr sz="2000">
                <a:solidFill>
                  <a:schemeClr val="tx1"/>
                </a:solidFill>
                <a:latin typeface="Times New Roman" charset="0"/>
              </a:defRPr>
            </a:lvl7pPr>
            <a:lvl8pPr marL="3429000" indent="-228600" eaLnBrk="0" fontAlgn="base" hangingPunct="0">
              <a:spcBef>
                <a:spcPct val="20000"/>
              </a:spcBef>
              <a:spcAft>
                <a:spcPct val="0"/>
              </a:spcAft>
              <a:buChar char="»"/>
              <a:defRPr sz="2000">
                <a:solidFill>
                  <a:schemeClr val="tx1"/>
                </a:solidFill>
                <a:latin typeface="Times New Roman" charset="0"/>
              </a:defRPr>
            </a:lvl8pPr>
            <a:lvl9pPr marL="3886200" indent="-228600" eaLnBrk="0" fontAlgn="base" hangingPunct="0">
              <a:spcBef>
                <a:spcPct val="20000"/>
              </a:spcBef>
              <a:spcAft>
                <a:spcPct val="0"/>
              </a:spcAft>
              <a:buChar char="»"/>
              <a:defRPr sz="2000">
                <a:solidFill>
                  <a:schemeClr val="tx1"/>
                </a:solidFill>
                <a:latin typeface="Times New Roman" charset="0"/>
              </a:defRPr>
            </a:lvl9pPr>
          </a:lstStyle>
          <a:p>
            <a:pPr>
              <a:spcBef>
                <a:spcPct val="0"/>
              </a:spcBef>
              <a:buClrTx/>
              <a:buSzTx/>
              <a:buFontTx/>
              <a:buNone/>
            </a:pPr>
            <a:endParaRPr lang="en-US" altLang="en-US" sz="1800">
              <a:solidFill>
                <a:schemeClr val="accent1"/>
              </a:solidFill>
            </a:endParaRPr>
          </a:p>
        </p:txBody>
      </p:sp>
      <p:sp>
        <p:nvSpPr>
          <p:cNvPr id="121863" name="Rectangle 7"/>
          <p:cNvSpPr>
            <a:spLocks noChangeArrowheads="1"/>
          </p:cNvSpPr>
          <p:nvPr>
            <p:custDataLst>
              <p:tags r:id="rId6"/>
            </p:custDataLst>
          </p:nvPr>
        </p:nvSpPr>
        <p:spPr bwMode="auto">
          <a:xfrm>
            <a:off x="6731000" y="2463800"/>
            <a:ext cx="1333500" cy="2222500"/>
          </a:xfrm>
          <a:prstGeom prst="rect">
            <a:avLst/>
          </a:prstGeom>
          <a:solidFill>
            <a:schemeClr val="bg1"/>
          </a:solidFill>
          <a:ln w="12700">
            <a:solidFill>
              <a:schemeClr val="tx1"/>
            </a:solidFill>
            <a:miter lim="800000"/>
            <a:headEnd/>
            <a:tailEnd/>
          </a:ln>
          <a:effectLst>
            <a:outerShdw blurRad="63500" dist="107763" dir="2700000" algn="ctr" rotWithShape="0">
              <a:schemeClr val="bg2">
                <a:alpha val="74998"/>
              </a:schemeClr>
            </a:outerShdw>
          </a:effectLst>
        </p:spPr>
        <p:txBody>
          <a:bodyPr wrap="none" anchor="ctr"/>
          <a:lstStyle>
            <a:lvl1pPr>
              <a:spcBef>
                <a:spcPct val="30000"/>
              </a:spcBef>
              <a:buClr>
                <a:schemeClr val="accent1"/>
              </a:buClr>
              <a:buSzPct val="75000"/>
              <a:buFont typeface="Wingdings" charset="2"/>
              <a:buChar char="q"/>
              <a:defRPr sz="2400">
                <a:solidFill>
                  <a:schemeClr val="tx1"/>
                </a:solidFill>
                <a:latin typeface="Arial" charset="0"/>
              </a:defRPr>
            </a:lvl1pPr>
            <a:lvl2pPr marL="742950" indent="-285750">
              <a:spcBef>
                <a:spcPct val="30000"/>
              </a:spcBef>
              <a:buClr>
                <a:schemeClr val="accent1"/>
              </a:buClr>
              <a:buSzPct val="75000"/>
              <a:buFont typeface="Monotype Sorts" charset="2"/>
              <a:buChar char="l"/>
              <a:defRPr sz="2000">
                <a:solidFill>
                  <a:schemeClr val="tx1"/>
                </a:solidFill>
                <a:latin typeface="Arial" charset="0"/>
              </a:defRPr>
            </a:lvl2pPr>
            <a:lvl3pPr marL="1143000" indent="-228600">
              <a:spcBef>
                <a:spcPct val="30000"/>
              </a:spcBef>
              <a:buClr>
                <a:schemeClr val="accent1"/>
              </a:buClr>
              <a:buSzPct val="100000"/>
              <a:buChar char="-"/>
              <a:defRPr>
                <a:solidFill>
                  <a:schemeClr val="tx1"/>
                </a:solidFill>
                <a:latin typeface="Arial" charset="0"/>
              </a:defRPr>
            </a:lvl3pPr>
            <a:lvl4pPr marL="1600200" indent="-228600">
              <a:spcBef>
                <a:spcPct val="20000"/>
              </a:spcBef>
              <a:buChar char="–"/>
              <a:defRPr sz="2000">
                <a:solidFill>
                  <a:schemeClr val="tx1"/>
                </a:solidFill>
                <a:latin typeface="Times New Roman" charset="0"/>
              </a:defRPr>
            </a:lvl4pPr>
            <a:lvl5pPr marL="2057400" indent="-228600">
              <a:spcBef>
                <a:spcPct val="20000"/>
              </a:spcBef>
              <a:buChar char="»"/>
              <a:defRPr sz="2000">
                <a:solidFill>
                  <a:schemeClr val="tx1"/>
                </a:solidFill>
                <a:latin typeface="Times New Roman" charset="0"/>
              </a:defRPr>
            </a:lvl5pPr>
            <a:lvl6pPr marL="2514600" indent="-228600" eaLnBrk="0" fontAlgn="base" hangingPunct="0">
              <a:spcBef>
                <a:spcPct val="20000"/>
              </a:spcBef>
              <a:spcAft>
                <a:spcPct val="0"/>
              </a:spcAft>
              <a:buChar char="»"/>
              <a:defRPr sz="2000">
                <a:solidFill>
                  <a:schemeClr val="tx1"/>
                </a:solidFill>
                <a:latin typeface="Times New Roman" charset="0"/>
              </a:defRPr>
            </a:lvl6pPr>
            <a:lvl7pPr marL="2971800" indent="-228600" eaLnBrk="0" fontAlgn="base" hangingPunct="0">
              <a:spcBef>
                <a:spcPct val="20000"/>
              </a:spcBef>
              <a:spcAft>
                <a:spcPct val="0"/>
              </a:spcAft>
              <a:buChar char="»"/>
              <a:defRPr sz="2000">
                <a:solidFill>
                  <a:schemeClr val="tx1"/>
                </a:solidFill>
                <a:latin typeface="Times New Roman" charset="0"/>
              </a:defRPr>
            </a:lvl7pPr>
            <a:lvl8pPr marL="3429000" indent="-228600" eaLnBrk="0" fontAlgn="base" hangingPunct="0">
              <a:spcBef>
                <a:spcPct val="20000"/>
              </a:spcBef>
              <a:spcAft>
                <a:spcPct val="0"/>
              </a:spcAft>
              <a:buChar char="»"/>
              <a:defRPr sz="2000">
                <a:solidFill>
                  <a:schemeClr val="tx1"/>
                </a:solidFill>
                <a:latin typeface="Times New Roman" charset="0"/>
              </a:defRPr>
            </a:lvl8pPr>
            <a:lvl9pPr marL="3886200" indent="-228600" eaLnBrk="0" fontAlgn="base" hangingPunct="0">
              <a:spcBef>
                <a:spcPct val="20000"/>
              </a:spcBef>
              <a:spcAft>
                <a:spcPct val="0"/>
              </a:spcAft>
              <a:buChar char="»"/>
              <a:defRPr sz="2000">
                <a:solidFill>
                  <a:schemeClr val="tx1"/>
                </a:solidFill>
                <a:latin typeface="Times New Roman" charset="0"/>
              </a:defRPr>
            </a:lvl9pPr>
          </a:lstStyle>
          <a:p>
            <a:pPr>
              <a:spcBef>
                <a:spcPct val="0"/>
              </a:spcBef>
              <a:buClrTx/>
              <a:buSzTx/>
              <a:buFontTx/>
              <a:buNone/>
            </a:pPr>
            <a:endParaRPr lang="en-US" altLang="en-US" sz="1800">
              <a:solidFill>
                <a:schemeClr val="accent1"/>
              </a:solidFill>
            </a:endParaRPr>
          </a:p>
        </p:txBody>
      </p:sp>
      <p:sp>
        <p:nvSpPr>
          <p:cNvPr id="121864" name="AutoShape 8"/>
          <p:cNvSpPr>
            <a:spLocks noChangeArrowheads="1"/>
          </p:cNvSpPr>
          <p:nvPr>
            <p:custDataLst>
              <p:tags r:id="rId7"/>
            </p:custDataLst>
          </p:nvPr>
        </p:nvSpPr>
        <p:spPr bwMode="auto">
          <a:xfrm>
            <a:off x="1346200" y="3048000"/>
            <a:ext cx="3454400" cy="533400"/>
          </a:xfrm>
          <a:prstGeom prst="roundRect">
            <a:avLst>
              <a:gd name="adj" fmla="val 12495"/>
            </a:avLst>
          </a:prstGeom>
          <a:solidFill>
            <a:schemeClr val="bg1"/>
          </a:solidFill>
          <a:ln w="12700">
            <a:solidFill>
              <a:schemeClr val="tx1"/>
            </a:solidFill>
            <a:round/>
            <a:headEnd/>
            <a:tailEnd/>
          </a:ln>
          <a:effectLst>
            <a:outerShdw blurRad="63500" dist="107763" dir="2700000" algn="ctr" rotWithShape="0">
              <a:schemeClr val="bg2">
                <a:alpha val="74998"/>
              </a:schemeClr>
            </a:outerShdw>
          </a:effectLst>
        </p:spPr>
        <p:txBody>
          <a:bodyPr wrap="none" anchor="ctr"/>
          <a:lstStyle>
            <a:lvl1pPr>
              <a:spcBef>
                <a:spcPct val="30000"/>
              </a:spcBef>
              <a:buClr>
                <a:schemeClr val="accent1"/>
              </a:buClr>
              <a:buSzPct val="75000"/>
              <a:buFont typeface="Wingdings" charset="2"/>
              <a:buChar char="q"/>
              <a:defRPr sz="2400">
                <a:solidFill>
                  <a:schemeClr val="tx1"/>
                </a:solidFill>
                <a:latin typeface="Arial" charset="0"/>
              </a:defRPr>
            </a:lvl1pPr>
            <a:lvl2pPr marL="742950" indent="-285750">
              <a:spcBef>
                <a:spcPct val="30000"/>
              </a:spcBef>
              <a:buClr>
                <a:schemeClr val="accent1"/>
              </a:buClr>
              <a:buSzPct val="75000"/>
              <a:buFont typeface="Monotype Sorts" charset="2"/>
              <a:buChar char="l"/>
              <a:defRPr sz="2000">
                <a:solidFill>
                  <a:schemeClr val="tx1"/>
                </a:solidFill>
                <a:latin typeface="Arial" charset="0"/>
              </a:defRPr>
            </a:lvl2pPr>
            <a:lvl3pPr marL="1143000" indent="-228600">
              <a:spcBef>
                <a:spcPct val="30000"/>
              </a:spcBef>
              <a:buClr>
                <a:schemeClr val="accent1"/>
              </a:buClr>
              <a:buSzPct val="100000"/>
              <a:buChar char="-"/>
              <a:defRPr>
                <a:solidFill>
                  <a:schemeClr val="tx1"/>
                </a:solidFill>
                <a:latin typeface="Arial" charset="0"/>
              </a:defRPr>
            </a:lvl3pPr>
            <a:lvl4pPr marL="1600200" indent="-228600">
              <a:spcBef>
                <a:spcPct val="20000"/>
              </a:spcBef>
              <a:buChar char="–"/>
              <a:defRPr sz="2000">
                <a:solidFill>
                  <a:schemeClr val="tx1"/>
                </a:solidFill>
                <a:latin typeface="Times New Roman" charset="0"/>
              </a:defRPr>
            </a:lvl4pPr>
            <a:lvl5pPr marL="2057400" indent="-228600">
              <a:spcBef>
                <a:spcPct val="20000"/>
              </a:spcBef>
              <a:buChar char="»"/>
              <a:defRPr sz="2000">
                <a:solidFill>
                  <a:schemeClr val="tx1"/>
                </a:solidFill>
                <a:latin typeface="Times New Roman" charset="0"/>
              </a:defRPr>
            </a:lvl5pPr>
            <a:lvl6pPr marL="2514600" indent="-228600" eaLnBrk="0" fontAlgn="base" hangingPunct="0">
              <a:spcBef>
                <a:spcPct val="20000"/>
              </a:spcBef>
              <a:spcAft>
                <a:spcPct val="0"/>
              </a:spcAft>
              <a:buChar char="»"/>
              <a:defRPr sz="2000">
                <a:solidFill>
                  <a:schemeClr val="tx1"/>
                </a:solidFill>
                <a:latin typeface="Times New Roman" charset="0"/>
              </a:defRPr>
            </a:lvl6pPr>
            <a:lvl7pPr marL="2971800" indent="-228600" eaLnBrk="0" fontAlgn="base" hangingPunct="0">
              <a:spcBef>
                <a:spcPct val="20000"/>
              </a:spcBef>
              <a:spcAft>
                <a:spcPct val="0"/>
              </a:spcAft>
              <a:buChar char="»"/>
              <a:defRPr sz="2000">
                <a:solidFill>
                  <a:schemeClr val="tx1"/>
                </a:solidFill>
                <a:latin typeface="Times New Roman" charset="0"/>
              </a:defRPr>
            </a:lvl7pPr>
            <a:lvl8pPr marL="3429000" indent="-228600" eaLnBrk="0" fontAlgn="base" hangingPunct="0">
              <a:spcBef>
                <a:spcPct val="20000"/>
              </a:spcBef>
              <a:spcAft>
                <a:spcPct val="0"/>
              </a:spcAft>
              <a:buChar char="»"/>
              <a:defRPr sz="2000">
                <a:solidFill>
                  <a:schemeClr val="tx1"/>
                </a:solidFill>
                <a:latin typeface="Times New Roman" charset="0"/>
              </a:defRPr>
            </a:lvl8pPr>
            <a:lvl9pPr marL="3886200" indent="-228600" eaLnBrk="0" fontAlgn="base" hangingPunct="0">
              <a:spcBef>
                <a:spcPct val="20000"/>
              </a:spcBef>
              <a:spcAft>
                <a:spcPct val="0"/>
              </a:spcAft>
              <a:buChar char="»"/>
              <a:defRPr sz="2000">
                <a:solidFill>
                  <a:schemeClr val="tx1"/>
                </a:solidFill>
                <a:latin typeface="Times New Roman" charset="0"/>
              </a:defRPr>
            </a:lvl9pPr>
          </a:lstStyle>
          <a:p>
            <a:pPr>
              <a:spcBef>
                <a:spcPct val="0"/>
              </a:spcBef>
              <a:buClrTx/>
              <a:buSzTx/>
              <a:buFontTx/>
              <a:buNone/>
            </a:pPr>
            <a:endParaRPr lang="en-US" altLang="en-US" sz="1800">
              <a:solidFill>
                <a:schemeClr val="accent1"/>
              </a:solidFill>
            </a:endParaRPr>
          </a:p>
        </p:txBody>
      </p:sp>
      <p:sp>
        <p:nvSpPr>
          <p:cNvPr id="121865" name="AutoShape 9"/>
          <p:cNvSpPr>
            <a:spLocks noChangeArrowheads="1"/>
          </p:cNvSpPr>
          <p:nvPr>
            <p:custDataLst>
              <p:tags r:id="rId8"/>
            </p:custDataLst>
          </p:nvPr>
        </p:nvSpPr>
        <p:spPr bwMode="auto">
          <a:xfrm>
            <a:off x="1346200" y="3810000"/>
            <a:ext cx="3454400" cy="698500"/>
          </a:xfrm>
          <a:prstGeom prst="roundRect">
            <a:avLst>
              <a:gd name="adj" fmla="val 12495"/>
            </a:avLst>
          </a:prstGeom>
          <a:solidFill>
            <a:schemeClr val="bg1"/>
          </a:solidFill>
          <a:ln w="12700">
            <a:solidFill>
              <a:schemeClr val="tx1"/>
            </a:solidFill>
            <a:round/>
            <a:headEnd/>
            <a:tailEnd/>
          </a:ln>
          <a:effectLst>
            <a:outerShdw blurRad="63500" dist="107763" dir="2700000" algn="ctr" rotWithShape="0">
              <a:schemeClr val="bg2">
                <a:alpha val="74998"/>
              </a:schemeClr>
            </a:outerShdw>
          </a:effectLst>
        </p:spPr>
        <p:txBody>
          <a:bodyPr wrap="none" anchor="ctr"/>
          <a:lstStyle>
            <a:lvl1pPr>
              <a:spcBef>
                <a:spcPct val="30000"/>
              </a:spcBef>
              <a:buClr>
                <a:schemeClr val="accent1"/>
              </a:buClr>
              <a:buSzPct val="75000"/>
              <a:buFont typeface="Wingdings" charset="2"/>
              <a:buChar char="q"/>
              <a:defRPr sz="2400">
                <a:solidFill>
                  <a:schemeClr val="tx1"/>
                </a:solidFill>
                <a:latin typeface="Arial" charset="0"/>
              </a:defRPr>
            </a:lvl1pPr>
            <a:lvl2pPr marL="742950" indent="-285750">
              <a:spcBef>
                <a:spcPct val="30000"/>
              </a:spcBef>
              <a:buClr>
                <a:schemeClr val="accent1"/>
              </a:buClr>
              <a:buSzPct val="75000"/>
              <a:buFont typeface="Monotype Sorts" charset="2"/>
              <a:buChar char="l"/>
              <a:defRPr sz="2000">
                <a:solidFill>
                  <a:schemeClr val="tx1"/>
                </a:solidFill>
                <a:latin typeface="Arial" charset="0"/>
              </a:defRPr>
            </a:lvl2pPr>
            <a:lvl3pPr marL="1143000" indent="-228600">
              <a:spcBef>
                <a:spcPct val="30000"/>
              </a:spcBef>
              <a:buClr>
                <a:schemeClr val="accent1"/>
              </a:buClr>
              <a:buSzPct val="100000"/>
              <a:buChar char="-"/>
              <a:defRPr>
                <a:solidFill>
                  <a:schemeClr val="tx1"/>
                </a:solidFill>
                <a:latin typeface="Arial" charset="0"/>
              </a:defRPr>
            </a:lvl3pPr>
            <a:lvl4pPr marL="1600200" indent="-228600">
              <a:spcBef>
                <a:spcPct val="20000"/>
              </a:spcBef>
              <a:buChar char="–"/>
              <a:defRPr sz="2000">
                <a:solidFill>
                  <a:schemeClr val="tx1"/>
                </a:solidFill>
                <a:latin typeface="Times New Roman" charset="0"/>
              </a:defRPr>
            </a:lvl4pPr>
            <a:lvl5pPr marL="2057400" indent="-228600">
              <a:spcBef>
                <a:spcPct val="20000"/>
              </a:spcBef>
              <a:buChar char="»"/>
              <a:defRPr sz="2000">
                <a:solidFill>
                  <a:schemeClr val="tx1"/>
                </a:solidFill>
                <a:latin typeface="Times New Roman" charset="0"/>
              </a:defRPr>
            </a:lvl5pPr>
            <a:lvl6pPr marL="2514600" indent="-228600" eaLnBrk="0" fontAlgn="base" hangingPunct="0">
              <a:spcBef>
                <a:spcPct val="20000"/>
              </a:spcBef>
              <a:spcAft>
                <a:spcPct val="0"/>
              </a:spcAft>
              <a:buChar char="»"/>
              <a:defRPr sz="2000">
                <a:solidFill>
                  <a:schemeClr val="tx1"/>
                </a:solidFill>
                <a:latin typeface="Times New Roman" charset="0"/>
              </a:defRPr>
            </a:lvl6pPr>
            <a:lvl7pPr marL="2971800" indent="-228600" eaLnBrk="0" fontAlgn="base" hangingPunct="0">
              <a:spcBef>
                <a:spcPct val="20000"/>
              </a:spcBef>
              <a:spcAft>
                <a:spcPct val="0"/>
              </a:spcAft>
              <a:buChar char="»"/>
              <a:defRPr sz="2000">
                <a:solidFill>
                  <a:schemeClr val="tx1"/>
                </a:solidFill>
                <a:latin typeface="Times New Roman" charset="0"/>
              </a:defRPr>
            </a:lvl7pPr>
            <a:lvl8pPr marL="3429000" indent="-228600" eaLnBrk="0" fontAlgn="base" hangingPunct="0">
              <a:spcBef>
                <a:spcPct val="20000"/>
              </a:spcBef>
              <a:spcAft>
                <a:spcPct val="0"/>
              </a:spcAft>
              <a:buChar char="»"/>
              <a:defRPr sz="2000">
                <a:solidFill>
                  <a:schemeClr val="tx1"/>
                </a:solidFill>
                <a:latin typeface="Times New Roman" charset="0"/>
              </a:defRPr>
            </a:lvl8pPr>
            <a:lvl9pPr marL="3886200" indent="-228600" eaLnBrk="0" fontAlgn="base" hangingPunct="0">
              <a:spcBef>
                <a:spcPct val="20000"/>
              </a:spcBef>
              <a:spcAft>
                <a:spcPct val="0"/>
              </a:spcAft>
              <a:buChar char="»"/>
              <a:defRPr sz="2000">
                <a:solidFill>
                  <a:schemeClr val="tx1"/>
                </a:solidFill>
                <a:latin typeface="Times New Roman" charset="0"/>
              </a:defRPr>
            </a:lvl9pPr>
          </a:lstStyle>
          <a:p>
            <a:pPr>
              <a:spcBef>
                <a:spcPct val="0"/>
              </a:spcBef>
              <a:buClrTx/>
              <a:buSzTx/>
              <a:buFontTx/>
              <a:buNone/>
            </a:pPr>
            <a:endParaRPr lang="en-US" altLang="en-US" sz="1800">
              <a:solidFill>
                <a:schemeClr val="accent1"/>
              </a:solidFill>
            </a:endParaRPr>
          </a:p>
        </p:txBody>
      </p:sp>
      <p:sp>
        <p:nvSpPr>
          <p:cNvPr id="121866" name="Rectangle 10"/>
          <p:cNvSpPr>
            <a:spLocks noChangeArrowheads="1"/>
          </p:cNvSpPr>
          <p:nvPr>
            <p:custDataLst>
              <p:tags r:id="rId9"/>
            </p:custDataLst>
          </p:nvPr>
        </p:nvSpPr>
        <p:spPr bwMode="auto">
          <a:xfrm>
            <a:off x="1371600" y="3048000"/>
            <a:ext cx="939800" cy="28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lvl1pPr>
              <a:spcBef>
                <a:spcPct val="30000"/>
              </a:spcBef>
              <a:buClr>
                <a:schemeClr val="accent1"/>
              </a:buClr>
              <a:buSzPct val="75000"/>
              <a:buFont typeface="Wingdings" charset="2"/>
              <a:buChar char="q"/>
              <a:defRPr sz="2400">
                <a:solidFill>
                  <a:schemeClr val="tx1"/>
                </a:solidFill>
                <a:latin typeface="Arial" charset="0"/>
              </a:defRPr>
            </a:lvl1pPr>
            <a:lvl2pPr marL="742950" indent="-285750">
              <a:spcBef>
                <a:spcPct val="30000"/>
              </a:spcBef>
              <a:buClr>
                <a:schemeClr val="accent1"/>
              </a:buClr>
              <a:buSzPct val="75000"/>
              <a:buFont typeface="Monotype Sorts" charset="2"/>
              <a:buChar char="l"/>
              <a:defRPr sz="2000">
                <a:solidFill>
                  <a:schemeClr val="tx1"/>
                </a:solidFill>
                <a:latin typeface="Arial" charset="0"/>
              </a:defRPr>
            </a:lvl2pPr>
            <a:lvl3pPr marL="1143000" indent="-228600">
              <a:spcBef>
                <a:spcPct val="30000"/>
              </a:spcBef>
              <a:buClr>
                <a:schemeClr val="accent1"/>
              </a:buClr>
              <a:buSzPct val="100000"/>
              <a:buChar char="-"/>
              <a:defRPr>
                <a:solidFill>
                  <a:schemeClr val="tx1"/>
                </a:solidFill>
                <a:latin typeface="Arial" charset="0"/>
              </a:defRPr>
            </a:lvl3pPr>
            <a:lvl4pPr marL="1600200" indent="-228600">
              <a:spcBef>
                <a:spcPct val="20000"/>
              </a:spcBef>
              <a:buChar char="–"/>
              <a:defRPr sz="2000">
                <a:solidFill>
                  <a:schemeClr val="tx1"/>
                </a:solidFill>
                <a:latin typeface="Times New Roman" charset="0"/>
              </a:defRPr>
            </a:lvl4pPr>
            <a:lvl5pPr marL="2057400" indent="-228600">
              <a:spcBef>
                <a:spcPct val="20000"/>
              </a:spcBef>
              <a:buChar char="»"/>
              <a:defRPr sz="2000">
                <a:solidFill>
                  <a:schemeClr val="tx1"/>
                </a:solidFill>
                <a:latin typeface="Times New Roman" charset="0"/>
              </a:defRPr>
            </a:lvl5pPr>
            <a:lvl6pPr marL="2514600" indent="-228600" eaLnBrk="0" fontAlgn="base" hangingPunct="0">
              <a:spcBef>
                <a:spcPct val="20000"/>
              </a:spcBef>
              <a:spcAft>
                <a:spcPct val="0"/>
              </a:spcAft>
              <a:buChar char="»"/>
              <a:defRPr sz="2000">
                <a:solidFill>
                  <a:schemeClr val="tx1"/>
                </a:solidFill>
                <a:latin typeface="Times New Roman" charset="0"/>
              </a:defRPr>
            </a:lvl6pPr>
            <a:lvl7pPr marL="2971800" indent="-228600" eaLnBrk="0" fontAlgn="base" hangingPunct="0">
              <a:spcBef>
                <a:spcPct val="20000"/>
              </a:spcBef>
              <a:spcAft>
                <a:spcPct val="0"/>
              </a:spcAft>
              <a:buChar char="»"/>
              <a:defRPr sz="2000">
                <a:solidFill>
                  <a:schemeClr val="tx1"/>
                </a:solidFill>
                <a:latin typeface="Times New Roman" charset="0"/>
              </a:defRPr>
            </a:lvl7pPr>
            <a:lvl8pPr marL="3429000" indent="-228600" eaLnBrk="0" fontAlgn="base" hangingPunct="0">
              <a:spcBef>
                <a:spcPct val="20000"/>
              </a:spcBef>
              <a:spcAft>
                <a:spcPct val="0"/>
              </a:spcAft>
              <a:buChar char="»"/>
              <a:defRPr sz="2000">
                <a:solidFill>
                  <a:schemeClr val="tx1"/>
                </a:solidFill>
                <a:latin typeface="Times New Roman" charset="0"/>
              </a:defRPr>
            </a:lvl8pPr>
            <a:lvl9pPr marL="3886200" indent="-228600" eaLnBrk="0" fontAlgn="base" hangingPunct="0">
              <a:spcBef>
                <a:spcPct val="20000"/>
              </a:spcBef>
              <a:spcAft>
                <a:spcPct val="0"/>
              </a:spcAft>
              <a:buChar char="»"/>
              <a:defRPr sz="2000">
                <a:solidFill>
                  <a:schemeClr val="tx1"/>
                </a:solidFill>
                <a:latin typeface="Times New Roman" charset="0"/>
              </a:defRPr>
            </a:lvl9pPr>
          </a:lstStyle>
          <a:p>
            <a:pPr>
              <a:lnSpc>
                <a:spcPct val="85000"/>
              </a:lnSpc>
              <a:spcBef>
                <a:spcPct val="0"/>
              </a:spcBef>
              <a:buClrTx/>
              <a:buSzTx/>
              <a:buFontTx/>
              <a:buNone/>
            </a:pPr>
            <a:r>
              <a:rPr lang="en-US" altLang="zh-CN" sz="1800" b="1">
                <a:solidFill>
                  <a:schemeClr val="accent1"/>
                </a:solidFill>
                <a:ea typeface="宋体" charset="-122"/>
              </a:rPr>
              <a:t>Control</a:t>
            </a:r>
          </a:p>
        </p:txBody>
      </p:sp>
      <p:sp>
        <p:nvSpPr>
          <p:cNvPr id="121867" name="Rectangle 11"/>
          <p:cNvSpPr>
            <a:spLocks noChangeArrowheads="1"/>
          </p:cNvSpPr>
          <p:nvPr>
            <p:custDataLst>
              <p:tags r:id="rId10"/>
            </p:custDataLst>
          </p:nvPr>
        </p:nvSpPr>
        <p:spPr bwMode="auto">
          <a:xfrm>
            <a:off x="1371600" y="3810000"/>
            <a:ext cx="1104900" cy="28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lvl1pPr>
              <a:spcBef>
                <a:spcPct val="30000"/>
              </a:spcBef>
              <a:buClr>
                <a:schemeClr val="accent1"/>
              </a:buClr>
              <a:buSzPct val="75000"/>
              <a:buFont typeface="Wingdings" charset="2"/>
              <a:buChar char="q"/>
              <a:defRPr sz="2400">
                <a:solidFill>
                  <a:schemeClr val="tx1"/>
                </a:solidFill>
                <a:latin typeface="Arial" charset="0"/>
              </a:defRPr>
            </a:lvl1pPr>
            <a:lvl2pPr marL="742950" indent="-285750">
              <a:spcBef>
                <a:spcPct val="30000"/>
              </a:spcBef>
              <a:buClr>
                <a:schemeClr val="accent1"/>
              </a:buClr>
              <a:buSzPct val="75000"/>
              <a:buFont typeface="Monotype Sorts" charset="2"/>
              <a:buChar char="l"/>
              <a:defRPr sz="2000">
                <a:solidFill>
                  <a:schemeClr val="tx1"/>
                </a:solidFill>
                <a:latin typeface="Arial" charset="0"/>
              </a:defRPr>
            </a:lvl2pPr>
            <a:lvl3pPr marL="1143000" indent="-228600">
              <a:spcBef>
                <a:spcPct val="30000"/>
              </a:spcBef>
              <a:buClr>
                <a:schemeClr val="accent1"/>
              </a:buClr>
              <a:buSzPct val="100000"/>
              <a:buChar char="-"/>
              <a:defRPr>
                <a:solidFill>
                  <a:schemeClr val="tx1"/>
                </a:solidFill>
                <a:latin typeface="Arial" charset="0"/>
              </a:defRPr>
            </a:lvl3pPr>
            <a:lvl4pPr marL="1600200" indent="-228600">
              <a:spcBef>
                <a:spcPct val="20000"/>
              </a:spcBef>
              <a:buChar char="–"/>
              <a:defRPr sz="2000">
                <a:solidFill>
                  <a:schemeClr val="tx1"/>
                </a:solidFill>
                <a:latin typeface="Times New Roman" charset="0"/>
              </a:defRPr>
            </a:lvl4pPr>
            <a:lvl5pPr marL="2057400" indent="-228600">
              <a:spcBef>
                <a:spcPct val="20000"/>
              </a:spcBef>
              <a:buChar char="»"/>
              <a:defRPr sz="2000">
                <a:solidFill>
                  <a:schemeClr val="tx1"/>
                </a:solidFill>
                <a:latin typeface="Times New Roman" charset="0"/>
              </a:defRPr>
            </a:lvl5pPr>
            <a:lvl6pPr marL="2514600" indent="-228600" eaLnBrk="0" fontAlgn="base" hangingPunct="0">
              <a:spcBef>
                <a:spcPct val="20000"/>
              </a:spcBef>
              <a:spcAft>
                <a:spcPct val="0"/>
              </a:spcAft>
              <a:buChar char="»"/>
              <a:defRPr sz="2000">
                <a:solidFill>
                  <a:schemeClr val="tx1"/>
                </a:solidFill>
                <a:latin typeface="Times New Roman" charset="0"/>
              </a:defRPr>
            </a:lvl6pPr>
            <a:lvl7pPr marL="2971800" indent="-228600" eaLnBrk="0" fontAlgn="base" hangingPunct="0">
              <a:spcBef>
                <a:spcPct val="20000"/>
              </a:spcBef>
              <a:spcAft>
                <a:spcPct val="0"/>
              </a:spcAft>
              <a:buChar char="»"/>
              <a:defRPr sz="2000">
                <a:solidFill>
                  <a:schemeClr val="tx1"/>
                </a:solidFill>
                <a:latin typeface="Times New Roman" charset="0"/>
              </a:defRPr>
            </a:lvl7pPr>
            <a:lvl8pPr marL="3429000" indent="-228600" eaLnBrk="0" fontAlgn="base" hangingPunct="0">
              <a:spcBef>
                <a:spcPct val="20000"/>
              </a:spcBef>
              <a:spcAft>
                <a:spcPct val="0"/>
              </a:spcAft>
              <a:buChar char="»"/>
              <a:defRPr sz="2000">
                <a:solidFill>
                  <a:schemeClr val="tx1"/>
                </a:solidFill>
                <a:latin typeface="Times New Roman" charset="0"/>
              </a:defRPr>
            </a:lvl8pPr>
            <a:lvl9pPr marL="3886200" indent="-228600" eaLnBrk="0" fontAlgn="base" hangingPunct="0">
              <a:spcBef>
                <a:spcPct val="20000"/>
              </a:spcBef>
              <a:spcAft>
                <a:spcPct val="0"/>
              </a:spcAft>
              <a:buChar char="»"/>
              <a:defRPr sz="2000">
                <a:solidFill>
                  <a:schemeClr val="tx1"/>
                </a:solidFill>
                <a:latin typeface="Times New Roman" charset="0"/>
              </a:defRPr>
            </a:lvl9pPr>
          </a:lstStyle>
          <a:p>
            <a:pPr>
              <a:lnSpc>
                <a:spcPct val="85000"/>
              </a:lnSpc>
              <a:spcBef>
                <a:spcPct val="0"/>
              </a:spcBef>
              <a:buClrTx/>
              <a:buSzTx/>
              <a:buFontTx/>
              <a:buNone/>
            </a:pPr>
            <a:r>
              <a:rPr lang="en-US" altLang="zh-CN" sz="1800" b="1">
                <a:solidFill>
                  <a:schemeClr val="accent1"/>
                </a:solidFill>
                <a:ea typeface="宋体" charset="-122"/>
              </a:rPr>
              <a:t>Datapath</a:t>
            </a:r>
          </a:p>
        </p:txBody>
      </p:sp>
      <p:sp>
        <p:nvSpPr>
          <p:cNvPr id="121868" name="Rectangle 12"/>
          <p:cNvSpPr>
            <a:spLocks noChangeArrowheads="1"/>
          </p:cNvSpPr>
          <p:nvPr>
            <p:custDataLst>
              <p:tags r:id="rId11"/>
            </p:custDataLst>
          </p:nvPr>
        </p:nvSpPr>
        <p:spPr bwMode="auto">
          <a:xfrm>
            <a:off x="5334000" y="3352800"/>
            <a:ext cx="1003300" cy="28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lvl1pPr>
              <a:spcBef>
                <a:spcPct val="30000"/>
              </a:spcBef>
              <a:buClr>
                <a:schemeClr val="accent1"/>
              </a:buClr>
              <a:buSzPct val="75000"/>
              <a:buFont typeface="Wingdings" charset="2"/>
              <a:buChar char="q"/>
              <a:defRPr sz="2400">
                <a:solidFill>
                  <a:schemeClr val="tx1"/>
                </a:solidFill>
                <a:latin typeface="Arial" charset="0"/>
              </a:defRPr>
            </a:lvl1pPr>
            <a:lvl2pPr marL="742950" indent="-285750">
              <a:spcBef>
                <a:spcPct val="30000"/>
              </a:spcBef>
              <a:buClr>
                <a:schemeClr val="accent1"/>
              </a:buClr>
              <a:buSzPct val="75000"/>
              <a:buFont typeface="Monotype Sorts" charset="2"/>
              <a:buChar char="l"/>
              <a:defRPr sz="2000">
                <a:solidFill>
                  <a:schemeClr val="tx1"/>
                </a:solidFill>
                <a:latin typeface="Arial" charset="0"/>
              </a:defRPr>
            </a:lvl2pPr>
            <a:lvl3pPr marL="1143000" indent="-228600">
              <a:spcBef>
                <a:spcPct val="30000"/>
              </a:spcBef>
              <a:buClr>
                <a:schemeClr val="accent1"/>
              </a:buClr>
              <a:buSzPct val="100000"/>
              <a:buChar char="-"/>
              <a:defRPr>
                <a:solidFill>
                  <a:schemeClr val="tx1"/>
                </a:solidFill>
                <a:latin typeface="Arial" charset="0"/>
              </a:defRPr>
            </a:lvl3pPr>
            <a:lvl4pPr marL="1600200" indent="-228600">
              <a:spcBef>
                <a:spcPct val="20000"/>
              </a:spcBef>
              <a:buChar char="–"/>
              <a:defRPr sz="2000">
                <a:solidFill>
                  <a:schemeClr val="tx1"/>
                </a:solidFill>
                <a:latin typeface="Times New Roman" charset="0"/>
              </a:defRPr>
            </a:lvl4pPr>
            <a:lvl5pPr marL="2057400" indent="-228600">
              <a:spcBef>
                <a:spcPct val="20000"/>
              </a:spcBef>
              <a:buChar char="»"/>
              <a:defRPr sz="2000">
                <a:solidFill>
                  <a:schemeClr val="tx1"/>
                </a:solidFill>
                <a:latin typeface="Times New Roman" charset="0"/>
              </a:defRPr>
            </a:lvl5pPr>
            <a:lvl6pPr marL="2514600" indent="-228600" eaLnBrk="0" fontAlgn="base" hangingPunct="0">
              <a:spcBef>
                <a:spcPct val="20000"/>
              </a:spcBef>
              <a:spcAft>
                <a:spcPct val="0"/>
              </a:spcAft>
              <a:buChar char="»"/>
              <a:defRPr sz="2000">
                <a:solidFill>
                  <a:schemeClr val="tx1"/>
                </a:solidFill>
                <a:latin typeface="Times New Roman" charset="0"/>
              </a:defRPr>
            </a:lvl6pPr>
            <a:lvl7pPr marL="2971800" indent="-228600" eaLnBrk="0" fontAlgn="base" hangingPunct="0">
              <a:spcBef>
                <a:spcPct val="20000"/>
              </a:spcBef>
              <a:spcAft>
                <a:spcPct val="0"/>
              </a:spcAft>
              <a:buChar char="»"/>
              <a:defRPr sz="2000">
                <a:solidFill>
                  <a:schemeClr val="tx1"/>
                </a:solidFill>
                <a:latin typeface="Times New Roman" charset="0"/>
              </a:defRPr>
            </a:lvl7pPr>
            <a:lvl8pPr marL="3429000" indent="-228600" eaLnBrk="0" fontAlgn="base" hangingPunct="0">
              <a:spcBef>
                <a:spcPct val="20000"/>
              </a:spcBef>
              <a:spcAft>
                <a:spcPct val="0"/>
              </a:spcAft>
              <a:buChar char="»"/>
              <a:defRPr sz="2000">
                <a:solidFill>
                  <a:schemeClr val="tx1"/>
                </a:solidFill>
                <a:latin typeface="Times New Roman" charset="0"/>
              </a:defRPr>
            </a:lvl8pPr>
            <a:lvl9pPr marL="3886200" indent="-228600" eaLnBrk="0" fontAlgn="base" hangingPunct="0">
              <a:spcBef>
                <a:spcPct val="20000"/>
              </a:spcBef>
              <a:spcAft>
                <a:spcPct val="0"/>
              </a:spcAft>
              <a:buChar char="»"/>
              <a:defRPr sz="2000">
                <a:solidFill>
                  <a:schemeClr val="tx1"/>
                </a:solidFill>
                <a:latin typeface="Times New Roman" charset="0"/>
              </a:defRPr>
            </a:lvl9pPr>
          </a:lstStyle>
          <a:p>
            <a:pPr>
              <a:lnSpc>
                <a:spcPct val="85000"/>
              </a:lnSpc>
              <a:spcBef>
                <a:spcPct val="0"/>
              </a:spcBef>
              <a:buClrTx/>
              <a:buSzTx/>
              <a:buFontTx/>
              <a:buNone/>
            </a:pPr>
            <a:r>
              <a:rPr lang="en-US" altLang="zh-CN" sz="1800" b="1">
                <a:ea typeface="宋体" charset="-122"/>
              </a:rPr>
              <a:t>Memory</a:t>
            </a:r>
          </a:p>
        </p:txBody>
      </p:sp>
      <p:sp>
        <p:nvSpPr>
          <p:cNvPr id="121869" name="Rectangle 18"/>
          <p:cNvSpPr>
            <a:spLocks noChangeArrowheads="1"/>
          </p:cNvSpPr>
          <p:nvPr>
            <p:custDataLst>
              <p:tags r:id="rId12"/>
            </p:custDataLst>
          </p:nvPr>
        </p:nvSpPr>
        <p:spPr bwMode="auto">
          <a:xfrm>
            <a:off x="131763" y="2943225"/>
            <a:ext cx="180975" cy="363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ct val="30000"/>
              </a:spcBef>
              <a:buClr>
                <a:schemeClr val="accent1"/>
              </a:buClr>
              <a:buSzPct val="75000"/>
              <a:buFont typeface="Wingdings" charset="2"/>
              <a:buChar char="q"/>
              <a:defRPr sz="2400">
                <a:solidFill>
                  <a:schemeClr val="tx1"/>
                </a:solidFill>
                <a:latin typeface="Arial" charset="0"/>
              </a:defRPr>
            </a:lvl1pPr>
            <a:lvl2pPr marL="742950" indent="-285750">
              <a:spcBef>
                <a:spcPct val="30000"/>
              </a:spcBef>
              <a:buClr>
                <a:schemeClr val="accent1"/>
              </a:buClr>
              <a:buSzPct val="75000"/>
              <a:buFont typeface="Monotype Sorts" charset="2"/>
              <a:buChar char="l"/>
              <a:defRPr sz="2000">
                <a:solidFill>
                  <a:schemeClr val="tx1"/>
                </a:solidFill>
                <a:latin typeface="Arial" charset="0"/>
              </a:defRPr>
            </a:lvl2pPr>
            <a:lvl3pPr marL="1143000" indent="-228600">
              <a:spcBef>
                <a:spcPct val="30000"/>
              </a:spcBef>
              <a:buClr>
                <a:schemeClr val="accent1"/>
              </a:buClr>
              <a:buSzPct val="100000"/>
              <a:buChar char="-"/>
              <a:defRPr>
                <a:solidFill>
                  <a:schemeClr val="tx1"/>
                </a:solidFill>
                <a:latin typeface="Arial" charset="0"/>
              </a:defRPr>
            </a:lvl3pPr>
            <a:lvl4pPr marL="1600200" indent="-228600">
              <a:spcBef>
                <a:spcPct val="20000"/>
              </a:spcBef>
              <a:buChar char="–"/>
              <a:defRPr sz="2000">
                <a:solidFill>
                  <a:schemeClr val="tx1"/>
                </a:solidFill>
                <a:latin typeface="Times New Roman" charset="0"/>
              </a:defRPr>
            </a:lvl4pPr>
            <a:lvl5pPr marL="2057400" indent="-228600">
              <a:spcBef>
                <a:spcPct val="20000"/>
              </a:spcBef>
              <a:buChar char="»"/>
              <a:defRPr sz="2000">
                <a:solidFill>
                  <a:schemeClr val="tx1"/>
                </a:solidFill>
                <a:latin typeface="Times New Roman" charset="0"/>
              </a:defRPr>
            </a:lvl5pPr>
            <a:lvl6pPr marL="2514600" indent="-228600" eaLnBrk="0" fontAlgn="base" hangingPunct="0">
              <a:spcBef>
                <a:spcPct val="20000"/>
              </a:spcBef>
              <a:spcAft>
                <a:spcPct val="0"/>
              </a:spcAft>
              <a:buChar char="»"/>
              <a:defRPr sz="2000">
                <a:solidFill>
                  <a:schemeClr val="tx1"/>
                </a:solidFill>
                <a:latin typeface="Times New Roman" charset="0"/>
              </a:defRPr>
            </a:lvl6pPr>
            <a:lvl7pPr marL="2971800" indent="-228600" eaLnBrk="0" fontAlgn="base" hangingPunct="0">
              <a:spcBef>
                <a:spcPct val="20000"/>
              </a:spcBef>
              <a:spcAft>
                <a:spcPct val="0"/>
              </a:spcAft>
              <a:buChar char="»"/>
              <a:defRPr sz="2000">
                <a:solidFill>
                  <a:schemeClr val="tx1"/>
                </a:solidFill>
                <a:latin typeface="Times New Roman" charset="0"/>
              </a:defRPr>
            </a:lvl7pPr>
            <a:lvl8pPr marL="3429000" indent="-228600" eaLnBrk="0" fontAlgn="base" hangingPunct="0">
              <a:spcBef>
                <a:spcPct val="20000"/>
              </a:spcBef>
              <a:spcAft>
                <a:spcPct val="0"/>
              </a:spcAft>
              <a:buChar char="»"/>
              <a:defRPr sz="2000">
                <a:solidFill>
                  <a:schemeClr val="tx1"/>
                </a:solidFill>
                <a:latin typeface="Times New Roman" charset="0"/>
              </a:defRPr>
            </a:lvl8pPr>
            <a:lvl9pPr marL="3886200" indent="-228600" eaLnBrk="0" fontAlgn="base" hangingPunct="0">
              <a:spcBef>
                <a:spcPct val="20000"/>
              </a:spcBef>
              <a:spcAft>
                <a:spcPct val="0"/>
              </a:spcAft>
              <a:buChar char="»"/>
              <a:defRPr sz="2000">
                <a:solidFill>
                  <a:schemeClr val="tx1"/>
                </a:solidFill>
                <a:latin typeface="Times New Roman" charset="0"/>
              </a:defRPr>
            </a:lvl9pPr>
          </a:lstStyle>
          <a:p>
            <a:pPr>
              <a:spcBef>
                <a:spcPct val="0"/>
              </a:spcBef>
              <a:buClrTx/>
              <a:buSzTx/>
              <a:buFontTx/>
              <a:buNone/>
            </a:pPr>
            <a:endParaRPr lang="zh-CN" altLang="en-US" sz="1800">
              <a:ea typeface="宋体" charset="-122"/>
            </a:endParaRPr>
          </a:p>
        </p:txBody>
      </p:sp>
      <p:sp>
        <p:nvSpPr>
          <p:cNvPr id="126995" name="Rectangle 19"/>
          <p:cNvSpPr>
            <a:spLocks noGrp="1" noChangeArrowheads="1"/>
          </p:cNvSpPr>
          <p:nvPr>
            <p:custDataLst>
              <p:tags r:id="rId13"/>
            </p:custDataLst>
          </p:nvPr>
        </p:nvSpPr>
        <p:spPr bwMode="auto">
          <a:xfrm>
            <a:off x="1371600" y="3886200"/>
            <a:ext cx="3429000" cy="598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63500" tIns="25400" rIns="63500" bIns="25400">
            <a:spAutoFit/>
          </a:bodyPr>
          <a:lstStyle>
            <a:lvl1pPr>
              <a:spcBef>
                <a:spcPct val="30000"/>
              </a:spcBef>
              <a:buClr>
                <a:schemeClr val="accent1"/>
              </a:buClr>
              <a:buSzPct val="75000"/>
              <a:buFont typeface="Wingdings" charset="2"/>
              <a:buChar char="q"/>
              <a:defRPr sz="2400">
                <a:solidFill>
                  <a:schemeClr val="tx1"/>
                </a:solidFill>
                <a:latin typeface="Arial" charset="0"/>
              </a:defRPr>
            </a:lvl1pPr>
            <a:lvl2pPr marL="742950" indent="-285750">
              <a:spcBef>
                <a:spcPct val="30000"/>
              </a:spcBef>
              <a:buClr>
                <a:schemeClr val="accent1"/>
              </a:buClr>
              <a:buSzPct val="75000"/>
              <a:buFont typeface="Monotype Sorts" charset="2"/>
              <a:buChar char="l"/>
              <a:defRPr sz="2000">
                <a:solidFill>
                  <a:schemeClr val="tx1"/>
                </a:solidFill>
                <a:latin typeface="Arial" charset="0"/>
              </a:defRPr>
            </a:lvl2pPr>
            <a:lvl3pPr marL="1143000" indent="-228600">
              <a:spcBef>
                <a:spcPct val="30000"/>
              </a:spcBef>
              <a:buClr>
                <a:schemeClr val="accent1"/>
              </a:buClr>
              <a:buSzPct val="100000"/>
              <a:buChar char="-"/>
              <a:defRPr>
                <a:solidFill>
                  <a:schemeClr val="tx1"/>
                </a:solidFill>
                <a:latin typeface="Arial" charset="0"/>
              </a:defRPr>
            </a:lvl3pPr>
            <a:lvl4pPr marL="1600200" indent="-228600">
              <a:spcBef>
                <a:spcPct val="20000"/>
              </a:spcBef>
              <a:buChar char="–"/>
              <a:defRPr sz="2000">
                <a:solidFill>
                  <a:schemeClr val="tx1"/>
                </a:solidFill>
                <a:latin typeface="Times New Roman" charset="0"/>
              </a:defRPr>
            </a:lvl4pPr>
            <a:lvl5pPr marL="2057400" indent="-228600">
              <a:spcBef>
                <a:spcPct val="20000"/>
              </a:spcBef>
              <a:buChar char="»"/>
              <a:defRPr sz="2000">
                <a:solidFill>
                  <a:schemeClr val="tx1"/>
                </a:solidFill>
                <a:latin typeface="Times New Roman" charset="0"/>
              </a:defRPr>
            </a:lvl5pPr>
            <a:lvl6pPr marL="2514600" indent="-228600" eaLnBrk="0" fontAlgn="base" hangingPunct="0">
              <a:spcBef>
                <a:spcPct val="20000"/>
              </a:spcBef>
              <a:spcAft>
                <a:spcPct val="0"/>
              </a:spcAft>
              <a:buChar char="»"/>
              <a:defRPr sz="2000">
                <a:solidFill>
                  <a:schemeClr val="tx1"/>
                </a:solidFill>
                <a:latin typeface="Times New Roman" charset="0"/>
              </a:defRPr>
            </a:lvl6pPr>
            <a:lvl7pPr marL="2971800" indent="-228600" eaLnBrk="0" fontAlgn="base" hangingPunct="0">
              <a:spcBef>
                <a:spcPct val="20000"/>
              </a:spcBef>
              <a:spcAft>
                <a:spcPct val="0"/>
              </a:spcAft>
              <a:buChar char="»"/>
              <a:defRPr sz="2000">
                <a:solidFill>
                  <a:schemeClr val="tx1"/>
                </a:solidFill>
                <a:latin typeface="Times New Roman" charset="0"/>
              </a:defRPr>
            </a:lvl7pPr>
            <a:lvl8pPr marL="3429000" indent="-228600" eaLnBrk="0" fontAlgn="base" hangingPunct="0">
              <a:spcBef>
                <a:spcPct val="20000"/>
              </a:spcBef>
              <a:spcAft>
                <a:spcPct val="0"/>
              </a:spcAft>
              <a:buChar char="»"/>
              <a:defRPr sz="2000">
                <a:solidFill>
                  <a:schemeClr val="tx1"/>
                </a:solidFill>
                <a:latin typeface="Times New Roman" charset="0"/>
              </a:defRPr>
            </a:lvl8pPr>
            <a:lvl9pPr marL="3886200" indent="-228600" eaLnBrk="0" fontAlgn="base" hangingPunct="0">
              <a:spcBef>
                <a:spcPct val="20000"/>
              </a:spcBef>
              <a:spcAft>
                <a:spcPct val="0"/>
              </a:spcAft>
              <a:buChar char="»"/>
              <a:defRPr sz="2000">
                <a:solidFill>
                  <a:schemeClr val="tx1"/>
                </a:solidFill>
                <a:latin typeface="Times New Roman" charset="0"/>
              </a:defRPr>
            </a:lvl9pPr>
          </a:lstStyle>
          <a:p>
            <a:pPr algn="ctr">
              <a:spcBef>
                <a:spcPct val="0"/>
              </a:spcBef>
              <a:buSzPts val="1800"/>
              <a:buFont typeface="Wingdings" charset="2"/>
              <a:buNone/>
            </a:pPr>
            <a:endParaRPr lang="zh-CN" altLang="en-US" sz="1200">
              <a:latin typeface="Courier New" charset="0"/>
              <a:ea typeface="宋体" charset="-122"/>
            </a:endParaRPr>
          </a:p>
          <a:p>
            <a:pPr algn="ctr">
              <a:spcBef>
                <a:spcPct val="0"/>
              </a:spcBef>
              <a:buClrTx/>
              <a:buSzTx/>
              <a:buFontTx/>
              <a:buNone/>
            </a:pPr>
            <a:r>
              <a:rPr lang="en-US" altLang="zh-CN" sz="1200">
                <a:solidFill>
                  <a:srgbClr val="009900"/>
                </a:solidFill>
                <a:latin typeface="Courier New" charset="0"/>
                <a:ea typeface="宋体" charset="-122"/>
              </a:rPr>
              <a:t>contents Reg #4</a:t>
            </a:r>
            <a:r>
              <a:rPr lang="en-US" altLang="zh-CN" sz="1200">
                <a:solidFill>
                  <a:schemeClr val="accent2"/>
                </a:solidFill>
                <a:latin typeface="Courier New" charset="0"/>
                <a:ea typeface="宋体" charset="-122"/>
              </a:rPr>
              <a:t> ADD </a:t>
            </a:r>
            <a:r>
              <a:rPr lang="en-US" altLang="zh-CN" sz="1200">
                <a:solidFill>
                  <a:srgbClr val="CC3399"/>
                </a:solidFill>
                <a:latin typeface="Courier New" charset="0"/>
                <a:ea typeface="宋体" charset="-122"/>
              </a:rPr>
              <a:t>contents Reg #2</a:t>
            </a:r>
          </a:p>
          <a:p>
            <a:pPr algn="ctr">
              <a:spcBef>
                <a:spcPct val="0"/>
              </a:spcBef>
              <a:buClrTx/>
              <a:buSzTx/>
              <a:buFontTx/>
              <a:buNone/>
            </a:pPr>
            <a:r>
              <a:rPr lang="en-US" altLang="zh-CN" sz="1200">
                <a:solidFill>
                  <a:schemeClr val="hlink"/>
                </a:solidFill>
                <a:latin typeface="Courier New" charset="0"/>
                <a:ea typeface="宋体" charset="-122"/>
              </a:rPr>
              <a:t>results put in Reg #2</a:t>
            </a:r>
            <a:endParaRPr lang="en-US" altLang="zh-CN" sz="1200">
              <a:solidFill>
                <a:schemeClr val="hlink"/>
              </a:solidFill>
              <a:ea typeface="宋体" charset="-122"/>
            </a:endParaRPr>
          </a:p>
        </p:txBody>
      </p:sp>
      <p:sp>
        <p:nvSpPr>
          <p:cNvPr id="121871" name="Rectangle 20"/>
          <p:cNvSpPr>
            <a:spLocks noChangeArrowheads="1"/>
          </p:cNvSpPr>
          <p:nvPr>
            <p:custDataLst>
              <p:tags r:id="rId14"/>
            </p:custDataLst>
          </p:nvPr>
        </p:nvSpPr>
        <p:spPr bwMode="auto">
          <a:xfrm>
            <a:off x="1371600" y="1219200"/>
            <a:ext cx="6553200" cy="67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63500" tIns="25400" rIns="63500" bIns="25400">
            <a:spAutoFit/>
          </a:bodyPr>
          <a:lstStyle>
            <a:lvl1pPr>
              <a:spcBef>
                <a:spcPct val="30000"/>
              </a:spcBef>
              <a:buClr>
                <a:schemeClr val="accent1"/>
              </a:buClr>
              <a:buSzPct val="75000"/>
              <a:buFont typeface="Wingdings" charset="2"/>
              <a:buChar char="q"/>
              <a:defRPr sz="2400">
                <a:solidFill>
                  <a:schemeClr val="tx1"/>
                </a:solidFill>
                <a:latin typeface="Arial" charset="0"/>
              </a:defRPr>
            </a:lvl1pPr>
            <a:lvl2pPr marL="742950" indent="-285750">
              <a:spcBef>
                <a:spcPct val="30000"/>
              </a:spcBef>
              <a:buClr>
                <a:schemeClr val="accent1"/>
              </a:buClr>
              <a:buSzPct val="75000"/>
              <a:buFont typeface="Monotype Sorts" charset="2"/>
              <a:buChar char="l"/>
              <a:defRPr sz="2000">
                <a:solidFill>
                  <a:schemeClr val="tx1"/>
                </a:solidFill>
                <a:latin typeface="Arial" charset="0"/>
              </a:defRPr>
            </a:lvl2pPr>
            <a:lvl3pPr marL="1143000" indent="-228600">
              <a:spcBef>
                <a:spcPct val="30000"/>
              </a:spcBef>
              <a:buClr>
                <a:schemeClr val="accent1"/>
              </a:buClr>
              <a:buSzPct val="100000"/>
              <a:buChar char="-"/>
              <a:defRPr>
                <a:solidFill>
                  <a:schemeClr val="tx1"/>
                </a:solidFill>
                <a:latin typeface="Arial" charset="0"/>
              </a:defRPr>
            </a:lvl3pPr>
            <a:lvl4pPr marL="1600200" indent="-228600">
              <a:spcBef>
                <a:spcPct val="20000"/>
              </a:spcBef>
              <a:buChar char="–"/>
              <a:defRPr sz="2000">
                <a:solidFill>
                  <a:schemeClr val="tx1"/>
                </a:solidFill>
                <a:latin typeface="Times New Roman" charset="0"/>
              </a:defRPr>
            </a:lvl4pPr>
            <a:lvl5pPr marL="2057400" indent="-228600">
              <a:spcBef>
                <a:spcPct val="20000"/>
              </a:spcBef>
              <a:buChar char="»"/>
              <a:defRPr sz="2000">
                <a:solidFill>
                  <a:schemeClr val="tx1"/>
                </a:solidFill>
                <a:latin typeface="Times New Roman" charset="0"/>
              </a:defRPr>
            </a:lvl5pPr>
            <a:lvl6pPr marL="2514600" indent="-228600" eaLnBrk="0" fontAlgn="base" hangingPunct="0">
              <a:spcBef>
                <a:spcPct val="20000"/>
              </a:spcBef>
              <a:spcAft>
                <a:spcPct val="0"/>
              </a:spcAft>
              <a:buChar char="»"/>
              <a:defRPr sz="2000">
                <a:solidFill>
                  <a:schemeClr val="tx1"/>
                </a:solidFill>
                <a:latin typeface="Times New Roman" charset="0"/>
              </a:defRPr>
            </a:lvl6pPr>
            <a:lvl7pPr marL="2971800" indent="-228600" eaLnBrk="0" fontAlgn="base" hangingPunct="0">
              <a:spcBef>
                <a:spcPct val="20000"/>
              </a:spcBef>
              <a:spcAft>
                <a:spcPct val="0"/>
              </a:spcAft>
              <a:buChar char="»"/>
              <a:defRPr sz="2000">
                <a:solidFill>
                  <a:schemeClr val="tx1"/>
                </a:solidFill>
                <a:latin typeface="Times New Roman" charset="0"/>
              </a:defRPr>
            </a:lvl7pPr>
            <a:lvl8pPr marL="3429000" indent="-228600" eaLnBrk="0" fontAlgn="base" hangingPunct="0">
              <a:spcBef>
                <a:spcPct val="20000"/>
              </a:spcBef>
              <a:spcAft>
                <a:spcPct val="0"/>
              </a:spcAft>
              <a:buChar char="»"/>
              <a:defRPr sz="2000">
                <a:solidFill>
                  <a:schemeClr val="tx1"/>
                </a:solidFill>
                <a:latin typeface="Times New Roman" charset="0"/>
              </a:defRPr>
            </a:lvl8pPr>
            <a:lvl9pPr marL="3886200" indent="-228600" eaLnBrk="0" fontAlgn="base" hangingPunct="0">
              <a:spcBef>
                <a:spcPct val="20000"/>
              </a:spcBef>
              <a:spcAft>
                <a:spcPct val="0"/>
              </a:spcAft>
              <a:buChar char="»"/>
              <a:defRPr sz="2000">
                <a:solidFill>
                  <a:schemeClr val="tx1"/>
                </a:solidFill>
                <a:latin typeface="Times New Roman" charset="0"/>
              </a:defRPr>
            </a:lvl9pPr>
          </a:lstStyle>
          <a:p>
            <a:pPr algn="ctr">
              <a:lnSpc>
                <a:spcPct val="85000"/>
              </a:lnSpc>
              <a:spcBef>
                <a:spcPct val="0"/>
              </a:spcBef>
              <a:buClrTx/>
              <a:buSzTx/>
              <a:buFontTx/>
              <a:buNone/>
            </a:pPr>
            <a:r>
              <a:rPr lang="en-US" altLang="zh-CN">
                <a:ea typeface="宋体" charset="-122"/>
              </a:rPr>
              <a:t>Datapath </a:t>
            </a:r>
            <a:r>
              <a:rPr lang="en-US" altLang="zh-CN">
                <a:solidFill>
                  <a:schemeClr val="accent1"/>
                </a:solidFill>
                <a:ea typeface="宋体" charset="-122"/>
              </a:rPr>
              <a:t>executes</a:t>
            </a:r>
            <a:r>
              <a:rPr lang="en-US" altLang="zh-CN">
                <a:ea typeface="宋体" charset="-122"/>
              </a:rPr>
              <a:t> the instruction as directed by control</a:t>
            </a:r>
          </a:p>
        </p:txBody>
      </p:sp>
      <p:sp>
        <p:nvSpPr>
          <p:cNvPr id="121872" name="Rectangle 21"/>
          <p:cNvSpPr>
            <a:spLocks noGrp="1" noChangeArrowheads="1"/>
          </p:cNvSpPr>
          <p:nvPr>
            <p:custDataLst>
              <p:tags r:id="rId15"/>
            </p:custDataLst>
          </p:nvPr>
        </p:nvSpPr>
        <p:spPr bwMode="auto">
          <a:xfrm>
            <a:off x="1371600" y="3124200"/>
            <a:ext cx="3429000"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63500" tIns="25400" rIns="63500" bIns="25400">
            <a:spAutoFit/>
          </a:bodyPr>
          <a:lstStyle>
            <a:lvl1pPr>
              <a:spcBef>
                <a:spcPct val="30000"/>
              </a:spcBef>
              <a:buClr>
                <a:schemeClr val="accent1"/>
              </a:buClr>
              <a:buSzPct val="75000"/>
              <a:buFont typeface="Wingdings" charset="2"/>
              <a:buChar char="q"/>
              <a:defRPr sz="2400">
                <a:solidFill>
                  <a:schemeClr val="tx1"/>
                </a:solidFill>
                <a:latin typeface="Arial" charset="0"/>
              </a:defRPr>
            </a:lvl1pPr>
            <a:lvl2pPr marL="742950" indent="-285750">
              <a:spcBef>
                <a:spcPct val="30000"/>
              </a:spcBef>
              <a:buClr>
                <a:schemeClr val="accent1"/>
              </a:buClr>
              <a:buSzPct val="75000"/>
              <a:buFont typeface="Monotype Sorts" charset="2"/>
              <a:buChar char="l"/>
              <a:defRPr sz="2000">
                <a:solidFill>
                  <a:schemeClr val="tx1"/>
                </a:solidFill>
                <a:latin typeface="Arial" charset="0"/>
              </a:defRPr>
            </a:lvl2pPr>
            <a:lvl3pPr marL="1143000" indent="-228600">
              <a:spcBef>
                <a:spcPct val="30000"/>
              </a:spcBef>
              <a:buClr>
                <a:schemeClr val="accent1"/>
              </a:buClr>
              <a:buSzPct val="100000"/>
              <a:buChar char="-"/>
              <a:defRPr>
                <a:solidFill>
                  <a:schemeClr val="tx1"/>
                </a:solidFill>
                <a:latin typeface="Arial" charset="0"/>
              </a:defRPr>
            </a:lvl3pPr>
            <a:lvl4pPr marL="1600200" indent="-228600">
              <a:spcBef>
                <a:spcPct val="20000"/>
              </a:spcBef>
              <a:buChar char="–"/>
              <a:defRPr sz="2000">
                <a:solidFill>
                  <a:schemeClr val="tx1"/>
                </a:solidFill>
                <a:latin typeface="Times New Roman" charset="0"/>
              </a:defRPr>
            </a:lvl4pPr>
            <a:lvl5pPr marL="2057400" indent="-228600">
              <a:spcBef>
                <a:spcPct val="20000"/>
              </a:spcBef>
              <a:buChar char="»"/>
              <a:defRPr sz="2000">
                <a:solidFill>
                  <a:schemeClr val="tx1"/>
                </a:solidFill>
                <a:latin typeface="Times New Roman" charset="0"/>
              </a:defRPr>
            </a:lvl5pPr>
            <a:lvl6pPr marL="2514600" indent="-228600" eaLnBrk="0" fontAlgn="base" hangingPunct="0">
              <a:spcBef>
                <a:spcPct val="20000"/>
              </a:spcBef>
              <a:spcAft>
                <a:spcPct val="0"/>
              </a:spcAft>
              <a:buChar char="»"/>
              <a:defRPr sz="2000">
                <a:solidFill>
                  <a:schemeClr val="tx1"/>
                </a:solidFill>
                <a:latin typeface="Times New Roman" charset="0"/>
              </a:defRPr>
            </a:lvl6pPr>
            <a:lvl7pPr marL="2971800" indent="-228600" eaLnBrk="0" fontAlgn="base" hangingPunct="0">
              <a:spcBef>
                <a:spcPct val="20000"/>
              </a:spcBef>
              <a:spcAft>
                <a:spcPct val="0"/>
              </a:spcAft>
              <a:buChar char="»"/>
              <a:defRPr sz="2000">
                <a:solidFill>
                  <a:schemeClr val="tx1"/>
                </a:solidFill>
                <a:latin typeface="Times New Roman" charset="0"/>
              </a:defRPr>
            </a:lvl7pPr>
            <a:lvl8pPr marL="3429000" indent="-228600" eaLnBrk="0" fontAlgn="base" hangingPunct="0">
              <a:spcBef>
                <a:spcPct val="20000"/>
              </a:spcBef>
              <a:spcAft>
                <a:spcPct val="0"/>
              </a:spcAft>
              <a:buChar char="»"/>
              <a:defRPr sz="2000">
                <a:solidFill>
                  <a:schemeClr val="tx1"/>
                </a:solidFill>
                <a:latin typeface="Times New Roman" charset="0"/>
              </a:defRPr>
            </a:lvl8pPr>
            <a:lvl9pPr marL="3886200" indent="-228600" eaLnBrk="0" fontAlgn="base" hangingPunct="0">
              <a:spcBef>
                <a:spcPct val="20000"/>
              </a:spcBef>
              <a:spcAft>
                <a:spcPct val="0"/>
              </a:spcAft>
              <a:buChar char="»"/>
              <a:defRPr sz="2000">
                <a:solidFill>
                  <a:schemeClr val="tx1"/>
                </a:solidFill>
                <a:latin typeface="Times New Roman" charset="0"/>
              </a:defRPr>
            </a:lvl9pPr>
          </a:lstStyle>
          <a:p>
            <a:pPr>
              <a:spcBef>
                <a:spcPct val="0"/>
              </a:spcBef>
              <a:buSzPts val="1800"/>
              <a:buFont typeface="Wingdings" charset="2"/>
              <a:buNone/>
            </a:pPr>
            <a:endParaRPr lang="zh-CN" altLang="en-US" sz="1200">
              <a:latin typeface="Courier New" charset="0"/>
              <a:ea typeface="宋体" charset="-122"/>
            </a:endParaRPr>
          </a:p>
          <a:p>
            <a:pPr>
              <a:spcBef>
                <a:spcPct val="0"/>
              </a:spcBef>
              <a:buClrTx/>
              <a:buSzTx/>
              <a:buFontTx/>
              <a:buNone/>
            </a:pPr>
            <a:r>
              <a:rPr lang="en-US" altLang="zh-CN" sz="1200">
                <a:solidFill>
                  <a:schemeClr val="accent2"/>
                </a:solidFill>
                <a:latin typeface="Courier New" charset="0"/>
                <a:ea typeface="宋体" charset="-122"/>
              </a:rPr>
              <a:t>000000</a:t>
            </a:r>
            <a:r>
              <a:rPr lang="en-US" altLang="zh-CN" sz="1200">
                <a:latin typeface="Courier New" charset="0"/>
                <a:ea typeface="宋体" charset="-122"/>
              </a:rPr>
              <a:t> </a:t>
            </a:r>
            <a:r>
              <a:rPr lang="en-US" altLang="zh-CN" sz="1200">
                <a:solidFill>
                  <a:srgbClr val="009900"/>
                </a:solidFill>
                <a:latin typeface="Courier New" charset="0"/>
                <a:ea typeface="宋体" charset="-122"/>
              </a:rPr>
              <a:t>00100 </a:t>
            </a:r>
            <a:r>
              <a:rPr lang="en-US" altLang="zh-CN" sz="1200">
                <a:solidFill>
                  <a:srgbClr val="CC3399"/>
                </a:solidFill>
                <a:latin typeface="Courier New" charset="0"/>
                <a:ea typeface="宋体" charset="-122"/>
              </a:rPr>
              <a:t>00010</a:t>
            </a:r>
            <a:r>
              <a:rPr lang="en-US" altLang="zh-CN" sz="1200">
                <a:latin typeface="Courier New" charset="0"/>
                <a:ea typeface="宋体" charset="-122"/>
              </a:rPr>
              <a:t> </a:t>
            </a:r>
            <a:r>
              <a:rPr lang="en-US" altLang="zh-CN" sz="1200">
                <a:solidFill>
                  <a:schemeClr val="hlink"/>
                </a:solidFill>
                <a:latin typeface="Courier New" charset="0"/>
                <a:ea typeface="宋体" charset="-122"/>
              </a:rPr>
              <a:t>00010</a:t>
            </a:r>
            <a:r>
              <a:rPr lang="en-US" altLang="zh-CN" sz="1200">
                <a:solidFill>
                  <a:schemeClr val="accent2"/>
                </a:solidFill>
                <a:latin typeface="Courier New" charset="0"/>
                <a:ea typeface="宋体" charset="-122"/>
              </a:rPr>
              <a:t>00000100000</a:t>
            </a:r>
            <a:endParaRPr lang="en-US" altLang="zh-CN" sz="1200">
              <a:solidFill>
                <a:schemeClr val="accent2"/>
              </a:solidFill>
              <a:ea typeface="宋体" charset="-122"/>
            </a:endParaRPr>
          </a:p>
        </p:txBody>
      </p:sp>
      <p:cxnSp>
        <p:nvCxnSpPr>
          <p:cNvPr id="126998" name="AutoShape 22"/>
          <p:cNvCxnSpPr>
            <a:cxnSpLocks noChangeShapeType="1"/>
            <a:stCxn id="121872" idx="1"/>
            <a:endCxn id="126995" idx="1"/>
          </p:cNvCxnSpPr>
          <p:nvPr>
            <p:custDataLst>
              <p:tags r:id="rId16"/>
            </p:custDataLst>
          </p:nvPr>
        </p:nvCxnSpPr>
        <p:spPr bwMode="auto">
          <a:xfrm rot="10800000" flipH="1" flipV="1">
            <a:off x="1371600" y="3332163"/>
            <a:ext cx="1588" cy="854075"/>
          </a:xfrm>
          <a:prstGeom prst="curvedConnector3">
            <a:avLst>
              <a:gd name="adj1" fmla="val -14400000"/>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cxnSp>
      <p:sp>
        <p:nvSpPr>
          <p:cNvPr id="121874" name="Rectangle 25"/>
          <p:cNvSpPr>
            <a:spLocks noChangeArrowheads="1"/>
          </p:cNvSpPr>
          <p:nvPr>
            <p:custDataLst>
              <p:tags r:id="rId17"/>
            </p:custDataLst>
          </p:nvPr>
        </p:nvSpPr>
        <p:spPr bwMode="auto">
          <a:xfrm>
            <a:off x="6894513" y="2514600"/>
            <a:ext cx="990600" cy="28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lvl1pPr>
              <a:spcBef>
                <a:spcPct val="30000"/>
              </a:spcBef>
              <a:buClr>
                <a:schemeClr val="accent1"/>
              </a:buClr>
              <a:buSzPct val="75000"/>
              <a:buFont typeface="Wingdings" charset="2"/>
              <a:buChar char="q"/>
              <a:defRPr sz="2400">
                <a:solidFill>
                  <a:schemeClr val="tx1"/>
                </a:solidFill>
                <a:latin typeface="Arial" charset="0"/>
              </a:defRPr>
            </a:lvl1pPr>
            <a:lvl2pPr marL="742950" indent="-285750">
              <a:spcBef>
                <a:spcPct val="30000"/>
              </a:spcBef>
              <a:buClr>
                <a:schemeClr val="accent1"/>
              </a:buClr>
              <a:buSzPct val="75000"/>
              <a:buFont typeface="Monotype Sorts" charset="2"/>
              <a:buChar char="l"/>
              <a:defRPr sz="2000">
                <a:solidFill>
                  <a:schemeClr val="tx1"/>
                </a:solidFill>
                <a:latin typeface="Arial" charset="0"/>
              </a:defRPr>
            </a:lvl2pPr>
            <a:lvl3pPr marL="1143000" indent="-228600">
              <a:spcBef>
                <a:spcPct val="30000"/>
              </a:spcBef>
              <a:buClr>
                <a:schemeClr val="accent1"/>
              </a:buClr>
              <a:buSzPct val="100000"/>
              <a:buChar char="-"/>
              <a:defRPr>
                <a:solidFill>
                  <a:schemeClr val="tx1"/>
                </a:solidFill>
                <a:latin typeface="Arial" charset="0"/>
              </a:defRPr>
            </a:lvl3pPr>
            <a:lvl4pPr marL="1600200" indent="-228600">
              <a:spcBef>
                <a:spcPct val="20000"/>
              </a:spcBef>
              <a:buChar char="–"/>
              <a:defRPr sz="2000">
                <a:solidFill>
                  <a:schemeClr val="tx1"/>
                </a:solidFill>
                <a:latin typeface="Times New Roman" charset="0"/>
              </a:defRPr>
            </a:lvl4pPr>
            <a:lvl5pPr marL="2057400" indent="-228600">
              <a:spcBef>
                <a:spcPct val="20000"/>
              </a:spcBef>
              <a:buChar char="»"/>
              <a:defRPr sz="2000">
                <a:solidFill>
                  <a:schemeClr val="tx1"/>
                </a:solidFill>
                <a:latin typeface="Times New Roman" charset="0"/>
              </a:defRPr>
            </a:lvl5pPr>
            <a:lvl6pPr marL="2514600" indent="-228600" eaLnBrk="0" fontAlgn="base" hangingPunct="0">
              <a:spcBef>
                <a:spcPct val="20000"/>
              </a:spcBef>
              <a:spcAft>
                <a:spcPct val="0"/>
              </a:spcAft>
              <a:buChar char="»"/>
              <a:defRPr sz="2000">
                <a:solidFill>
                  <a:schemeClr val="tx1"/>
                </a:solidFill>
                <a:latin typeface="Times New Roman" charset="0"/>
              </a:defRPr>
            </a:lvl6pPr>
            <a:lvl7pPr marL="2971800" indent="-228600" eaLnBrk="0" fontAlgn="base" hangingPunct="0">
              <a:spcBef>
                <a:spcPct val="20000"/>
              </a:spcBef>
              <a:spcAft>
                <a:spcPct val="0"/>
              </a:spcAft>
              <a:buChar char="»"/>
              <a:defRPr sz="2000">
                <a:solidFill>
                  <a:schemeClr val="tx1"/>
                </a:solidFill>
                <a:latin typeface="Times New Roman" charset="0"/>
              </a:defRPr>
            </a:lvl7pPr>
            <a:lvl8pPr marL="3429000" indent="-228600" eaLnBrk="0" fontAlgn="base" hangingPunct="0">
              <a:spcBef>
                <a:spcPct val="20000"/>
              </a:spcBef>
              <a:spcAft>
                <a:spcPct val="0"/>
              </a:spcAft>
              <a:buChar char="»"/>
              <a:defRPr sz="2000">
                <a:solidFill>
                  <a:schemeClr val="tx1"/>
                </a:solidFill>
                <a:latin typeface="Times New Roman" charset="0"/>
              </a:defRPr>
            </a:lvl8pPr>
            <a:lvl9pPr marL="3886200" indent="-228600" eaLnBrk="0" fontAlgn="base" hangingPunct="0">
              <a:spcBef>
                <a:spcPct val="20000"/>
              </a:spcBef>
              <a:spcAft>
                <a:spcPct val="0"/>
              </a:spcAft>
              <a:buChar char="»"/>
              <a:defRPr sz="2000">
                <a:solidFill>
                  <a:schemeClr val="tx1"/>
                </a:solidFill>
                <a:latin typeface="Times New Roman" charset="0"/>
              </a:defRPr>
            </a:lvl9pPr>
          </a:lstStyle>
          <a:p>
            <a:pPr>
              <a:lnSpc>
                <a:spcPct val="85000"/>
              </a:lnSpc>
              <a:spcBef>
                <a:spcPct val="0"/>
              </a:spcBef>
              <a:buClrTx/>
              <a:buSzTx/>
              <a:buFontTx/>
              <a:buNone/>
            </a:pPr>
            <a:r>
              <a:rPr lang="en-US" altLang="zh-CN" sz="1800" b="1">
                <a:ea typeface="宋体" charset="-122"/>
              </a:rPr>
              <a:t>Devices</a:t>
            </a:r>
          </a:p>
        </p:txBody>
      </p:sp>
      <p:sp>
        <p:nvSpPr>
          <p:cNvPr id="121875" name="AutoShape 26"/>
          <p:cNvSpPr>
            <a:spLocks noChangeArrowheads="1"/>
          </p:cNvSpPr>
          <p:nvPr>
            <p:custDataLst>
              <p:tags r:id="rId18"/>
            </p:custDataLst>
          </p:nvPr>
        </p:nvSpPr>
        <p:spPr bwMode="auto">
          <a:xfrm>
            <a:off x="6859588" y="3451225"/>
            <a:ext cx="1079500" cy="512763"/>
          </a:xfrm>
          <a:prstGeom prst="roundRect">
            <a:avLst>
              <a:gd name="adj" fmla="val 12495"/>
            </a:avLst>
          </a:prstGeom>
          <a:solidFill>
            <a:schemeClr val="bg1"/>
          </a:solidFill>
          <a:ln w="12700">
            <a:solidFill>
              <a:schemeClr val="tx1"/>
            </a:solidFill>
            <a:round/>
            <a:headEnd/>
            <a:tailEnd/>
          </a:ln>
          <a:effectLst>
            <a:outerShdw blurRad="63500" dist="107763" dir="2700000" algn="ctr" rotWithShape="0">
              <a:schemeClr val="bg2">
                <a:alpha val="74998"/>
              </a:schemeClr>
            </a:outerShdw>
          </a:effectLst>
        </p:spPr>
        <p:txBody>
          <a:bodyPr wrap="none" anchor="ctr"/>
          <a:lstStyle>
            <a:lvl1pPr>
              <a:spcBef>
                <a:spcPct val="30000"/>
              </a:spcBef>
              <a:buClr>
                <a:schemeClr val="accent1"/>
              </a:buClr>
              <a:buSzPct val="75000"/>
              <a:buFont typeface="Wingdings" charset="2"/>
              <a:buChar char="q"/>
              <a:defRPr sz="2400">
                <a:solidFill>
                  <a:schemeClr val="tx1"/>
                </a:solidFill>
                <a:latin typeface="Arial" charset="0"/>
              </a:defRPr>
            </a:lvl1pPr>
            <a:lvl2pPr marL="742950" indent="-285750">
              <a:spcBef>
                <a:spcPct val="30000"/>
              </a:spcBef>
              <a:buClr>
                <a:schemeClr val="accent1"/>
              </a:buClr>
              <a:buSzPct val="75000"/>
              <a:buFont typeface="Monotype Sorts" charset="2"/>
              <a:buChar char="l"/>
              <a:defRPr sz="2000">
                <a:solidFill>
                  <a:schemeClr val="tx1"/>
                </a:solidFill>
                <a:latin typeface="Arial" charset="0"/>
              </a:defRPr>
            </a:lvl2pPr>
            <a:lvl3pPr marL="1143000" indent="-228600">
              <a:spcBef>
                <a:spcPct val="30000"/>
              </a:spcBef>
              <a:buClr>
                <a:schemeClr val="accent1"/>
              </a:buClr>
              <a:buSzPct val="100000"/>
              <a:buChar char="-"/>
              <a:defRPr>
                <a:solidFill>
                  <a:schemeClr val="tx1"/>
                </a:solidFill>
                <a:latin typeface="Arial" charset="0"/>
              </a:defRPr>
            </a:lvl3pPr>
            <a:lvl4pPr marL="1600200" indent="-228600">
              <a:spcBef>
                <a:spcPct val="20000"/>
              </a:spcBef>
              <a:buChar char="–"/>
              <a:defRPr sz="2000">
                <a:solidFill>
                  <a:schemeClr val="tx1"/>
                </a:solidFill>
                <a:latin typeface="Times New Roman" charset="0"/>
              </a:defRPr>
            </a:lvl4pPr>
            <a:lvl5pPr marL="2057400" indent="-228600">
              <a:spcBef>
                <a:spcPct val="20000"/>
              </a:spcBef>
              <a:buChar char="»"/>
              <a:defRPr sz="2000">
                <a:solidFill>
                  <a:schemeClr val="tx1"/>
                </a:solidFill>
                <a:latin typeface="Times New Roman" charset="0"/>
              </a:defRPr>
            </a:lvl5pPr>
            <a:lvl6pPr marL="2514600" indent="-228600" eaLnBrk="0" fontAlgn="base" hangingPunct="0">
              <a:spcBef>
                <a:spcPct val="20000"/>
              </a:spcBef>
              <a:spcAft>
                <a:spcPct val="0"/>
              </a:spcAft>
              <a:buChar char="»"/>
              <a:defRPr sz="2000">
                <a:solidFill>
                  <a:schemeClr val="tx1"/>
                </a:solidFill>
                <a:latin typeface="Times New Roman" charset="0"/>
              </a:defRPr>
            </a:lvl6pPr>
            <a:lvl7pPr marL="2971800" indent="-228600" eaLnBrk="0" fontAlgn="base" hangingPunct="0">
              <a:spcBef>
                <a:spcPct val="20000"/>
              </a:spcBef>
              <a:spcAft>
                <a:spcPct val="0"/>
              </a:spcAft>
              <a:buChar char="»"/>
              <a:defRPr sz="2000">
                <a:solidFill>
                  <a:schemeClr val="tx1"/>
                </a:solidFill>
                <a:latin typeface="Times New Roman" charset="0"/>
              </a:defRPr>
            </a:lvl7pPr>
            <a:lvl8pPr marL="3429000" indent="-228600" eaLnBrk="0" fontAlgn="base" hangingPunct="0">
              <a:spcBef>
                <a:spcPct val="20000"/>
              </a:spcBef>
              <a:spcAft>
                <a:spcPct val="0"/>
              </a:spcAft>
              <a:buChar char="»"/>
              <a:defRPr sz="2000">
                <a:solidFill>
                  <a:schemeClr val="tx1"/>
                </a:solidFill>
                <a:latin typeface="Times New Roman" charset="0"/>
              </a:defRPr>
            </a:lvl8pPr>
            <a:lvl9pPr marL="3886200" indent="-228600" eaLnBrk="0" fontAlgn="base" hangingPunct="0">
              <a:spcBef>
                <a:spcPct val="20000"/>
              </a:spcBef>
              <a:spcAft>
                <a:spcPct val="0"/>
              </a:spcAft>
              <a:buChar char="»"/>
              <a:defRPr sz="2000">
                <a:solidFill>
                  <a:schemeClr val="tx1"/>
                </a:solidFill>
                <a:latin typeface="Times New Roman" charset="0"/>
              </a:defRPr>
            </a:lvl9pPr>
          </a:lstStyle>
          <a:p>
            <a:pPr>
              <a:spcBef>
                <a:spcPct val="0"/>
              </a:spcBef>
              <a:buClrTx/>
              <a:buSzTx/>
              <a:buFontTx/>
              <a:buNone/>
            </a:pPr>
            <a:endParaRPr lang="en-US" altLang="en-US" sz="1800">
              <a:solidFill>
                <a:schemeClr val="accent1"/>
              </a:solidFill>
            </a:endParaRPr>
          </a:p>
        </p:txBody>
      </p:sp>
      <p:sp>
        <p:nvSpPr>
          <p:cNvPr id="121876" name="AutoShape 27"/>
          <p:cNvSpPr>
            <a:spLocks noChangeArrowheads="1"/>
          </p:cNvSpPr>
          <p:nvPr>
            <p:custDataLst>
              <p:tags r:id="rId19"/>
            </p:custDataLst>
          </p:nvPr>
        </p:nvSpPr>
        <p:spPr bwMode="auto">
          <a:xfrm>
            <a:off x="6859588" y="4098925"/>
            <a:ext cx="1079500" cy="482600"/>
          </a:xfrm>
          <a:prstGeom prst="roundRect">
            <a:avLst>
              <a:gd name="adj" fmla="val 12495"/>
            </a:avLst>
          </a:prstGeom>
          <a:solidFill>
            <a:schemeClr val="bg1"/>
          </a:solidFill>
          <a:ln w="12700">
            <a:solidFill>
              <a:schemeClr val="tx1"/>
            </a:solidFill>
            <a:round/>
            <a:headEnd/>
            <a:tailEnd/>
          </a:ln>
          <a:effectLst>
            <a:outerShdw blurRad="63500" dist="107763" dir="2700000" algn="ctr" rotWithShape="0">
              <a:schemeClr val="bg2">
                <a:alpha val="74998"/>
              </a:schemeClr>
            </a:outerShdw>
          </a:effectLst>
        </p:spPr>
        <p:txBody>
          <a:bodyPr wrap="none" anchor="ctr"/>
          <a:lstStyle>
            <a:lvl1pPr>
              <a:spcBef>
                <a:spcPct val="30000"/>
              </a:spcBef>
              <a:buClr>
                <a:schemeClr val="accent1"/>
              </a:buClr>
              <a:buSzPct val="75000"/>
              <a:buFont typeface="Wingdings" charset="2"/>
              <a:buChar char="q"/>
              <a:defRPr sz="2400">
                <a:solidFill>
                  <a:schemeClr val="tx1"/>
                </a:solidFill>
                <a:latin typeface="Arial" charset="0"/>
              </a:defRPr>
            </a:lvl1pPr>
            <a:lvl2pPr marL="742950" indent="-285750">
              <a:spcBef>
                <a:spcPct val="30000"/>
              </a:spcBef>
              <a:buClr>
                <a:schemeClr val="accent1"/>
              </a:buClr>
              <a:buSzPct val="75000"/>
              <a:buFont typeface="Monotype Sorts" charset="2"/>
              <a:buChar char="l"/>
              <a:defRPr sz="2000">
                <a:solidFill>
                  <a:schemeClr val="tx1"/>
                </a:solidFill>
                <a:latin typeface="Arial" charset="0"/>
              </a:defRPr>
            </a:lvl2pPr>
            <a:lvl3pPr marL="1143000" indent="-228600">
              <a:spcBef>
                <a:spcPct val="30000"/>
              </a:spcBef>
              <a:buClr>
                <a:schemeClr val="accent1"/>
              </a:buClr>
              <a:buSzPct val="100000"/>
              <a:buChar char="-"/>
              <a:defRPr>
                <a:solidFill>
                  <a:schemeClr val="tx1"/>
                </a:solidFill>
                <a:latin typeface="Arial" charset="0"/>
              </a:defRPr>
            </a:lvl3pPr>
            <a:lvl4pPr marL="1600200" indent="-228600">
              <a:spcBef>
                <a:spcPct val="20000"/>
              </a:spcBef>
              <a:buChar char="–"/>
              <a:defRPr sz="2000">
                <a:solidFill>
                  <a:schemeClr val="tx1"/>
                </a:solidFill>
                <a:latin typeface="Times New Roman" charset="0"/>
              </a:defRPr>
            </a:lvl4pPr>
            <a:lvl5pPr marL="2057400" indent="-228600">
              <a:spcBef>
                <a:spcPct val="20000"/>
              </a:spcBef>
              <a:buChar char="»"/>
              <a:defRPr sz="2000">
                <a:solidFill>
                  <a:schemeClr val="tx1"/>
                </a:solidFill>
                <a:latin typeface="Times New Roman" charset="0"/>
              </a:defRPr>
            </a:lvl5pPr>
            <a:lvl6pPr marL="2514600" indent="-228600" eaLnBrk="0" fontAlgn="base" hangingPunct="0">
              <a:spcBef>
                <a:spcPct val="20000"/>
              </a:spcBef>
              <a:spcAft>
                <a:spcPct val="0"/>
              </a:spcAft>
              <a:buChar char="»"/>
              <a:defRPr sz="2000">
                <a:solidFill>
                  <a:schemeClr val="tx1"/>
                </a:solidFill>
                <a:latin typeface="Times New Roman" charset="0"/>
              </a:defRPr>
            </a:lvl6pPr>
            <a:lvl7pPr marL="2971800" indent="-228600" eaLnBrk="0" fontAlgn="base" hangingPunct="0">
              <a:spcBef>
                <a:spcPct val="20000"/>
              </a:spcBef>
              <a:spcAft>
                <a:spcPct val="0"/>
              </a:spcAft>
              <a:buChar char="»"/>
              <a:defRPr sz="2000">
                <a:solidFill>
                  <a:schemeClr val="tx1"/>
                </a:solidFill>
                <a:latin typeface="Times New Roman" charset="0"/>
              </a:defRPr>
            </a:lvl7pPr>
            <a:lvl8pPr marL="3429000" indent="-228600" eaLnBrk="0" fontAlgn="base" hangingPunct="0">
              <a:spcBef>
                <a:spcPct val="20000"/>
              </a:spcBef>
              <a:spcAft>
                <a:spcPct val="0"/>
              </a:spcAft>
              <a:buChar char="»"/>
              <a:defRPr sz="2000">
                <a:solidFill>
                  <a:schemeClr val="tx1"/>
                </a:solidFill>
                <a:latin typeface="Times New Roman" charset="0"/>
              </a:defRPr>
            </a:lvl8pPr>
            <a:lvl9pPr marL="3886200" indent="-228600" eaLnBrk="0" fontAlgn="base" hangingPunct="0">
              <a:spcBef>
                <a:spcPct val="20000"/>
              </a:spcBef>
              <a:spcAft>
                <a:spcPct val="0"/>
              </a:spcAft>
              <a:buChar char="»"/>
              <a:defRPr sz="2000">
                <a:solidFill>
                  <a:schemeClr val="tx1"/>
                </a:solidFill>
                <a:latin typeface="Times New Roman" charset="0"/>
              </a:defRPr>
            </a:lvl9pPr>
          </a:lstStyle>
          <a:p>
            <a:pPr>
              <a:spcBef>
                <a:spcPct val="0"/>
              </a:spcBef>
              <a:buClrTx/>
              <a:buSzTx/>
              <a:buFontTx/>
              <a:buNone/>
            </a:pPr>
            <a:endParaRPr lang="en-US" altLang="en-US" sz="1800">
              <a:solidFill>
                <a:schemeClr val="accent1"/>
              </a:solidFill>
            </a:endParaRPr>
          </a:p>
        </p:txBody>
      </p:sp>
      <p:sp>
        <p:nvSpPr>
          <p:cNvPr id="121877" name="Rectangle 28"/>
          <p:cNvSpPr>
            <a:spLocks noChangeArrowheads="1"/>
          </p:cNvSpPr>
          <p:nvPr>
            <p:custDataLst>
              <p:tags r:id="rId20"/>
            </p:custDataLst>
          </p:nvPr>
        </p:nvSpPr>
        <p:spPr bwMode="auto">
          <a:xfrm>
            <a:off x="6910388" y="3532188"/>
            <a:ext cx="685800" cy="284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lvl1pPr>
              <a:spcBef>
                <a:spcPct val="30000"/>
              </a:spcBef>
              <a:buClr>
                <a:schemeClr val="accent1"/>
              </a:buClr>
              <a:buSzPct val="75000"/>
              <a:buFont typeface="Wingdings" charset="2"/>
              <a:buChar char="q"/>
              <a:defRPr sz="2400">
                <a:solidFill>
                  <a:schemeClr val="tx1"/>
                </a:solidFill>
                <a:latin typeface="Arial" charset="0"/>
              </a:defRPr>
            </a:lvl1pPr>
            <a:lvl2pPr marL="742950" indent="-285750">
              <a:spcBef>
                <a:spcPct val="30000"/>
              </a:spcBef>
              <a:buClr>
                <a:schemeClr val="accent1"/>
              </a:buClr>
              <a:buSzPct val="75000"/>
              <a:buFont typeface="Monotype Sorts" charset="2"/>
              <a:buChar char="l"/>
              <a:defRPr sz="2000">
                <a:solidFill>
                  <a:schemeClr val="tx1"/>
                </a:solidFill>
                <a:latin typeface="Arial" charset="0"/>
              </a:defRPr>
            </a:lvl2pPr>
            <a:lvl3pPr marL="1143000" indent="-228600">
              <a:spcBef>
                <a:spcPct val="30000"/>
              </a:spcBef>
              <a:buClr>
                <a:schemeClr val="accent1"/>
              </a:buClr>
              <a:buSzPct val="100000"/>
              <a:buChar char="-"/>
              <a:defRPr>
                <a:solidFill>
                  <a:schemeClr val="tx1"/>
                </a:solidFill>
                <a:latin typeface="Arial" charset="0"/>
              </a:defRPr>
            </a:lvl3pPr>
            <a:lvl4pPr marL="1600200" indent="-228600">
              <a:spcBef>
                <a:spcPct val="20000"/>
              </a:spcBef>
              <a:buChar char="–"/>
              <a:defRPr sz="2000">
                <a:solidFill>
                  <a:schemeClr val="tx1"/>
                </a:solidFill>
                <a:latin typeface="Times New Roman" charset="0"/>
              </a:defRPr>
            </a:lvl4pPr>
            <a:lvl5pPr marL="2057400" indent="-228600">
              <a:spcBef>
                <a:spcPct val="20000"/>
              </a:spcBef>
              <a:buChar char="»"/>
              <a:defRPr sz="2000">
                <a:solidFill>
                  <a:schemeClr val="tx1"/>
                </a:solidFill>
                <a:latin typeface="Times New Roman" charset="0"/>
              </a:defRPr>
            </a:lvl5pPr>
            <a:lvl6pPr marL="2514600" indent="-228600" eaLnBrk="0" fontAlgn="base" hangingPunct="0">
              <a:spcBef>
                <a:spcPct val="20000"/>
              </a:spcBef>
              <a:spcAft>
                <a:spcPct val="0"/>
              </a:spcAft>
              <a:buChar char="»"/>
              <a:defRPr sz="2000">
                <a:solidFill>
                  <a:schemeClr val="tx1"/>
                </a:solidFill>
                <a:latin typeface="Times New Roman" charset="0"/>
              </a:defRPr>
            </a:lvl6pPr>
            <a:lvl7pPr marL="2971800" indent="-228600" eaLnBrk="0" fontAlgn="base" hangingPunct="0">
              <a:spcBef>
                <a:spcPct val="20000"/>
              </a:spcBef>
              <a:spcAft>
                <a:spcPct val="0"/>
              </a:spcAft>
              <a:buChar char="»"/>
              <a:defRPr sz="2000">
                <a:solidFill>
                  <a:schemeClr val="tx1"/>
                </a:solidFill>
                <a:latin typeface="Times New Roman" charset="0"/>
              </a:defRPr>
            </a:lvl7pPr>
            <a:lvl8pPr marL="3429000" indent="-228600" eaLnBrk="0" fontAlgn="base" hangingPunct="0">
              <a:spcBef>
                <a:spcPct val="20000"/>
              </a:spcBef>
              <a:spcAft>
                <a:spcPct val="0"/>
              </a:spcAft>
              <a:buChar char="»"/>
              <a:defRPr sz="2000">
                <a:solidFill>
                  <a:schemeClr val="tx1"/>
                </a:solidFill>
                <a:latin typeface="Times New Roman" charset="0"/>
              </a:defRPr>
            </a:lvl8pPr>
            <a:lvl9pPr marL="3886200" indent="-228600" eaLnBrk="0" fontAlgn="base" hangingPunct="0">
              <a:spcBef>
                <a:spcPct val="20000"/>
              </a:spcBef>
              <a:spcAft>
                <a:spcPct val="0"/>
              </a:spcAft>
              <a:buChar char="»"/>
              <a:defRPr sz="2000">
                <a:solidFill>
                  <a:schemeClr val="tx1"/>
                </a:solidFill>
                <a:latin typeface="Times New Roman" charset="0"/>
              </a:defRPr>
            </a:lvl9pPr>
          </a:lstStyle>
          <a:p>
            <a:pPr>
              <a:lnSpc>
                <a:spcPct val="85000"/>
              </a:lnSpc>
              <a:spcBef>
                <a:spcPct val="0"/>
              </a:spcBef>
              <a:buClrTx/>
              <a:buSzTx/>
              <a:buFontTx/>
              <a:buNone/>
            </a:pPr>
            <a:r>
              <a:rPr lang="en-US" altLang="zh-CN" sz="1800" b="1">
                <a:ea typeface="宋体" charset="-122"/>
              </a:rPr>
              <a:t>Input</a:t>
            </a:r>
          </a:p>
        </p:txBody>
      </p:sp>
      <p:sp>
        <p:nvSpPr>
          <p:cNvPr id="121878" name="Rectangle 29"/>
          <p:cNvSpPr>
            <a:spLocks noChangeArrowheads="1"/>
          </p:cNvSpPr>
          <p:nvPr>
            <p:custDataLst>
              <p:tags r:id="rId21"/>
            </p:custDataLst>
          </p:nvPr>
        </p:nvSpPr>
        <p:spPr bwMode="auto">
          <a:xfrm>
            <a:off x="6910388" y="4149725"/>
            <a:ext cx="876300" cy="28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lvl1pPr>
              <a:spcBef>
                <a:spcPct val="30000"/>
              </a:spcBef>
              <a:buClr>
                <a:schemeClr val="accent1"/>
              </a:buClr>
              <a:buSzPct val="75000"/>
              <a:buFont typeface="Wingdings" charset="2"/>
              <a:buChar char="q"/>
              <a:defRPr sz="2400">
                <a:solidFill>
                  <a:schemeClr val="tx1"/>
                </a:solidFill>
                <a:latin typeface="Arial" charset="0"/>
              </a:defRPr>
            </a:lvl1pPr>
            <a:lvl2pPr marL="742950" indent="-285750">
              <a:spcBef>
                <a:spcPct val="30000"/>
              </a:spcBef>
              <a:buClr>
                <a:schemeClr val="accent1"/>
              </a:buClr>
              <a:buSzPct val="75000"/>
              <a:buFont typeface="Monotype Sorts" charset="2"/>
              <a:buChar char="l"/>
              <a:defRPr sz="2000">
                <a:solidFill>
                  <a:schemeClr val="tx1"/>
                </a:solidFill>
                <a:latin typeface="Arial" charset="0"/>
              </a:defRPr>
            </a:lvl2pPr>
            <a:lvl3pPr marL="1143000" indent="-228600">
              <a:spcBef>
                <a:spcPct val="30000"/>
              </a:spcBef>
              <a:buClr>
                <a:schemeClr val="accent1"/>
              </a:buClr>
              <a:buSzPct val="100000"/>
              <a:buChar char="-"/>
              <a:defRPr>
                <a:solidFill>
                  <a:schemeClr val="tx1"/>
                </a:solidFill>
                <a:latin typeface="Arial" charset="0"/>
              </a:defRPr>
            </a:lvl3pPr>
            <a:lvl4pPr marL="1600200" indent="-228600">
              <a:spcBef>
                <a:spcPct val="20000"/>
              </a:spcBef>
              <a:buChar char="–"/>
              <a:defRPr sz="2000">
                <a:solidFill>
                  <a:schemeClr val="tx1"/>
                </a:solidFill>
                <a:latin typeface="Times New Roman" charset="0"/>
              </a:defRPr>
            </a:lvl4pPr>
            <a:lvl5pPr marL="2057400" indent="-228600">
              <a:spcBef>
                <a:spcPct val="20000"/>
              </a:spcBef>
              <a:buChar char="»"/>
              <a:defRPr sz="2000">
                <a:solidFill>
                  <a:schemeClr val="tx1"/>
                </a:solidFill>
                <a:latin typeface="Times New Roman" charset="0"/>
              </a:defRPr>
            </a:lvl5pPr>
            <a:lvl6pPr marL="2514600" indent="-228600" eaLnBrk="0" fontAlgn="base" hangingPunct="0">
              <a:spcBef>
                <a:spcPct val="20000"/>
              </a:spcBef>
              <a:spcAft>
                <a:spcPct val="0"/>
              </a:spcAft>
              <a:buChar char="»"/>
              <a:defRPr sz="2000">
                <a:solidFill>
                  <a:schemeClr val="tx1"/>
                </a:solidFill>
                <a:latin typeface="Times New Roman" charset="0"/>
              </a:defRPr>
            </a:lvl6pPr>
            <a:lvl7pPr marL="2971800" indent="-228600" eaLnBrk="0" fontAlgn="base" hangingPunct="0">
              <a:spcBef>
                <a:spcPct val="20000"/>
              </a:spcBef>
              <a:spcAft>
                <a:spcPct val="0"/>
              </a:spcAft>
              <a:buChar char="»"/>
              <a:defRPr sz="2000">
                <a:solidFill>
                  <a:schemeClr val="tx1"/>
                </a:solidFill>
                <a:latin typeface="Times New Roman" charset="0"/>
              </a:defRPr>
            </a:lvl7pPr>
            <a:lvl8pPr marL="3429000" indent="-228600" eaLnBrk="0" fontAlgn="base" hangingPunct="0">
              <a:spcBef>
                <a:spcPct val="20000"/>
              </a:spcBef>
              <a:spcAft>
                <a:spcPct val="0"/>
              </a:spcAft>
              <a:buChar char="»"/>
              <a:defRPr sz="2000">
                <a:solidFill>
                  <a:schemeClr val="tx1"/>
                </a:solidFill>
                <a:latin typeface="Times New Roman" charset="0"/>
              </a:defRPr>
            </a:lvl8pPr>
            <a:lvl9pPr marL="3886200" indent="-228600" eaLnBrk="0" fontAlgn="base" hangingPunct="0">
              <a:spcBef>
                <a:spcPct val="20000"/>
              </a:spcBef>
              <a:spcAft>
                <a:spcPct val="0"/>
              </a:spcAft>
              <a:buChar char="»"/>
              <a:defRPr sz="2000">
                <a:solidFill>
                  <a:schemeClr val="tx1"/>
                </a:solidFill>
                <a:latin typeface="Times New Roman" charset="0"/>
              </a:defRPr>
            </a:lvl9pPr>
          </a:lstStyle>
          <a:p>
            <a:pPr>
              <a:lnSpc>
                <a:spcPct val="85000"/>
              </a:lnSpc>
              <a:spcBef>
                <a:spcPct val="0"/>
              </a:spcBef>
              <a:buClrTx/>
              <a:buSzTx/>
              <a:buFontTx/>
              <a:buNone/>
            </a:pPr>
            <a:r>
              <a:rPr lang="en-US" altLang="zh-CN" sz="1800" b="1">
                <a:ea typeface="宋体" charset="-122"/>
              </a:rPr>
              <a:t>Output</a:t>
            </a:r>
          </a:p>
        </p:txBody>
      </p:sp>
      <p:sp>
        <p:nvSpPr>
          <p:cNvPr id="121879" name="AutoShape 30"/>
          <p:cNvSpPr>
            <a:spLocks noChangeArrowheads="1"/>
          </p:cNvSpPr>
          <p:nvPr>
            <p:custDataLst>
              <p:tags r:id="rId22"/>
            </p:custDataLst>
          </p:nvPr>
        </p:nvSpPr>
        <p:spPr bwMode="auto">
          <a:xfrm>
            <a:off x="6877050" y="2803525"/>
            <a:ext cx="1079500" cy="512763"/>
          </a:xfrm>
          <a:prstGeom prst="roundRect">
            <a:avLst>
              <a:gd name="adj" fmla="val 12495"/>
            </a:avLst>
          </a:prstGeom>
          <a:solidFill>
            <a:schemeClr val="bg1"/>
          </a:solidFill>
          <a:ln w="12700">
            <a:solidFill>
              <a:schemeClr val="tx1"/>
            </a:solidFill>
            <a:round/>
            <a:headEnd/>
            <a:tailEnd/>
          </a:ln>
          <a:effectLst>
            <a:outerShdw blurRad="63500" dist="107763" dir="2700000" algn="ctr" rotWithShape="0">
              <a:schemeClr val="bg2">
                <a:alpha val="74998"/>
              </a:schemeClr>
            </a:outerShdw>
          </a:effectLst>
        </p:spPr>
        <p:txBody>
          <a:bodyPr wrap="none" anchor="ctr"/>
          <a:lstStyle>
            <a:lvl1pPr>
              <a:spcBef>
                <a:spcPct val="30000"/>
              </a:spcBef>
              <a:buClr>
                <a:schemeClr val="accent1"/>
              </a:buClr>
              <a:buSzPct val="75000"/>
              <a:buFont typeface="Wingdings" charset="2"/>
              <a:buChar char="q"/>
              <a:defRPr sz="2400">
                <a:solidFill>
                  <a:schemeClr val="tx1"/>
                </a:solidFill>
                <a:latin typeface="Arial" charset="0"/>
              </a:defRPr>
            </a:lvl1pPr>
            <a:lvl2pPr marL="742950" indent="-285750">
              <a:spcBef>
                <a:spcPct val="30000"/>
              </a:spcBef>
              <a:buClr>
                <a:schemeClr val="accent1"/>
              </a:buClr>
              <a:buSzPct val="75000"/>
              <a:buFont typeface="Monotype Sorts" charset="2"/>
              <a:buChar char="l"/>
              <a:defRPr sz="2000">
                <a:solidFill>
                  <a:schemeClr val="tx1"/>
                </a:solidFill>
                <a:latin typeface="Arial" charset="0"/>
              </a:defRPr>
            </a:lvl2pPr>
            <a:lvl3pPr marL="1143000" indent="-228600">
              <a:spcBef>
                <a:spcPct val="30000"/>
              </a:spcBef>
              <a:buClr>
                <a:schemeClr val="accent1"/>
              </a:buClr>
              <a:buSzPct val="100000"/>
              <a:buChar char="-"/>
              <a:defRPr>
                <a:solidFill>
                  <a:schemeClr val="tx1"/>
                </a:solidFill>
                <a:latin typeface="Arial" charset="0"/>
              </a:defRPr>
            </a:lvl3pPr>
            <a:lvl4pPr marL="1600200" indent="-228600">
              <a:spcBef>
                <a:spcPct val="20000"/>
              </a:spcBef>
              <a:buChar char="–"/>
              <a:defRPr sz="2000">
                <a:solidFill>
                  <a:schemeClr val="tx1"/>
                </a:solidFill>
                <a:latin typeface="Times New Roman" charset="0"/>
              </a:defRPr>
            </a:lvl4pPr>
            <a:lvl5pPr marL="2057400" indent="-228600">
              <a:spcBef>
                <a:spcPct val="20000"/>
              </a:spcBef>
              <a:buChar char="»"/>
              <a:defRPr sz="2000">
                <a:solidFill>
                  <a:schemeClr val="tx1"/>
                </a:solidFill>
                <a:latin typeface="Times New Roman" charset="0"/>
              </a:defRPr>
            </a:lvl5pPr>
            <a:lvl6pPr marL="2514600" indent="-228600" eaLnBrk="0" fontAlgn="base" hangingPunct="0">
              <a:spcBef>
                <a:spcPct val="20000"/>
              </a:spcBef>
              <a:spcAft>
                <a:spcPct val="0"/>
              </a:spcAft>
              <a:buChar char="»"/>
              <a:defRPr sz="2000">
                <a:solidFill>
                  <a:schemeClr val="tx1"/>
                </a:solidFill>
                <a:latin typeface="Times New Roman" charset="0"/>
              </a:defRPr>
            </a:lvl6pPr>
            <a:lvl7pPr marL="2971800" indent="-228600" eaLnBrk="0" fontAlgn="base" hangingPunct="0">
              <a:spcBef>
                <a:spcPct val="20000"/>
              </a:spcBef>
              <a:spcAft>
                <a:spcPct val="0"/>
              </a:spcAft>
              <a:buChar char="»"/>
              <a:defRPr sz="2000">
                <a:solidFill>
                  <a:schemeClr val="tx1"/>
                </a:solidFill>
                <a:latin typeface="Times New Roman" charset="0"/>
              </a:defRPr>
            </a:lvl7pPr>
            <a:lvl8pPr marL="3429000" indent="-228600" eaLnBrk="0" fontAlgn="base" hangingPunct="0">
              <a:spcBef>
                <a:spcPct val="20000"/>
              </a:spcBef>
              <a:spcAft>
                <a:spcPct val="0"/>
              </a:spcAft>
              <a:buChar char="»"/>
              <a:defRPr sz="2000">
                <a:solidFill>
                  <a:schemeClr val="tx1"/>
                </a:solidFill>
                <a:latin typeface="Times New Roman" charset="0"/>
              </a:defRPr>
            </a:lvl8pPr>
            <a:lvl9pPr marL="3886200" indent="-228600" eaLnBrk="0" fontAlgn="base" hangingPunct="0">
              <a:spcBef>
                <a:spcPct val="20000"/>
              </a:spcBef>
              <a:spcAft>
                <a:spcPct val="0"/>
              </a:spcAft>
              <a:buChar char="»"/>
              <a:defRPr sz="2000">
                <a:solidFill>
                  <a:schemeClr val="tx1"/>
                </a:solidFill>
                <a:latin typeface="Times New Roman" charset="0"/>
              </a:defRPr>
            </a:lvl9pPr>
          </a:lstStyle>
          <a:p>
            <a:pPr>
              <a:spcBef>
                <a:spcPct val="0"/>
              </a:spcBef>
              <a:buClrTx/>
              <a:buSzTx/>
              <a:buFontTx/>
              <a:buNone/>
            </a:pPr>
            <a:endParaRPr lang="en-US" altLang="en-US" sz="1800">
              <a:solidFill>
                <a:schemeClr val="accent1"/>
              </a:solidFill>
            </a:endParaRPr>
          </a:p>
        </p:txBody>
      </p:sp>
      <p:sp>
        <p:nvSpPr>
          <p:cNvPr id="121880" name="Rectangle 31"/>
          <p:cNvSpPr>
            <a:spLocks noChangeArrowheads="1"/>
          </p:cNvSpPr>
          <p:nvPr>
            <p:custDataLst>
              <p:tags r:id="rId23"/>
            </p:custDataLst>
          </p:nvPr>
        </p:nvSpPr>
        <p:spPr bwMode="auto">
          <a:xfrm>
            <a:off x="6927850" y="2884488"/>
            <a:ext cx="1028700" cy="284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lvl1pPr>
              <a:spcBef>
                <a:spcPct val="30000"/>
              </a:spcBef>
              <a:buClr>
                <a:schemeClr val="accent1"/>
              </a:buClr>
              <a:buSzPct val="75000"/>
              <a:buFont typeface="Wingdings" charset="2"/>
              <a:buChar char="q"/>
              <a:defRPr sz="2400">
                <a:solidFill>
                  <a:schemeClr val="tx1"/>
                </a:solidFill>
                <a:latin typeface="Arial" charset="0"/>
              </a:defRPr>
            </a:lvl1pPr>
            <a:lvl2pPr marL="742950" indent="-285750">
              <a:spcBef>
                <a:spcPct val="30000"/>
              </a:spcBef>
              <a:buClr>
                <a:schemeClr val="accent1"/>
              </a:buClr>
              <a:buSzPct val="75000"/>
              <a:buFont typeface="Monotype Sorts" charset="2"/>
              <a:buChar char="l"/>
              <a:defRPr sz="2000">
                <a:solidFill>
                  <a:schemeClr val="tx1"/>
                </a:solidFill>
                <a:latin typeface="Arial" charset="0"/>
              </a:defRPr>
            </a:lvl2pPr>
            <a:lvl3pPr marL="1143000" indent="-228600">
              <a:spcBef>
                <a:spcPct val="30000"/>
              </a:spcBef>
              <a:buClr>
                <a:schemeClr val="accent1"/>
              </a:buClr>
              <a:buSzPct val="100000"/>
              <a:buChar char="-"/>
              <a:defRPr>
                <a:solidFill>
                  <a:schemeClr val="tx1"/>
                </a:solidFill>
                <a:latin typeface="Arial" charset="0"/>
              </a:defRPr>
            </a:lvl3pPr>
            <a:lvl4pPr marL="1600200" indent="-228600">
              <a:spcBef>
                <a:spcPct val="20000"/>
              </a:spcBef>
              <a:buChar char="–"/>
              <a:defRPr sz="2000">
                <a:solidFill>
                  <a:schemeClr val="tx1"/>
                </a:solidFill>
                <a:latin typeface="Times New Roman" charset="0"/>
              </a:defRPr>
            </a:lvl4pPr>
            <a:lvl5pPr marL="2057400" indent="-228600">
              <a:spcBef>
                <a:spcPct val="20000"/>
              </a:spcBef>
              <a:buChar char="»"/>
              <a:defRPr sz="2000">
                <a:solidFill>
                  <a:schemeClr val="tx1"/>
                </a:solidFill>
                <a:latin typeface="Times New Roman" charset="0"/>
              </a:defRPr>
            </a:lvl5pPr>
            <a:lvl6pPr marL="2514600" indent="-228600" eaLnBrk="0" fontAlgn="base" hangingPunct="0">
              <a:spcBef>
                <a:spcPct val="20000"/>
              </a:spcBef>
              <a:spcAft>
                <a:spcPct val="0"/>
              </a:spcAft>
              <a:buChar char="»"/>
              <a:defRPr sz="2000">
                <a:solidFill>
                  <a:schemeClr val="tx1"/>
                </a:solidFill>
                <a:latin typeface="Times New Roman" charset="0"/>
              </a:defRPr>
            </a:lvl6pPr>
            <a:lvl7pPr marL="2971800" indent="-228600" eaLnBrk="0" fontAlgn="base" hangingPunct="0">
              <a:spcBef>
                <a:spcPct val="20000"/>
              </a:spcBef>
              <a:spcAft>
                <a:spcPct val="0"/>
              </a:spcAft>
              <a:buChar char="»"/>
              <a:defRPr sz="2000">
                <a:solidFill>
                  <a:schemeClr val="tx1"/>
                </a:solidFill>
                <a:latin typeface="Times New Roman" charset="0"/>
              </a:defRPr>
            </a:lvl7pPr>
            <a:lvl8pPr marL="3429000" indent="-228600" eaLnBrk="0" fontAlgn="base" hangingPunct="0">
              <a:spcBef>
                <a:spcPct val="20000"/>
              </a:spcBef>
              <a:spcAft>
                <a:spcPct val="0"/>
              </a:spcAft>
              <a:buChar char="»"/>
              <a:defRPr sz="2000">
                <a:solidFill>
                  <a:schemeClr val="tx1"/>
                </a:solidFill>
                <a:latin typeface="Times New Roman" charset="0"/>
              </a:defRPr>
            </a:lvl8pPr>
            <a:lvl9pPr marL="3886200" indent="-228600" eaLnBrk="0" fontAlgn="base" hangingPunct="0">
              <a:spcBef>
                <a:spcPct val="20000"/>
              </a:spcBef>
              <a:spcAft>
                <a:spcPct val="0"/>
              </a:spcAft>
              <a:buChar char="»"/>
              <a:defRPr sz="2000">
                <a:solidFill>
                  <a:schemeClr val="tx1"/>
                </a:solidFill>
                <a:latin typeface="Times New Roman" charset="0"/>
              </a:defRPr>
            </a:lvl9pPr>
          </a:lstStyle>
          <a:p>
            <a:pPr>
              <a:lnSpc>
                <a:spcPct val="85000"/>
              </a:lnSpc>
              <a:spcBef>
                <a:spcPct val="0"/>
              </a:spcBef>
              <a:buClrTx/>
              <a:buSzTx/>
              <a:buFontTx/>
              <a:buNone/>
            </a:pPr>
            <a:r>
              <a:rPr lang="en-US" altLang="zh-CN" sz="1800" b="1">
                <a:ea typeface="宋体" charset="-122"/>
              </a:rPr>
              <a:t>Network</a:t>
            </a:r>
          </a:p>
        </p:txBody>
      </p:sp>
    </p:spTree>
    <p:extLst>
      <p:ext uri="{BB962C8B-B14F-4D97-AF65-F5344CB8AC3E}">
        <p14:creationId xmlns:p14="http://schemas.microsoft.com/office/powerpoint/2010/main" val="52325609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126998"/>
                                        </p:tgtEl>
                                        <p:attrNameLst>
                                          <p:attrName>style.visibility</p:attrName>
                                        </p:attrNameLst>
                                      </p:cBhvr>
                                      <p:to>
                                        <p:strVal val="visible"/>
                                      </p:to>
                                    </p:set>
                                    <p:animEffect transition="in" filter="wipe(up)">
                                      <p:cBhvr>
                                        <p:cTn id="7" dur="500"/>
                                        <p:tgtEl>
                                          <p:spTgt spid="12699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2699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6995" grpId="0"/>
    </p:bld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3906" name="Rectangle 2"/>
          <p:cNvSpPr>
            <a:spLocks noGrp="1" noChangeArrowheads="1"/>
          </p:cNvSpPr>
          <p:nvPr>
            <p:ph type="title"/>
            <p:custDataLst>
              <p:tags r:id="rId1"/>
            </p:custDataLst>
          </p:nvPr>
        </p:nvSpPr>
        <p:spPr>
          <a:xfrm>
            <a:off x="609600" y="304800"/>
            <a:ext cx="3689350" cy="422275"/>
          </a:xfrm>
        </p:spPr>
        <p:txBody>
          <a:bodyPr wrap="none"/>
          <a:lstStyle/>
          <a:p>
            <a:r>
              <a:rPr lang="en-US" altLang="zh-CN">
                <a:ea typeface="宋体" charset="-122"/>
              </a:rPr>
              <a:t>What Happens Next?</a:t>
            </a:r>
          </a:p>
        </p:txBody>
      </p:sp>
      <p:sp>
        <p:nvSpPr>
          <p:cNvPr id="123907" name="Rectangle 3"/>
          <p:cNvSpPr>
            <a:spLocks noChangeArrowheads="1"/>
          </p:cNvSpPr>
          <p:nvPr>
            <p:custDataLst>
              <p:tags r:id="rId2"/>
            </p:custDataLst>
          </p:nvPr>
        </p:nvSpPr>
        <p:spPr bwMode="auto">
          <a:xfrm>
            <a:off x="762000" y="1371600"/>
            <a:ext cx="7467600" cy="2857500"/>
          </a:xfrm>
          <a:prstGeom prst="rect">
            <a:avLst/>
          </a:prstGeom>
          <a:solidFill>
            <a:schemeClr val="bg1"/>
          </a:solidFill>
          <a:ln w="12700">
            <a:solidFill>
              <a:schemeClr val="tx1"/>
            </a:solidFill>
            <a:miter lim="800000"/>
            <a:headEnd/>
            <a:tailEnd/>
          </a:ln>
          <a:effectLst>
            <a:outerShdw blurRad="63500" dist="107763" dir="2700000" algn="ctr" rotWithShape="0">
              <a:schemeClr val="bg2">
                <a:alpha val="74998"/>
              </a:schemeClr>
            </a:outerShdw>
          </a:effectLst>
        </p:spPr>
        <p:txBody>
          <a:bodyPr wrap="none" anchor="ctr"/>
          <a:lstStyle>
            <a:lvl1pPr>
              <a:spcBef>
                <a:spcPct val="30000"/>
              </a:spcBef>
              <a:buClr>
                <a:schemeClr val="accent1"/>
              </a:buClr>
              <a:buSzPct val="75000"/>
              <a:buFont typeface="Wingdings" charset="2"/>
              <a:buChar char="q"/>
              <a:defRPr sz="2400">
                <a:solidFill>
                  <a:schemeClr val="tx1"/>
                </a:solidFill>
                <a:latin typeface="Arial" charset="0"/>
              </a:defRPr>
            </a:lvl1pPr>
            <a:lvl2pPr marL="742950" indent="-285750">
              <a:spcBef>
                <a:spcPct val="30000"/>
              </a:spcBef>
              <a:buClr>
                <a:schemeClr val="accent1"/>
              </a:buClr>
              <a:buSzPct val="75000"/>
              <a:buFont typeface="Monotype Sorts" charset="2"/>
              <a:buChar char="l"/>
              <a:defRPr sz="2000">
                <a:solidFill>
                  <a:schemeClr val="tx1"/>
                </a:solidFill>
                <a:latin typeface="Arial" charset="0"/>
              </a:defRPr>
            </a:lvl2pPr>
            <a:lvl3pPr marL="1143000" indent="-228600">
              <a:spcBef>
                <a:spcPct val="30000"/>
              </a:spcBef>
              <a:buClr>
                <a:schemeClr val="accent1"/>
              </a:buClr>
              <a:buSzPct val="100000"/>
              <a:buChar char="-"/>
              <a:defRPr>
                <a:solidFill>
                  <a:schemeClr val="tx1"/>
                </a:solidFill>
                <a:latin typeface="Arial" charset="0"/>
              </a:defRPr>
            </a:lvl3pPr>
            <a:lvl4pPr marL="1600200" indent="-228600">
              <a:spcBef>
                <a:spcPct val="20000"/>
              </a:spcBef>
              <a:buChar char="–"/>
              <a:defRPr sz="2000">
                <a:solidFill>
                  <a:schemeClr val="tx1"/>
                </a:solidFill>
                <a:latin typeface="Times New Roman" charset="0"/>
              </a:defRPr>
            </a:lvl4pPr>
            <a:lvl5pPr marL="2057400" indent="-228600">
              <a:spcBef>
                <a:spcPct val="20000"/>
              </a:spcBef>
              <a:buChar char="»"/>
              <a:defRPr sz="2000">
                <a:solidFill>
                  <a:schemeClr val="tx1"/>
                </a:solidFill>
                <a:latin typeface="Times New Roman" charset="0"/>
              </a:defRPr>
            </a:lvl5pPr>
            <a:lvl6pPr marL="2514600" indent="-228600" eaLnBrk="0" fontAlgn="base" hangingPunct="0">
              <a:spcBef>
                <a:spcPct val="20000"/>
              </a:spcBef>
              <a:spcAft>
                <a:spcPct val="0"/>
              </a:spcAft>
              <a:buChar char="»"/>
              <a:defRPr sz="2000">
                <a:solidFill>
                  <a:schemeClr val="tx1"/>
                </a:solidFill>
                <a:latin typeface="Times New Roman" charset="0"/>
              </a:defRPr>
            </a:lvl6pPr>
            <a:lvl7pPr marL="2971800" indent="-228600" eaLnBrk="0" fontAlgn="base" hangingPunct="0">
              <a:spcBef>
                <a:spcPct val="20000"/>
              </a:spcBef>
              <a:spcAft>
                <a:spcPct val="0"/>
              </a:spcAft>
              <a:buChar char="»"/>
              <a:defRPr sz="2000">
                <a:solidFill>
                  <a:schemeClr val="tx1"/>
                </a:solidFill>
                <a:latin typeface="Times New Roman" charset="0"/>
              </a:defRPr>
            </a:lvl7pPr>
            <a:lvl8pPr marL="3429000" indent="-228600" eaLnBrk="0" fontAlgn="base" hangingPunct="0">
              <a:spcBef>
                <a:spcPct val="20000"/>
              </a:spcBef>
              <a:spcAft>
                <a:spcPct val="0"/>
              </a:spcAft>
              <a:buChar char="»"/>
              <a:defRPr sz="2000">
                <a:solidFill>
                  <a:schemeClr val="tx1"/>
                </a:solidFill>
                <a:latin typeface="Times New Roman" charset="0"/>
              </a:defRPr>
            </a:lvl8pPr>
            <a:lvl9pPr marL="3886200" indent="-228600" eaLnBrk="0" fontAlgn="base" hangingPunct="0">
              <a:spcBef>
                <a:spcPct val="20000"/>
              </a:spcBef>
              <a:spcAft>
                <a:spcPct val="0"/>
              </a:spcAft>
              <a:buChar char="»"/>
              <a:defRPr sz="2000">
                <a:solidFill>
                  <a:schemeClr val="tx1"/>
                </a:solidFill>
                <a:latin typeface="Times New Roman" charset="0"/>
              </a:defRPr>
            </a:lvl9pPr>
          </a:lstStyle>
          <a:p>
            <a:pPr>
              <a:spcBef>
                <a:spcPct val="0"/>
              </a:spcBef>
              <a:buClrTx/>
              <a:buSzTx/>
              <a:buFontTx/>
              <a:buNone/>
            </a:pPr>
            <a:endParaRPr lang="en-US" altLang="en-US" sz="1800">
              <a:solidFill>
                <a:schemeClr val="accent1"/>
              </a:solidFill>
            </a:endParaRPr>
          </a:p>
        </p:txBody>
      </p:sp>
      <p:sp>
        <p:nvSpPr>
          <p:cNvPr id="123908" name="Rectangle 4"/>
          <p:cNvSpPr>
            <a:spLocks noChangeArrowheads="1"/>
          </p:cNvSpPr>
          <p:nvPr>
            <p:custDataLst>
              <p:tags r:id="rId3"/>
            </p:custDataLst>
          </p:nvPr>
        </p:nvSpPr>
        <p:spPr bwMode="auto">
          <a:xfrm>
            <a:off x="1143000" y="1625600"/>
            <a:ext cx="1460500" cy="2197100"/>
          </a:xfrm>
          <a:prstGeom prst="rect">
            <a:avLst/>
          </a:prstGeom>
          <a:solidFill>
            <a:schemeClr val="bg1"/>
          </a:solidFill>
          <a:ln w="12700">
            <a:solidFill>
              <a:schemeClr val="tx1"/>
            </a:solidFill>
            <a:miter lim="800000"/>
            <a:headEnd/>
            <a:tailEnd/>
          </a:ln>
          <a:effectLst>
            <a:outerShdw blurRad="63500" dist="107763" dir="2700000" algn="ctr" rotWithShape="0">
              <a:schemeClr val="bg2">
                <a:alpha val="74998"/>
              </a:schemeClr>
            </a:outerShdw>
          </a:effectLst>
        </p:spPr>
        <p:txBody>
          <a:bodyPr wrap="none" anchor="ctr"/>
          <a:lstStyle>
            <a:lvl1pPr>
              <a:spcBef>
                <a:spcPct val="30000"/>
              </a:spcBef>
              <a:buClr>
                <a:schemeClr val="accent1"/>
              </a:buClr>
              <a:buSzPct val="75000"/>
              <a:buFont typeface="Wingdings" charset="2"/>
              <a:buChar char="q"/>
              <a:defRPr sz="2400">
                <a:solidFill>
                  <a:schemeClr val="tx1"/>
                </a:solidFill>
                <a:latin typeface="Arial" charset="0"/>
              </a:defRPr>
            </a:lvl1pPr>
            <a:lvl2pPr marL="742950" indent="-285750">
              <a:spcBef>
                <a:spcPct val="30000"/>
              </a:spcBef>
              <a:buClr>
                <a:schemeClr val="accent1"/>
              </a:buClr>
              <a:buSzPct val="75000"/>
              <a:buFont typeface="Monotype Sorts" charset="2"/>
              <a:buChar char="l"/>
              <a:defRPr sz="2000">
                <a:solidFill>
                  <a:schemeClr val="tx1"/>
                </a:solidFill>
                <a:latin typeface="Arial" charset="0"/>
              </a:defRPr>
            </a:lvl2pPr>
            <a:lvl3pPr marL="1143000" indent="-228600">
              <a:spcBef>
                <a:spcPct val="30000"/>
              </a:spcBef>
              <a:buClr>
                <a:schemeClr val="accent1"/>
              </a:buClr>
              <a:buSzPct val="100000"/>
              <a:buChar char="-"/>
              <a:defRPr>
                <a:solidFill>
                  <a:schemeClr val="tx1"/>
                </a:solidFill>
                <a:latin typeface="Arial" charset="0"/>
              </a:defRPr>
            </a:lvl3pPr>
            <a:lvl4pPr marL="1600200" indent="-228600">
              <a:spcBef>
                <a:spcPct val="20000"/>
              </a:spcBef>
              <a:buChar char="–"/>
              <a:defRPr sz="2000">
                <a:solidFill>
                  <a:schemeClr val="tx1"/>
                </a:solidFill>
                <a:latin typeface="Times New Roman" charset="0"/>
              </a:defRPr>
            </a:lvl4pPr>
            <a:lvl5pPr marL="2057400" indent="-228600">
              <a:spcBef>
                <a:spcPct val="20000"/>
              </a:spcBef>
              <a:buChar char="»"/>
              <a:defRPr sz="2000">
                <a:solidFill>
                  <a:schemeClr val="tx1"/>
                </a:solidFill>
                <a:latin typeface="Times New Roman" charset="0"/>
              </a:defRPr>
            </a:lvl5pPr>
            <a:lvl6pPr marL="2514600" indent="-228600" eaLnBrk="0" fontAlgn="base" hangingPunct="0">
              <a:spcBef>
                <a:spcPct val="20000"/>
              </a:spcBef>
              <a:spcAft>
                <a:spcPct val="0"/>
              </a:spcAft>
              <a:buChar char="»"/>
              <a:defRPr sz="2000">
                <a:solidFill>
                  <a:schemeClr val="tx1"/>
                </a:solidFill>
                <a:latin typeface="Times New Roman" charset="0"/>
              </a:defRPr>
            </a:lvl6pPr>
            <a:lvl7pPr marL="2971800" indent="-228600" eaLnBrk="0" fontAlgn="base" hangingPunct="0">
              <a:spcBef>
                <a:spcPct val="20000"/>
              </a:spcBef>
              <a:spcAft>
                <a:spcPct val="0"/>
              </a:spcAft>
              <a:buChar char="»"/>
              <a:defRPr sz="2000">
                <a:solidFill>
                  <a:schemeClr val="tx1"/>
                </a:solidFill>
                <a:latin typeface="Times New Roman" charset="0"/>
              </a:defRPr>
            </a:lvl7pPr>
            <a:lvl8pPr marL="3429000" indent="-228600" eaLnBrk="0" fontAlgn="base" hangingPunct="0">
              <a:spcBef>
                <a:spcPct val="20000"/>
              </a:spcBef>
              <a:spcAft>
                <a:spcPct val="0"/>
              </a:spcAft>
              <a:buChar char="»"/>
              <a:defRPr sz="2000">
                <a:solidFill>
                  <a:schemeClr val="tx1"/>
                </a:solidFill>
                <a:latin typeface="Times New Roman" charset="0"/>
              </a:defRPr>
            </a:lvl8pPr>
            <a:lvl9pPr marL="3886200" indent="-228600" eaLnBrk="0" fontAlgn="base" hangingPunct="0">
              <a:spcBef>
                <a:spcPct val="20000"/>
              </a:spcBef>
              <a:spcAft>
                <a:spcPct val="0"/>
              </a:spcAft>
              <a:buChar char="»"/>
              <a:defRPr sz="2000">
                <a:solidFill>
                  <a:schemeClr val="tx1"/>
                </a:solidFill>
                <a:latin typeface="Times New Roman" charset="0"/>
              </a:defRPr>
            </a:lvl9pPr>
          </a:lstStyle>
          <a:p>
            <a:pPr>
              <a:spcBef>
                <a:spcPct val="0"/>
              </a:spcBef>
              <a:buClrTx/>
              <a:buSzTx/>
              <a:buFontTx/>
              <a:buNone/>
            </a:pPr>
            <a:endParaRPr lang="en-US" altLang="en-US" sz="1800">
              <a:solidFill>
                <a:schemeClr val="accent1"/>
              </a:solidFill>
            </a:endParaRPr>
          </a:p>
        </p:txBody>
      </p:sp>
      <p:sp>
        <p:nvSpPr>
          <p:cNvPr id="123909" name="Rectangle 5"/>
          <p:cNvSpPr>
            <a:spLocks noChangeArrowheads="1"/>
          </p:cNvSpPr>
          <p:nvPr>
            <p:custDataLst>
              <p:tags r:id="rId4"/>
            </p:custDataLst>
          </p:nvPr>
        </p:nvSpPr>
        <p:spPr bwMode="auto">
          <a:xfrm>
            <a:off x="1174750" y="1752600"/>
            <a:ext cx="1308100" cy="28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lvl1pPr>
              <a:spcBef>
                <a:spcPct val="30000"/>
              </a:spcBef>
              <a:buClr>
                <a:schemeClr val="accent1"/>
              </a:buClr>
              <a:buSzPct val="75000"/>
              <a:buFont typeface="Wingdings" charset="2"/>
              <a:buChar char="q"/>
              <a:defRPr sz="2400">
                <a:solidFill>
                  <a:schemeClr val="tx1"/>
                </a:solidFill>
                <a:latin typeface="Arial" charset="0"/>
              </a:defRPr>
            </a:lvl1pPr>
            <a:lvl2pPr marL="742950" indent="-285750">
              <a:spcBef>
                <a:spcPct val="30000"/>
              </a:spcBef>
              <a:buClr>
                <a:schemeClr val="accent1"/>
              </a:buClr>
              <a:buSzPct val="75000"/>
              <a:buFont typeface="Monotype Sorts" charset="2"/>
              <a:buChar char="l"/>
              <a:defRPr sz="2000">
                <a:solidFill>
                  <a:schemeClr val="tx1"/>
                </a:solidFill>
                <a:latin typeface="Arial" charset="0"/>
              </a:defRPr>
            </a:lvl2pPr>
            <a:lvl3pPr marL="1143000" indent="-228600">
              <a:spcBef>
                <a:spcPct val="30000"/>
              </a:spcBef>
              <a:buClr>
                <a:schemeClr val="accent1"/>
              </a:buClr>
              <a:buSzPct val="100000"/>
              <a:buChar char="-"/>
              <a:defRPr>
                <a:solidFill>
                  <a:schemeClr val="tx1"/>
                </a:solidFill>
                <a:latin typeface="Arial" charset="0"/>
              </a:defRPr>
            </a:lvl3pPr>
            <a:lvl4pPr marL="1600200" indent="-228600">
              <a:spcBef>
                <a:spcPct val="20000"/>
              </a:spcBef>
              <a:buChar char="–"/>
              <a:defRPr sz="2000">
                <a:solidFill>
                  <a:schemeClr val="tx1"/>
                </a:solidFill>
                <a:latin typeface="Times New Roman" charset="0"/>
              </a:defRPr>
            </a:lvl4pPr>
            <a:lvl5pPr marL="2057400" indent="-228600">
              <a:spcBef>
                <a:spcPct val="20000"/>
              </a:spcBef>
              <a:buChar char="»"/>
              <a:defRPr sz="2000">
                <a:solidFill>
                  <a:schemeClr val="tx1"/>
                </a:solidFill>
                <a:latin typeface="Times New Roman" charset="0"/>
              </a:defRPr>
            </a:lvl5pPr>
            <a:lvl6pPr marL="2514600" indent="-228600" eaLnBrk="0" fontAlgn="base" hangingPunct="0">
              <a:spcBef>
                <a:spcPct val="20000"/>
              </a:spcBef>
              <a:spcAft>
                <a:spcPct val="0"/>
              </a:spcAft>
              <a:buChar char="»"/>
              <a:defRPr sz="2000">
                <a:solidFill>
                  <a:schemeClr val="tx1"/>
                </a:solidFill>
                <a:latin typeface="Times New Roman" charset="0"/>
              </a:defRPr>
            </a:lvl6pPr>
            <a:lvl7pPr marL="2971800" indent="-228600" eaLnBrk="0" fontAlgn="base" hangingPunct="0">
              <a:spcBef>
                <a:spcPct val="20000"/>
              </a:spcBef>
              <a:spcAft>
                <a:spcPct val="0"/>
              </a:spcAft>
              <a:buChar char="»"/>
              <a:defRPr sz="2000">
                <a:solidFill>
                  <a:schemeClr val="tx1"/>
                </a:solidFill>
                <a:latin typeface="Times New Roman" charset="0"/>
              </a:defRPr>
            </a:lvl7pPr>
            <a:lvl8pPr marL="3429000" indent="-228600" eaLnBrk="0" fontAlgn="base" hangingPunct="0">
              <a:spcBef>
                <a:spcPct val="20000"/>
              </a:spcBef>
              <a:spcAft>
                <a:spcPct val="0"/>
              </a:spcAft>
              <a:buChar char="»"/>
              <a:defRPr sz="2000">
                <a:solidFill>
                  <a:schemeClr val="tx1"/>
                </a:solidFill>
                <a:latin typeface="Times New Roman" charset="0"/>
              </a:defRPr>
            </a:lvl8pPr>
            <a:lvl9pPr marL="3886200" indent="-228600" eaLnBrk="0" fontAlgn="base" hangingPunct="0">
              <a:spcBef>
                <a:spcPct val="20000"/>
              </a:spcBef>
              <a:spcAft>
                <a:spcPct val="0"/>
              </a:spcAft>
              <a:buChar char="»"/>
              <a:defRPr sz="2000">
                <a:solidFill>
                  <a:schemeClr val="tx1"/>
                </a:solidFill>
                <a:latin typeface="Times New Roman" charset="0"/>
              </a:defRPr>
            </a:lvl9pPr>
          </a:lstStyle>
          <a:p>
            <a:pPr>
              <a:lnSpc>
                <a:spcPct val="85000"/>
              </a:lnSpc>
              <a:spcBef>
                <a:spcPct val="0"/>
              </a:spcBef>
              <a:buClrTx/>
              <a:buSzTx/>
              <a:buFontTx/>
              <a:buNone/>
            </a:pPr>
            <a:r>
              <a:rPr lang="zh-CN" altLang="en-US" sz="1800" b="1">
                <a:ea typeface="宋体" charset="-122"/>
              </a:rPr>
              <a:t> </a:t>
            </a:r>
            <a:r>
              <a:rPr lang="en-US" altLang="zh-CN" sz="1800" b="1">
                <a:ea typeface="宋体" charset="-122"/>
              </a:rPr>
              <a:t>Processor</a:t>
            </a:r>
          </a:p>
        </p:txBody>
      </p:sp>
      <p:sp>
        <p:nvSpPr>
          <p:cNvPr id="123910" name="Rectangle 6"/>
          <p:cNvSpPr>
            <a:spLocks noChangeArrowheads="1"/>
          </p:cNvSpPr>
          <p:nvPr>
            <p:custDataLst>
              <p:tags r:id="rId5"/>
            </p:custDataLst>
          </p:nvPr>
        </p:nvSpPr>
        <p:spPr bwMode="auto">
          <a:xfrm>
            <a:off x="2794000" y="1625600"/>
            <a:ext cx="3759200" cy="2222500"/>
          </a:xfrm>
          <a:prstGeom prst="rect">
            <a:avLst/>
          </a:prstGeom>
          <a:solidFill>
            <a:schemeClr val="bg1"/>
          </a:solidFill>
          <a:ln w="12700">
            <a:solidFill>
              <a:schemeClr val="tx1"/>
            </a:solidFill>
            <a:miter lim="800000"/>
            <a:headEnd/>
            <a:tailEnd/>
          </a:ln>
          <a:effectLst>
            <a:outerShdw blurRad="63500" dist="107763" dir="2700000" algn="ctr" rotWithShape="0">
              <a:schemeClr val="bg2">
                <a:alpha val="74998"/>
              </a:schemeClr>
            </a:outerShdw>
          </a:effectLst>
        </p:spPr>
        <p:txBody>
          <a:bodyPr wrap="none" anchor="ctr"/>
          <a:lstStyle>
            <a:lvl1pPr>
              <a:spcBef>
                <a:spcPct val="30000"/>
              </a:spcBef>
              <a:buClr>
                <a:schemeClr val="accent1"/>
              </a:buClr>
              <a:buSzPct val="75000"/>
              <a:buFont typeface="Wingdings" charset="2"/>
              <a:buChar char="q"/>
              <a:defRPr sz="2400">
                <a:solidFill>
                  <a:schemeClr val="tx1"/>
                </a:solidFill>
                <a:latin typeface="Arial" charset="0"/>
              </a:defRPr>
            </a:lvl1pPr>
            <a:lvl2pPr marL="742950" indent="-285750">
              <a:spcBef>
                <a:spcPct val="30000"/>
              </a:spcBef>
              <a:buClr>
                <a:schemeClr val="accent1"/>
              </a:buClr>
              <a:buSzPct val="75000"/>
              <a:buFont typeface="Monotype Sorts" charset="2"/>
              <a:buChar char="l"/>
              <a:defRPr sz="2000">
                <a:solidFill>
                  <a:schemeClr val="tx1"/>
                </a:solidFill>
                <a:latin typeface="Arial" charset="0"/>
              </a:defRPr>
            </a:lvl2pPr>
            <a:lvl3pPr marL="1143000" indent="-228600">
              <a:spcBef>
                <a:spcPct val="30000"/>
              </a:spcBef>
              <a:buClr>
                <a:schemeClr val="accent1"/>
              </a:buClr>
              <a:buSzPct val="100000"/>
              <a:buChar char="-"/>
              <a:defRPr>
                <a:solidFill>
                  <a:schemeClr val="tx1"/>
                </a:solidFill>
                <a:latin typeface="Arial" charset="0"/>
              </a:defRPr>
            </a:lvl3pPr>
            <a:lvl4pPr marL="1600200" indent="-228600">
              <a:spcBef>
                <a:spcPct val="20000"/>
              </a:spcBef>
              <a:buChar char="–"/>
              <a:defRPr sz="2000">
                <a:solidFill>
                  <a:schemeClr val="tx1"/>
                </a:solidFill>
                <a:latin typeface="Times New Roman" charset="0"/>
              </a:defRPr>
            </a:lvl4pPr>
            <a:lvl5pPr marL="2057400" indent="-228600">
              <a:spcBef>
                <a:spcPct val="20000"/>
              </a:spcBef>
              <a:buChar char="»"/>
              <a:defRPr sz="2000">
                <a:solidFill>
                  <a:schemeClr val="tx1"/>
                </a:solidFill>
                <a:latin typeface="Times New Roman" charset="0"/>
              </a:defRPr>
            </a:lvl5pPr>
            <a:lvl6pPr marL="2514600" indent="-228600" eaLnBrk="0" fontAlgn="base" hangingPunct="0">
              <a:spcBef>
                <a:spcPct val="20000"/>
              </a:spcBef>
              <a:spcAft>
                <a:spcPct val="0"/>
              </a:spcAft>
              <a:buChar char="»"/>
              <a:defRPr sz="2000">
                <a:solidFill>
                  <a:schemeClr val="tx1"/>
                </a:solidFill>
                <a:latin typeface="Times New Roman" charset="0"/>
              </a:defRPr>
            </a:lvl6pPr>
            <a:lvl7pPr marL="2971800" indent="-228600" eaLnBrk="0" fontAlgn="base" hangingPunct="0">
              <a:spcBef>
                <a:spcPct val="20000"/>
              </a:spcBef>
              <a:spcAft>
                <a:spcPct val="0"/>
              </a:spcAft>
              <a:buChar char="»"/>
              <a:defRPr sz="2000">
                <a:solidFill>
                  <a:schemeClr val="tx1"/>
                </a:solidFill>
                <a:latin typeface="Times New Roman" charset="0"/>
              </a:defRPr>
            </a:lvl7pPr>
            <a:lvl8pPr marL="3429000" indent="-228600" eaLnBrk="0" fontAlgn="base" hangingPunct="0">
              <a:spcBef>
                <a:spcPct val="20000"/>
              </a:spcBef>
              <a:spcAft>
                <a:spcPct val="0"/>
              </a:spcAft>
              <a:buChar char="»"/>
              <a:defRPr sz="2000">
                <a:solidFill>
                  <a:schemeClr val="tx1"/>
                </a:solidFill>
                <a:latin typeface="Times New Roman" charset="0"/>
              </a:defRPr>
            </a:lvl8pPr>
            <a:lvl9pPr marL="3886200" indent="-228600" eaLnBrk="0" fontAlgn="base" hangingPunct="0">
              <a:spcBef>
                <a:spcPct val="20000"/>
              </a:spcBef>
              <a:spcAft>
                <a:spcPct val="0"/>
              </a:spcAft>
              <a:buChar char="»"/>
              <a:defRPr sz="2000">
                <a:solidFill>
                  <a:schemeClr val="tx1"/>
                </a:solidFill>
                <a:latin typeface="Times New Roman" charset="0"/>
              </a:defRPr>
            </a:lvl9pPr>
          </a:lstStyle>
          <a:p>
            <a:pPr>
              <a:spcBef>
                <a:spcPct val="0"/>
              </a:spcBef>
              <a:buClrTx/>
              <a:buSzTx/>
              <a:buFontTx/>
              <a:buNone/>
            </a:pPr>
            <a:endParaRPr lang="en-US" altLang="en-US" sz="1800">
              <a:solidFill>
                <a:schemeClr val="accent1"/>
              </a:solidFill>
            </a:endParaRPr>
          </a:p>
        </p:txBody>
      </p:sp>
      <p:sp>
        <p:nvSpPr>
          <p:cNvPr id="123911" name="Rectangle 7"/>
          <p:cNvSpPr>
            <a:spLocks noChangeArrowheads="1"/>
          </p:cNvSpPr>
          <p:nvPr>
            <p:custDataLst>
              <p:tags r:id="rId6"/>
            </p:custDataLst>
          </p:nvPr>
        </p:nvSpPr>
        <p:spPr bwMode="auto">
          <a:xfrm>
            <a:off x="6731000" y="1625600"/>
            <a:ext cx="1333500" cy="2222500"/>
          </a:xfrm>
          <a:prstGeom prst="rect">
            <a:avLst/>
          </a:prstGeom>
          <a:solidFill>
            <a:schemeClr val="bg1"/>
          </a:solidFill>
          <a:ln w="12700">
            <a:solidFill>
              <a:schemeClr val="tx1"/>
            </a:solidFill>
            <a:miter lim="800000"/>
            <a:headEnd/>
            <a:tailEnd/>
          </a:ln>
          <a:effectLst>
            <a:outerShdw blurRad="63500" dist="107763" dir="2700000" algn="ctr" rotWithShape="0">
              <a:schemeClr val="bg2">
                <a:alpha val="74998"/>
              </a:schemeClr>
            </a:outerShdw>
          </a:effectLst>
        </p:spPr>
        <p:txBody>
          <a:bodyPr wrap="none" anchor="ctr"/>
          <a:lstStyle>
            <a:lvl1pPr>
              <a:spcBef>
                <a:spcPct val="30000"/>
              </a:spcBef>
              <a:buClr>
                <a:schemeClr val="accent1"/>
              </a:buClr>
              <a:buSzPct val="75000"/>
              <a:buFont typeface="Wingdings" charset="2"/>
              <a:buChar char="q"/>
              <a:defRPr sz="2400">
                <a:solidFill>
                  <a:schemeClr val="tx1"/>
                </a:solidFill>
                <a:latin typeface="Arial" charset="0"/>
              </a:defRPr>
            </a:lvl1pPr>
            <a:lvl2pPr marL="742950" indent="-285750">
              <a:spcBef>
                <a:spcPct val="30000"/>
              </a:spcBef>
              <a:buClr>
                <a:schemeClr val="accent1"/>
              </a:buClr>
              <a:buSzPct val="75000"/>
              <a:buFont typeface="Monotype Sorts" charset="2"/>
              <a:buChar char="l"/>
              <a:defRPr sz="2000">
                <a:solidFill>
                  <a:schemeClr val="tx1"/>
                </a:solidFill>
                <a:latin typeface="Arial" charset="0"/>
              </a:defRPr>
            </a:lvl2pPr>
            <a:lvl3pPr marL="1143000" indent="-228600">
              <a:spcBef>
                <a:spcPct val="30000"/>
              </a:spcBef>
              <a:buClr>
                <a:schemeClr val="accent1"/>
              </a:buClr>
              <a:buSzPct val="100000"/>
              <a:buChar char="-"/>
              <a:defRPr>
                <a:solidFill>
                  <a:schemeClr val="tx1"/>
                </a:solidFill>
                <a:latin typeface="Arial" charset="0"/>
              </a:defRPr>
            </a:lvl3pPr>
            <a:lvl4pPr marL="1600200" indent="-228600">
              <a:spcBef>
                <a:spcPct val="20000"/>
              </a:spcBef>
              <a:buChar char="–"/>
              <a:defRPr sz="2000">
                <a:solidFill>
                  <a:schemeClr val="tx1"/>
                </a:solidFill>
                <a:latin typeface="Times New Roman" charset="0"/>
              </a:defRPr>
            </a:lvl4pPr>
            <a:lvl5pPr marL="2057400" indent="-228600">
              <a:spcBef>
                <a:spcPct val="20000"/>
              </a:spcBef>
              <a:buChar char="»"/>
              <a:defRPr sz="2000">
                <a:solidFill>
                  <a:schemeClr val="tx1"/>
                </a:solidFill>
                <a:latin typeface="Times New Roman" charset="0"/>
              </a:defRPr>
            </a:lvl5pPr>
            <a:lvl6pPr marL="2514600" indent="-228600" eaLnBrk="0" fontAlgn="base" hangingPunct="0">
              <a:spcBef>
                <a:spcPct val="20000"/>
              </a:spcBef>
              <a:spcAft>
                <a:spcPct val="0"/>
              </a:spcAft>
              <a:buChar char="»"/>
              <a:defRPr sz="2000">
                <a:solidFill>
                  <a:schemeClr val="tx1"/>
                </a:solidFill>
                <a:latin typeface="Times New Roman" charset="0"/>
              </a:defRPr>
            </a:lvl6pPr>
            <a:lvl7pPr marL="2971800" indent="-228600" eaLnBrk="0" fontAlgn="base" hangingPunct="0">
              <a:spcBef>
                <a:spcPct val="20000"/>
              </a:spcBef>
              <a:spcAft>
                <a:spcPct val="0"/>
              </a:spcAft>
              <a:buChar char="»"/>
              <a:defRPr sz="2000">
                <a:solidFill>
                  <a:schemeClr val="tx1"/>
                </a:solidFill>
                <a:latin typeface="Times New Roman" charset="0"/>
              </a:defRPr>
            </a:lvl7pPr>
            <a:lvl8pPr marL="3429000" indent="-228600" eaLnBrk="0" fontAlgn="base" hangingPunct="0">
              <a:spcBef>
                <a:spcPct val="20000"/>
              </a:spcBef>
              <a:spcAft>
                <a:spcPct val="0"/>
              </a:spcAft>
              <a:buChar char="»"/>
              <a:defRPr sz="2000">
                <a:solidFill>
                  <a:schemeClr val="tx1"/>
                </a:solidFill>
                <a:latin typeface="Times New Roman" charset="0"/>
              </a:defRPr>
            </a:lvl8pPr>
            <a:lvl9pPr marL="3886200" indent="-228600" eaLnBrk="0" fontAlgn="base" hangingPunct="0">
              <a:spcBef>
                <a:spcPct val="20000"/>
              </a:spcBef>
              <a:spcAft>
                <a:spcPct val="0"/>
              </a:spcAft>
              <a:buChar char="»"/>
              <a:defRPr sz="2000">
                <a:solidFill>
                  <a:schemeClr val="tx1"/>
                </a:solidFill>
                <a:latin typeface="Times New Roman" charset="0"/>
              </a:defRPr>
            </a:lvl9pPr>
          </a:lstStyle>
          <a:p>
            <a:pPr>
              <a:spcBef>
                <a:spcPct val="0"/>
              </a:spcBef>
              <a:buClrTx/>
              <a:buSzTx/>
              <a:buFontTx/>
              <a:buNone/>
            </a:pPr>
            <a:endParaRPr lang="en-US" altLang="en-US" sz="1800">
              <a:solidFill>
                <a:schemeClr val="accent1"/>
              </a:solidFill>
            </a:endParaRPr>
          </a:p>
        </p:txBody>
      </p:sp>
      <p:sp>
        <p:nvSpPr>
          <p:cNvPr id="123912" name="AutoShape 8"/>
          <p:cNvSpPr>
            <a:spLocks noChangeArrowheads="1"/>
          </p:cNvSpPr>
          <p:nvPr>
            <p:custDataLst>
              <p:tags r:id="rId7"/>
            </p:custDataLst>
          </p:nvPr>
        </p:nvSpPr>
        <p:spPr bwMode="auto">
          <a:xfrm>
            <a:off x="1346200" y="2311400"/>
            <a:ext cx="1079500" cy="596900"/>
          </a:xfrm>
          <a:prstGeom prst="roundRect">
            <a:avLst>
              <a:gd name="adj" fmla="val 12495"/>
            </a:avLst>
          </a:prstGeom>
          <a:solidFill>
            <a:schemeClr val="bg1"/>
          </a:solidFill>
          <a:ln w="12700">
            <a:solidFill>
              <a:schemeClr val="tx1"/>
            </a:solidFill>
            <a:round/>
            <a:headEnd/>
            <a:tailEnd/>
          </a:ln>
          <a:effectLst>
            <a:outerShdw blurRad="63500" dist="107763" dir="2700000" algn="ctr" rotWithShape="0">
              <a:schemeClr val="bg2">
                <a:alpha val="74998"/>
              </a:schemeClr>
            </a:outerShdw>
          </a:effectLst>
        </p:spPr>
        <p:txBody>
          <a:bodyPr wrap="none" anchor="ctr"/>
          <a:lstStyle>
            <a:lvl1pPr>
              <a:spcBef>
                <a:spcPct val="30000"/>
              </a:spcBef>
              <a:buClr>
                <a:schemeClr val="accent1"/>
              </a:buClr>
              <a:buSzPct val="75000"/>
              <a:buFont typeface="Wingdings" charset="2"/>
              <a:buChar char="q"/>
              <a:defRPr sz="2400">
                <a:solidFill>
                  <a:schemeClr val="tx1"/>
                </a:solidFill>
                <a:latin typeface="Arial" charset="0"/>
              </a:defRPr>
            </a:lvl1pPr>
            <a:lvl2pPr marL="742950" indent="-285750">
              <a:spcBef>
                <a:spcPct val="30000"/>
              </a:spcBef>
              <a:buClr>
                <a:schemeClr val="accent1"/>
              </a:buClr>
              <a:buSzPct val="75000"/>
              <a:buFont typeface="Monotype Sorts" charset="2"/>
              <a:buChar char="l"/>
              <a:defRPr sz="2000">
                <a:solidFill>
                  <a:schemeClr val="tx1"/>
                </a:solidFill>
                <a:latin typeface="Arial" charset="0"/>
              </a:defRPr>
            </a:lvl2pPr>
            <a:lvl3pPr marL="1143000" indent="-228600">
              <a:spcBef>
                <a:spcPct val="30000"/>
              </a:spcBef>
              <a:buClr>
                <a:schemeClr val="accent1"/>
              </a:buClr>
              <a:buSzPct val="100000"/>
              <a:buChar char="-"/>
              <a:defRPr>
                <a:solidFill>
                  <a:schemeClr val="tx1"/>
                </a:solidFill>
                <a:latin typeface="Arial" charset="0"/>
              </a:defRPr>
            </a:lvl3pPr>
            <a:lvl4pPr marL="1600200" indent="-228600">
              <a:spcBef>
                <a:spcPct val="20000"/>
              </a:spcBef>
              <a:buChar char="–"/>
              <a:defRPr sz="2000">
                <a:solidFill>
                  <a:schemeClr val="tx1"/>
                </a:solidFill>
                <a:latin typeface="Times New Roman" charset="0"/>
              </a:defRPr>
            </a:lvl4pPr>
            <a:lvl5pPr marL="2057400" indent="-228600">
              <a:spcBef>
                <a:spcPct val="20000"/>
              </a:spcBef>
              <a:buChar char="»"/>
              <a:defRPr sz="2000">
                <a:solidFill>
                  <a:schemeClr val="tx1"/>
                </a:solidFill>
                <a:latin typeface="Times New Roman" charset="0"/>
              </a:defRPr>
            </a:lvl5pPr>
            <a:lvl6pPr marL="2514600" indent="-228600" eaLnBrk="0" fontAlgn="base" hangingPunct="0">
              <a:spcBef>
                <a:spcPct val="20000"/>
              </a:spcBef>
              <a:spcAft>
                <a:spcPct val="0"/>
              </a:spcAft>
              <a:buChar char="»"/>
              <a:defRPr sz="2000">
                <a:solidFill>
                  <a:schemeClr val="tx1"/>
                </a:solidFill>
                <a:latin typeface="Times New Roman" charset="0"/>
              </a:defRPr>
            </a:lvl6pPr>
            <a:lvl7pPr marL="2971800" indent="-228600" eaLnBrk="0" fontAlgn="base" hangingPunct="0">
              <a:spcBef>
                <a:spcPct val="20000"/>
              </a:spcBef>
              <a:spcAft>
                <a:spcPct val="0"/>
              </a:spcAft>
              <a:buChar char="»"/>
              <a:defRPr sz="2000">
                <a:solidFill>
                  <a:schemeClr val="tx1"/>
                </a:solidFill>
                <a:latin typeface="Times New Roman" charset="0"/>
              </a:defRPr>
            </a:lvl7pPr>
            <a:lvl8pPr marL="3429000" indent="-228600" eaLnBrk="0" fontAlgn="base" hangingPunct="0">
              <a:spcBef>
                <a:spcPct val="20000"/>
              </a:spcBef>
              <a:spcAft>
                <a:spcPct val="0"/>
              </a:spcAft>
              <a:buChar char="»"/>
              <a:defRPr sz="2000">
                <a:solidFill>
                  <a:schemeClr val="tx1"/>
                </a:solidFill>
                <a:latin typeface="Times New Roman" charset="0"/>
              </a:defRPr>
            </a:lvl8pPr>
            <a:lvl9pPr marL="3886200" indent="-228600" eaLnBrk="0" fontAlgn="base" hangingPunct="0">
              <a:spcBef>
                <a:spcPct val="20000"/>
              </a:spcBef>
              <a:spcAft>
                <a:spcPct val="0"/>
              </a:spcAft>
              <a:buChar char="»"/>
              <a:defRPr sz="2000">
                <a:solidFill>
                  <a:schemeClr val="tx1"/>
                </a:solidFill>
                <a:latin typeface="Times New Roman" charset="0"/>
              </a:defRPr>
            </a:lvl9pPr>
          </a:lstStyle>
          <a:p>
            <a:pPr>
              <a:spcBef>
                <a:spcPct val="0"/>
              </a:spcBef>
              <a:buClrTx/>
              <a:buSzTx/>
              <a:buFontTx/>
              <a:buNone/>
            </a:pPr>
            <a:endParaRPr lang="en-US" altLang="en-US" sz="1800">
              <a:solidFill>
                <a:schemeClr val="accent1"/>
              </a:solidFill>
            </a:endParaRPr>
          </a:p>
        </p:txBody>
      </p:sp>
      <p:sp>
        <p:nvSpPr>
          <p:cNvPr id="123913" name="AutoShape 9"/>
          <p:cNvSpPr>
            <a:spLocks noChangeArrowheads="1"/>
          </p:cNvSpPr>
          <p:nvPr>
            <p:custDataLst>
              <p:tags r:id="rId8"/>
            </p:custDataLst>
          </p:nvPr>
        </p:nvSpPr>
        <p:spPr bwMode="auto">
          <a:xfrm>
            <a:off x="1346200" y="3073400"/>
            <a:ext cx="1079500" cy="596900"/>
          </a:xfrm>
          <a:prstGeom prst="roundRect">
            <a:avLst>
              <a:gd name="adj" fmla="val 12495"/>
            </a:avLst>
          </a:prstGeom>
          <a:solidFill>
            <a:schemeClr val="bg1"/>
          </a:solidFill>
          <a:ln w="12700">
            <a:solidFill>
              <a:schemeClr val="tx1"/>
            </a:solidFill>
            <a:round/>
            <a:headEnd/>
            <a:tailEnd/>
          </a:ln>
          <a:effectLst>
            <a:outerShdw blurRad="63500" dist="107763" dir="2700000" algn="ctr" rotWithShape="0">
              <a:schemeClr val="bg2">
                <a:alpha val="74998"/>
              </a:schemeClr>
            </a:outerShdw>
          </a:effectLst>
        </p:spPr>
        <p:txBody>
          <a:bodyPr wrap="none" anchor="ctr"/>
          <a:lstStyle>
            <a:lvl1pPr>
              <a:spcBef>
                <a:spcPct val="30000"/>
              </a:spcBef>
              <a:buClr>
                <a:schemeClr val="accent1"/>
              </a:buClr>
              <a:buSzPct val="75000"/>
              <a:buFont typeface="Wingdings" charset="2"/>
              <a:buChar char="q"/>
              <a:defRPr sz="2400">
                <a:solidFill>
                  <a:schemeClr val="tx1"/>
                </a:solidFill>
                <a:latin typeface="Arial" charset="0"/>
              </a:defRPr>
            </a:lvl1pPr>
            <a:lvl2pPr marL="742950" indent="-285750">
              <a:spcBef>
                <a:spcPct val="30000"/>
              </a:spcBef>
              <a:buClr>
                <a:schemeClr val="accent1"/>
              </a:buClr>
              <a:buSzPct val="75000"/>
              <a:buFont typeface="Monotype Sorts" charset="2"/>
              <a:buChar char="l"/>
              <a:defRPr sz="2000">
                <a:solidFill>
                  <a:schemeClr val="tx1"/>
                </a:solidFill>
                <a:latin typeface="Arial" charset="0"/>
              </a:defRPr>
            </a:lvl2pPr>
            <a:lvl3pPr marL="1143000" indent="-228600">
              <a:spcBef>
                <a:spcPct val="30000"/>
              </a:spcBef>
              <a:buClr>
                <a:schemeClr val="accent1"/>
              </a:buClr>
              <a:buSzPct val="100000"/>
              <a:buChar char="-"/>
              <a:defRPr>
                <a:solidFill>
                  <a:schemeClr val="tx1"/>
                </a:solidFill>
                <a:latin typeface="Arial" charset="0"/>
              </a:defRPr>
            </a:lvl3pPr>
            <a:lvl4pPr marL="1600200" indent="-228600">
              <a:spcBef>
                <a:spcPct val="20000"/>
              </a:spcBef>
              <a:buChar char="–"/>
              <a:defRPr sz="2000">
                <a:solidFill>
                  <a:schemeClr val="tx1"/>
                </a:solidFill>
                <a:latin typeface="Times New Roman" charset="0"/>
              </a:defRPr>
            </a:lvl4pPr>
            <a:lvl5pPr marL="2057400" indent="-228600">
              <a:spcBef>
                <a:spcPct val="20000"/>
              </a:spcBef>
              <a:buChar char="»"/>
              <a:defRPr sz="2000">
                <a:solidFill>
                  <a:schemeClr val="tx1"/>
                </a:solidFill>
                <a:latin typeface="Times New Roman" charset="0"/>
              </a:defRPr>
            </a:lvl5pPr>
            <a:lvl6pPr marL="2514600" indent="-228600" eaLnBrk="0" fontAlgn="base" hangingPunct="0">
              <a:spcBef>
                <a:spcPct val="20000"/>
              </a:spcBef>
              <a:spcAft>
                <a:spcPct val="0"/>
              </a:spcAft>
              <a:buChar char="»"/>
              <a:defRPr sz="2000">
                <a:solidFill>
                  <a:schemeClr val="tx1"/>
                </a:solidFill>
                <a:latin typeface="Times New Roman" charset="0"/>
              </a:defRPr>
            </a:lvl6pPr>
            <a:lvl7pPr marL="2971800" indent="-228600" eaLnBrk="0" fontAlgn="base" hangingPunct="0">
              <a:spcBef>
                <a:spcPct val="20000"/>
              </a:spcBef>
              <a:spcAft>
                <a:spcPct val="0"/>
              </a:spcAft>
              <a:buChar char="»"/>
              <a:defRPr sz="2000">
                <a:solidFill>
                  <a:schemeClr val="tx1"/>
                </a:solidFill>
                <a:latin typeface="Times New Roman" charset="0"/>
              </a:defRPr>
            </a:lvl7pPr>
            <a:lvl8pPr marL="3429000" indent="-228600" eaLnBrk="0" fontAlgn="base" hangingPunct="0">
              <a:spcBef>
                <a:spcPct val="20000"/>
              </a:spcBef>
              <a:spcAft>
                <a:spcPct val="0"/>
              </a:spcAft>
              <a:buChar char="»"/>
              <a:defRPr sz="2000">
                <a:solidFill>
                  <a:schemeClr val="tx1"/>
                </a:solidFill>
                <a:latin typeface="Times New Roman" charset="0"/>
              </a:defRPr>
            </a:lvl8pPr>
            <a:lvl9pPr marL="3886200" indent="-228600" eaLnBrk="0" fontAlgn="base" hangingPunct="0">
              <a:spcBef>
                <a:spcPct val="20000"/>
              </a:spcBef>
              <a:spcAft>
                <a:spcPct val="0"/>
              </a:spcAft>
              <a:buChar char="»"/>
              <a:defRPr sz="2000">
                <a:solidFill>
                  <a:schemeClr val="tx1"/>
                </a:solidFill>
                <a:latin typeface="Times New Roman" charset="0"/>
              </a:defRPr>
            </a:lvl9pPr>
          </a:lstStyle>
          <a:p>
            <a:pPr>
              <a:spcBef>
                <a:spcPct val="0"/>
              </a:spcBef>
              <a:buClrTx/>
              <a:buSzTx/>
              <a:buFontTx/>
              <a:buNone/>
            </a:pPr>
            <a:endParaRPr lang="en-US" altLang="en-US" sz="1800">
              <a:solidFill>
                <a:schemeClr val="accent1"/>
              </a:solidFill>
            </a:endParaRPr>
          </a:p>
        </p:txBody>
      </p:sp>
      <p:sp>
        <p:nvSpPr>
          <p:cNvPr id="123914" name="Rectangle 10"/>
          <p:cNvSpPr>
            <a:spLocks noChangeArrowheads="1"/>
          </p:cNvSpPr>
          <p:nvPr>
            <p:custDataLst>
              <p:tags r:id="rId9"/>
            </p:custDataLst>
          </p:nvPr>
        </p:nvSpPr>
        <p:spPr bwMode="auto">
          <a:xfrm>
            <a:off x="1397000" y="2476500"/>
            <a:ext cx="939800" cy="28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lvl1pPr>
              <a:spcBef>
                <a:spcPct val="30000"/>
              </a:spcBef>
              <a:buClr>
                <a:schemeClr val="accent1"/>
              </a:buClr>
              <a:buSzPct val="75000"/>
              <a:buFont typeface="Wingdings" charset="2"/>
              <a:buChar char="q"/>
              <a:defRPr sz="2400">
                <a:solidFill>
                  <a:schemeClr val="tx1"/>
                </a:solidFill>
                <a:latin typeface="Arial" charset="0"/>
              </a:defRPr>
            </a:lvl1pPr>
            <a:lvl2pPr marL="742950" indent="-285750">
              <a:spcBef>
                <a:spcPct val="30000"/>
              </a:spcBef>
              <a:buClr>
                <a:schemeClr val="accent1"/>
              </a:buClr>
              <a:buSzPct val="75000"/>
              <a:buFont typeface="Monotype Sorts" charset="2"/>
              <a:buChar char="l"/>
              <a:defRPr sz="2000">
                <a:solidFill>
                  <a:schemeClr val="tx1"/>
                </a:solidFill>
                <a:latin typeface="Arial" charset="0"/>
              </a:defRPr>
            </a:lvl2pPr>
            <a:lvl3pPr marL="1143000" indent="-228600">
              <a:spcBef>
                <a:spcPct val="30000"/>
              </a:spcBef>
              <a:buClr>
                <a:schemeClr val="accent1"/>
              </a:buClr>
              <a:buSzPct val="100000"/>
              <a:buChar char="-"/>
              <a:defRPr>
                <a:solidFill>
                  <a:schemeClr val="tx1"/>
                </a:solidFill>
                <a:latin typeface="Arial" charset="0"/>
              </a:defRPr>
            </a:lvl3pPr>
            <a:lvl4pPr marL="1600200" indent="-228600">
              <a:spcBef>
                <a:spcPct val="20000"/>
              </a:spcBef>
              <a:buChar char="–"/>
              <a:defRPr sz="2000">
                <a:solidFill>
                  <a:schemeClr val="tx1"/>
                </a:solidFill>
                <a:latin typeface="Times New Roman" charset="0"/>
              </a:defRPr>
            </a:lvl4pPr>
            <a:lvl5pPr marL="2057400" indent="-228600">
              <a:spcBef>
                <a:spcPct val="20000"/>
              </a:spcBef>
              <a:buChar char="»"/>
              <a:defRPr sz="2000">
                <a:solidFill>
                  <a:schemeClr val="tx1"/>
                </a:solidFill>
                <a:latin typeface="Times New Roman" charset="0"/>
              </a:defRPr>
            </a:lvl5pPr>
            <a:lvl6pPr marL="2514600" indent="-228600" eaLnBrk="0" fontAlgn="base" hangingPunct="0">
              <a:spcBef>
                <a:spcPct val="20000"/>
              </a:spcBef>
              <a:spcAft>
                <a:spcPct val="0"/>
              </a:spcAft>
              <a:buChar char="»"/>
              <a:defRPr sz="2000">
                <a:solidFill>
                  <a:schemeClr val="tx1"/>
                </a:solidFill>
                <a:latin typeface="Times New Roman" charset="0"/>
              </a:defRPr>
            </a:lvl6pPr>
            <a:lvl7pPr marL="2971800" indent="-228600" eaLnBrk="0" fontAlgn="base" hangingPunct="0">
              <a:spcBef>
                <a:spcPct val="20000"/>
              </a:spcBef>
              <a:spcAft>
                <a:spcPct val="0"/>
              </a:spcAft>
              <a:buChar char="»"/>
              <a:defRPr sz="2000">
                <a:solidFill>
                  <a:schemeClr val="tx1"/>
                </a:solidFill>
                <a:latin typeface="Times New Roman" charset="0"/>
              </a:defRPr>
            </a:lvl7pPr>
            <a:lvl8pPr marL="3429000" indent="-228600" eaLnBrk="0" fontAlgn="base" hangingPunct="0">
              <a:spcBef>
                <a:spcPct val="20000"/>
              </a:spcBef>
              <a:spcAft>
                <a:spcPct val="0"/>
              </a:spcAft>
              <a:buChar char="»"/>
              <a:defRPr sz="2000">
                <a:solidFill>
                  <a:schemeClr val="tx1"/>
                </a:solidFill>
                <a:latin typeface="Times New Roman" charset="0"/>
              </a:defRPr>
            </a:lvl8pPr>
            <a:lvl9pPr marL="3886200" indent="-228600" eaLnBrk="0" fontAlgn="base" hangingPunct="0">
              <a:spcBef>
                <a:spcPct val="20000"/>
              </a:spcBef>
              <a:spcAft>
                <a:spcPct val="0"/>
              </a:spcAft>
              <a:buChar char="»"/>
              <a:defRPr sz="2000">
                <a:solidFill>
                  <a:schemeClr val="tx1"/>
                </a:solidFill>
                <a:latin typeface="Times New Roman" charset="0"/>
              </a:defRPr>
            </a:lvl9pPr>
          </a:lstStyle>
          <a:p>
            <a:pPr>
              <a:lnSpc>
                <a:spcPct val="85000"/>
              </a:lnSpc>
              <a:spcBef>
                <a:spcPct val="0"/>
              </a:spcBef>
              <a:buClrTx/>
              <a:buSzTx/>
              <a:buFontTx/>
              <a:buNone/>
            </a:pPr>
            <a:r>
              <a:rPr lang="en-US" altLang="zh-CN" sz="1800" b="1">
                <a:solidFill>
                  <a:schemeClr val="accent1"/>
                </a:solidFill>
                <a:ea typeface="宋体" charset="-122"/>
              </a:rPr>
              <a:t>Control</a:t>
            </a:r>
          </a:p>
        </p:txBody>
      </p:sp>
      <p:sp>
        <p:nvSpPr>
          <p:cNvPr id="123915" name="Rectangle 11"/>
          <p:cNvSpPr>
            <a:spLocks noChangeArrowheads="1"/>
          </p:cNvSpPr>
          <p:nvPr>
            <p:custDataLst>
              <p:tags r:id="rId10"/>
            </p:custDataLst>
          </p:nvPr>
        </p:nvSpPr>
        <p:spPr bwMode="auto">
          <a:xfrm>
            <a:off x="1295400" y="3276600"/>
            <a:ext cx="1104900" cy="28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lvl1pPr>
              <a:spcBef>
                <a:spcPct val="30000"/>
              </a:spcBef>
              <a:buClr>
                <a:schemeClr val="accent1"/>
              </a:buClr>
              <a:buSzPct val="75000"/>
              <a:buFont typeface="Wingdings" charset="2"/>
              <a:buChar char="q"/>
              <a:defRPr sz="2400">
                <a:solidFill>
                  <a:schemeClr val="tx1"/>
                </a:solidFill>
                <a:latin typeface="Arial" charset="0"/>
              </a:defRPr>
            </a:lvl1pPr>
            <a:lvl2pPr marL="742950" indent="-285750">
              <a:spcBef>
                <a:spcPct val="30000"/>
              </a:spcBef>
              <a:buClr>
                <a:schemeClr val="accent1"/>
              </a:buClr>
              <a:buSzPct val="75000"/>
              <a:buFont typeface="Monotype Sorts" charset="2"/>
              <a:buChar char="l"/>
              <a:defRPr sz="2000">
                <a:solidFill>
                  <a:schemeClr val="tx1"/>
                </a:solidFill>
                <a:latin typeface="Arial" charset="0"/>
              </a:defRPr>
            </a:lvl2pPr>
            <a:lvl3pPr marL="1143000" indent="-228600">
              <a:spcBef>
                <a:spcPct val="30000"/>
              </a:spcBef>
              <a:buClr>
                <a:schemeClr val="accent1"/>
              </a:buClr>
              <a:buSzPct val="100000"/>
              <a:buChar char="-"/>
              <a:defRPr>
                <a:solidFill>
                  <a:schemeClr val="tx1"/>
                </a:solidFill>
                <a:latin typeface="Arial" charset="0"/>
              </a:defRPr>
            </a:lvl3pPr>
            <a:lvl4pPr marL="1600200" indent="-228600">
              <a:spcBef>
                <a:spcPct val="20000"/>
              </a:spcBef>
              <a:buChar char="–"/>
              <a:defRPr sz="2000">
                <a:solidFill>
                  <a:schemeClr val="tx1"/>
                </a:solidFill>
                <a:latin typeface="Times New Roman" charset="0"/>
              </a:defRPr>
            </a:lvl4pPr>
            <a:lvl5pPr marL="2057400" indent="-228600">
              <a:spcBef>
                <a:spcPct val="20000"/>
              </a:spcBef>
              <a:buChar char="»"/>
              <a:defRPr sz="2000">
                <a:solidFill>
                  <a:schemeClr val="tx1"/>
                </a:solidFill>
                <a:latin typeface="Times New Roman" charset="0"/>
              </a:defRPr>
            </a:lvl5pPr>
            <a:lvl6pPr marL="2514600" indent="-228600" eaLnBrk="0" fontAlgn="base" hangingPunct="0">
              <a:spcBef>
                <a:spcPct val="20000"/>
              </a:spcBef>
              <a:spcAft>
                <a:spcPct val="0"/>
              </a:spcAft>
              <a:buChar char="»"/>
              <a:defRPr sz="2000">
                <a:solidFill>
                  <a:schemeClr val="tx1"/>
                </a:solidFill>
                <a:latin typeface="Times New Roman" charset="0"/>
              </a:defRPr>
            </a:lvl6pPr>
            <a:lvl7pPr marL="2971800" indent="-228600" eaLnBrk="0" fontAlgn="base" hangingPunct="0">
              <a:spcBef>
                <a:spcPct val="20000"/>
              </a:spcBef>
              <a:spcAft>
                <a:spcPct val="0"/>
              </a:spcAft>
              <a:buChar char="»"/>
              <a:defRPr sz="2000">
                <a:solidFill>
                  <a:schemeClr val="tx1"/>
                </a:solidFill>
                <a:latin typeface="Times New Roman" charset="0"/>
              </a:defRPr>
            </a:lvl7pPr>
            <a:lvl8pPr marL="3429000" indent="-228600" eaLnBrk="0" fontAlgn="base" hangingPunct="0">
              <a:spcBef>
                <a:spcPct val="20000"/>
              </a:spcBef>
              <a:spcAft>
                <a:spcPct val="0"/>
              </a:spcAft>
              <a:buChar char="»"/>
              <a:defRPr sz="2000">
                <a:solidFill>
                  <a:schemeClr val="tx1"/>
                </a:solidFill>
                <a:latin typeface="Times New Roman" charset="0"/>
              </a:defRPr>
            </a:lvl8pPr>
            <a:lvl9pPr marL="3886200" indent="-228600" eaLnBrk="0" fontAlgn="base" hangingPunct="0">
              <a:spcBef>
                <a:spcPct val="20000"/>
              </a:spcBef>
              <a:spcAft>
                <a:spcPct val="0"/>
              </a:spcAft>
              <a:buChar char="»"/>
              <a:defRPr sz="2000">
                <a:solidFill>
                  <a:schemeClr val="tx1"/>
                </a:solidFill>
                <a:latin typeface="Times New Roman" charset="0"/>
              </a:defRPr>
            </a:lvl9pPr>
          </a:lstStyle>
          <a:p>
            <a:pPr>
              <a:lnSpc>
                <a:spcPct val="85000"/>
              </a:lnSpc>
              <a:spcBef>
                <a:spcPct val="0"/>
              </a:spcBef>
              <a:buClrTx/>
              <a:buSzTx/>
              <a:buFontTx/>
              <a:buNone/>
            </a:pPr>
            <a:r>
              <a:rPr lang="en-US" altLang="zh-CN" sz="1800" b="1">
                <a:solidFill>
                  <a:schemeClr val="accent1"/>
                </a:solidFill>
                <a:ea typeface="宋体" charset="-122"/>
              </a:rPr>
              <a:t>Datapath</a:t>
            </a:r>
          </a:p>
        </p:txBody>
      </p:sp>
      <p:sp>
        <p:nvSpPr>
          <p:cNvPr id="123916" name="Rectangle 12"/>
          <p:cNvSpPr>
            <a:spLocks noChangeArrowheads="1"/>
          </p:cNvSpPr>
          <p:nvPr>
            <p:custDataLst>
              <p:tags r:id="rId11"/>
            </p:custDataLst>
          </p:nvPr>
        </p:nvSpPr>
        <p:spPr bwMode="auto">
          <a:xfrm>
            <a:off x="4038600" y="1676400"/>
            <a:ext cx="1003300" cy="28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lvl1pPr>
              <a:spcBef>
                <a:spcPct val="30000"/>
              </a:spcBef>
              <a:buClr>
                <a:schemeClr val="accent1"/>
              </a:buClr>
              <a:buSzPct val="75000"/>
              <a:buFont typeface="Wingdings" charset="2"/>
              <a:buChar char="q"/>
              <a:defRPr sz="2400">
                <a:solidFill>
                  <a:schemeClr val="tx1"/>
                </a:solidFill>
                <a:latin typeface="Arial" charset="0"/>
              </a:defRPr>
            </a:lvl1pPr>
            <a:lvl2pPr marL="742950" indent="-285750">
              <a:spcBef>
                <a:spcPct val="30000"/>
              </a:spcBef>
              <a:buClr>
                <a:schemeClr val="accent1"/>
              </a:buClr>
              <a:buSzPct val="75000"/>
              <a:buFont typeface="Monotype Sorts" charset="2"/>
              <a:buChar char="l"/>
              <a:defRPr sz="2000">
                <a:solidFill>
                  <a:schemeClr val="tx1"/>
                </a:solidFill>
                <a:latin typeface="Arial" charset="0"/>
              </a:defRPr>
            </a:lvl2pPr>
            <a:lvl3pPr marL="1143000" indent="-228600">
              <a:spcBef>
                <a:spcPct val="30000"/>
              </a:spcBef>
              <a:buClr>
                <a:schemeClr val="accent1"/>
              </a:buClr>
              <a:buSzPct val="100000"/>
              <a:buChar char="-"/>
              <a:defRPr>
                <a:solidFill>
                  <a:schemeClr val="tx1"/>
                </a:solidFill>
                <a:latin typeface="Arial" charset="0"/>
              </a:defRPr>
            </a:lvl3pPr>
            <a:lvl4pPr marL="1600200" indent="-228600">
              <a:spcBef>
                <a:spcPct val="20000"/>
              </a:spcBef>
              <a:buChar char="–"/>
              <a:defRPr sz="2000">
                <a:solidFill>
                  <a:schemeClr val="tx1"/>
                </a:solidFill>
                <a:latin typeface="Times New Roman" charset="0"/>
              </a:defRPr>
            </a:lvl4pPr>
            <a:lvl5pPr marL="2057400" indent="-228600">
              <a:spcBef>
                <a:spcPct val="20000"/>
              </a:spcBef>
              <a:buChar char="»"/>
              <a:defRPr sz="2000">
                <a:solidFill>
                  <a:schemeClr val="tx1"/>
                </a:solidFill>
                <a:latin typeface="Times New Roman" charset="0"/>
              </a:defRPr>
            </a:lvl5pPr>
            <a:lvl6pPr marL="2514600" indent="-228600" eaLnBrk="0" fontAlgn="base" hangingPunct="0">
              <a:spcBef>
                <a:spcPct val="20000"/>
              </a:spcBef>
              <a:spcAft>
                <a:spcPct val="0"/>
              </a:spcAft>
              <a:buChar char="»"/>
              <a:defRPr sz="2000">
                <a:solidFill>
                  <a:schemeClr val="tx1"/>
                </a:solidFill>
                <a:latin typeface="Times New Roman" charset="0"/>
              </a:defRPr>
            </a:lvl6pPr>
            <a:lvl7pPr marL="2971800" indent="-228600" eaLnBrk="0" fontAlgn="base" hangingPunct="0">
              <a:spcBef>
                <a:spcPct val="20000"/>
              </a:spcBef>
              <a:spcAft>
                <a:spcPct val="0"/>
              </a:spcAft>
              <a:buChar char="»"/>
              <a:defRPr sz="2000">
                <a:solidFill>
                  <a:schemeClr val="tx1"/>
                </a:solidFill>
                <a:latin typeface="Times New Roman" charset="0"/>
              </a:defRPr>
            </a:lvl7pPr>
            <a:lvl8pPr marL="3429000" indent="-228600" eaLnBrk="0" fontAlgn="base" hangingPunct="0">
              <a:spcBef>
                <a:spcPct val="20000"/>
              </a:spcBef>
              <a:spcAft>
                <a:spcPct val="0"/>
              </a:spcAft>
              <a:buChar char="»"/>
              <a:defRPr sz="2000">
                <a:solidFill>
                  <a:schemeClr val="tx1"/>
                </a:solidFill>
                <a:latin typeface="Times New Roman" charset="0"/>
              </a:defRPr>
            </a:lvl8pPr>
            <a:lvl9pPr marL="3886200" indent="-228600" eaLnBrk="0" fontAlgn="base" hangingPunct="0">
              <a:spcBef>
                <a:spcPct val="20000"/>
              </a:spcBef>
              <a:spcAft>
                <a:spcPct val="0"/>
              </a:spcAft>
              <a:buChar char="»"/>
              <a:defRPr sz="2000">
                <a:solidFill>
                  <a:schemeClr val="tx1"/>
                </a:solidFill>
                <a:latin typeface="Times New Roman" charset="0"/>
              </a:defRPr>
            </a:lvl9pPr>
          </a:lstStyle>
          <a:p>
            <a:pPr>
              <a:lnSpc>
                <a:spcPct val="85000"/>
              </a:lnSpc>
              <a:spcBef>
                <a:spcPct val="0"/>
              </a:spcBef>
              <a:buClrTx/>
              <a:buSzTx/>
              <a:buFontTx/>
              <a:buNone/>
            </a:pPr>
            <a:r>
              <a:rPr lang="en-US" altLang="zh-CN" sz="1800" b="1">
                <a:ea typeface="宋体" charset="-122"/>
              </a:rPr>
              <a:t>Memory</a:t>
            </a:r>
          </a:p>
        </p:txBody>
      </p:sp>
      <p:sp>
        <p:nvSpPr>
          <p:cNvPr id="123917" name="Rectangle 18"/>
          <p:cNvSpPr>
            <a:spLocks noChangeArrowheads="1"/>
          </p:cNvSpPr>
          <p:nvPr>
            <p:custDataLst>
              <p:tags r:id="rId12"/>
            </p:custDataLst>
          </p:nvPr>
        </p:nvSpPr>
        <p:spPr bwMode="auto">
          <a:xfrm>
            <a:off x="131763" y="2943225"/>
            <a:ext cx="180975" cy="363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ct val="30000"/>
              </a:spcBef>
              <a:buClr>
                <a:schemeClr val="accent1"/>
              </a:buClr>
              <a:buSzPct val="75000"/>
              <a:buFont typeface="Wingdings" charset="2"/>
              <a:buChar char="q"/>
              <a:defRPr sz="2400">
                <a:solidFill>
                  <a:schemeClr val="tx1"/>
                </a:solidFill>
                <a:latin typeface="Arial" charset="0"/>
              </a:defRPr>
            </a:lvl1pPr>
            <a:lvl2pPr marL="742950" indent="-285750">
              <a:spcBef>
                <a:spcPct val="30000"/>
              </a:spcBef>
              <a:buClr>
                <a:schemeClr val="accent1"/>
              </a:buClr>
              <a:buSzPct val="75000"/>
              <a:buFont typeface="Monotype Sorts" charset="2"/>
              <a:buChar char="l"/>
              <a:defRPr sz="2000">
                <a:solidFill>
                  <a:schemeClr val="tx1"/>
                </a:solidFill>
                <a:latin typeface="Arial" charset="0"/>
              </a:defRPr>
            </a:lvl2pPr>
            <a:lvl3pPr marL="1143000" indent="-228600">
              <a:spcBef>
                <a:spcPct val="30000"/>
              </a:spcBef>
              <a:buClr>
                <a:schemeClr val="accent1"/>
              </a:buClr>
              <a:buSzPct val="100000"/>
              <a:buChar char="-"/>
              <a:defRPr>
                <a:solidFill>
                  <a:schemeClr val="tx1"/>
                </a:solidFill>
                <a:latin typeface="Arial" charset="0"/>
              </a:defRPr>
            </a:lvl3pPr>
            <a:lvl4pPr marL="1600200" indent="-228600">
              <a:spcBef>
                <a:spcPct val="20000"/>
              </a:spcBef>
              <a:buChar char="–"/>
              <a:defRPr sz="2000">
                <a:solidFill>
                  <a:schemeClr val="tx1"/>
                </a:solidFill>
                <a:latin typeface="Times New Roman" charset="0"/>
              </a:defRPr>
            </a:lvl4pPr>
            <a:lvl5pPr marL="2057400" indent="-228600">
              <a:spcBef>
                <a:spcPct val="20000"/>
              </a:spcBef>
              <a:buChar char="»"/>
              <a:defRPr sz="2000">
                <a:solidFill>
                  <a:schemeClr val="tx1"/>
                </a:solidFill>
                <a:latin typeface="Times New Roman" charset="0"/>
              </a:defRPr>
            </a:lvl5pPr>
            <a:lvl6pPr marL="2514600" indent="-228600" eaLnBrk="0" fontAlgn="base" hangingPunct="0">
              <a:spcBef>
                <a:spcPct val="20000"/>
              </a:spcBef>
              <a:spcAft>
                <a:spcPct val="0"/>
              </a:spcAft>
              <a:buChar char="»"/>
              <a:defRPr sz="2000">
                <a:solidFill>
                  <a:schemeClr val="tx1"/>
                </a:solidFill>
                <a:latin typeface="Times New Roman" charset="0"/>
              </a:defRPr>
            </a:lvl6pPr>
            <a:lvl7pPr marL="2971800" indent="-228600" eaLnBrk="0" fontAlgn="base" hangingPunct="0">
              <a:spcBef>
                <a:spcPct val="20000"/>
              </a:spcBef>
              <a:spcAft>
                <a:spcPct val="0"/>
              </a:spcAft>
              <a:buChar char="»"/>
              <a:defRPr sz="2000">
                <a:solidFill>
                  <a:schemeClr val="tx1"/>
                </a:solidFill>
                <a:latin typeface="Times New Roman" charset="0"/>
              </a:defRPr>
            </a:lvl7pPr>
            <a:lvl8pPr marL="3429000" indent="-228600" eaLnBrk="0" fontAlgn="base" hangingPunct="0">
              <a:spcBef>
                <a:spcPct val="20000"/>
              </a:spcBef>
              <a:spcAft>
                <a:spcPct val="0"/>
              </a:spcAft>
              <a:buChar char="»"/>
              <a:defRPr sz="2000">
                <a:solidFill>
                  <a:schemeClr val="tx1"/>
                </a:solidFill>
                <a:latin typeface="Times New Roman" charset="0"/>
              </a:defRPr>
            </a:lvl8pPr>
            <a:lvl9pPr marL="3886200" indent="-228600" eaLnBrk="0" fontAlgn="base" hangingPunct="0">
              <a:spcBef>
                <a:spcPct val="20000"/>
              </a:spcBef>
              <a:spcAft>
                <a:spcPct val="0"/>
              </a:spcAft>
              <a:buChar char="»"/>
              <a:defRPr sz="2000">
                <a:solidFill>
                  <a:schemeClr val="tx1"/>
                </a:solidFill>
                <a:latin typeface="Times New Roman" charset="0"/>
              </a:defRPr>
            </a:lvl9pPr>
          </a:lstStyle>
          <a:p>
            <a:pPr>
              <a:spcBef>
                <a:spcPct val="0"/>
              </a:spcBef>
              <a:buClrTx/>
              <a:buSzTx/>
              <a:buFontTx/>
              <a:buNone/>
            </a:pPr>
            <a:endParaRPr lang="zh-CN" altLang="en-US" sz="1800">
              <a:ea typeface="宋体" charset="-122"/>
            </a:endParaRPr>
          </a:p>
        </p:txBody>
      </p:sp>
      <p:sp>
        <p:nvSpPr>
          <p:cNvPr id="123918" name="Rectangle 19"/>
          <p:cNvSpPr>
            <a:spLocks noGrp="1" noChangeArrowheads="1"/>
          </p:cNvSpPr>
          <p:nvPr>
            <p:custDataLst>
              <p:tags r:id="rId13"/>
            </p:custDataLst>
          </p:nvPr>
        </p:nvSpPr>
        <p:spPr bwMode="auto">
          <a:xfrm>
            <a:off x="2971800" y="2057400"/>
            <a:ext cx="3429000" cy="1328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63500" tIns="25400" rIns="63500" bIns="25400">
            <a:spAutoFit/>
          </a:bodyPr>
          <a:lstStyle>
            <a:lvl1pPr>
              <a:spcBef>
                <a:spcPct val="30000"/>
              </a:spcBef>
              <a:buClr>
                <a:schemeClr val="accent1"/>
              </a:buClr>
              <a:buSzPct val="75000"/>
              <a:buFont typeface="Wingdings" charset="2"/>
              <a:buChar char="q"/>
              <a:defRPr sz="2400">
                <a:solidFill>
                  <a:schemeClr val="tx1"/>
                </a:solidFill>
                <a:latin typeface="Arial" charset="0"/>
              </a:defRPr>
            </a:lvl1pPr>
            <a:lvl2pPr marL="742950" indent="-285750">
              <a:spcBef>
                <a:spcPct val="30000"/>
              </a:spcBef>
              <a:buClr>
                <a:schemeClr val="accent1"/>
              </a:buClr>
              <a:buSzPct val="75000"/>
              <a:buFont typeface="Monotype Sorts" charset="2"/>
              <a:buChar char="l"/>
              <a:defRPr sz="2000">
                <a:solidFill>
                  <a:schemeClr val="tx1"/>
                </a:solidFill>
                <a:latin typeface="Arial" charset="0"/>
              </a:defRPr>
            </a:lvl2pPr>
            <a:lvl3pPr marL="1143000" indent="-228600">
              <a:spcBef>
                <a:spcPct val="30000"/>
              </a:spcBef>
              <a:buClr>
                <a:schemeClr val="accent1"/>
              </a:buClr>
              <a:buSzPct val="100000"/>
              <a:buChar char="-"/>
              <a:defRPr>
                <a:solidFill>
                  <a:schemeClr val="tx1"/>
                </a:solidFill>
                <a:latin typeface="Arial" charset="0"/>
              </a:defRPr>
            </a:lvl3pPr>
            <a:lvl4pPr marL="1600200" indent="-228600">
              <a:spcBef>
                <a:spcPct val="20000"/>
              </a:spcBef>
              <a:buChar char="–"/>
              <a:defRPr sz="2000">
                <a:solidFill>
                  <a:schemeClr val="tx1"/>
                </a:solidFill>
                <a:latin typeface="Times New Roman" charset="0"/>
              </a:defRPr>
            </a:lvl4pPr>
            <a:lvl5pPr marL="2057400" indent="-228600">
              <a:spcBef>
                <a:spcPct val="20000"/>
              </a:spcBef>
              <a:buChar char="»"/>
              <a:defRPr sz="2000">
                <a:solidFill>
                  <a:schemeClr val="tx1"/>
                </a:solidFill>
                <a:latin typeface="Times New Roman" charset="0"/>
              </a:defRPr>
            </a:lvl5pPr>
            <a:lvl6pPr marL="2514600" indent="-228600" eaLnBrk="0" fontAlgn="base" hangingPunct="0">
              <a:spcBef>
                <a:spcPct val="20000"/>
              </a:spcBef>
              <a:spcAft>
                <a:spcPct val="0"/>
              </a:spcAft>
              <a:buChar char="»"/>
              <a:defRPr sz="2000">
                <a:solidFill>
                  <a:schemeClr val="tx1"/>
                </a:solidFill>
                <a:latin typeface="Times New Roman" charset="0"/>
              </a:defRPr>
            </a:lvl6pPr>
            <a:lvl7pPr marL="2971800" indent="-228600" eaLnBrk="0" fontAlgn="base" hangingPunct="0">
              <a:spcBef>
                <a:spcPct val="20000"/>
              </a:spcBef>
              <a:spcAft>
                <a:spcPct val="0"/>
              </a:spcAft>
              <a:buChar char="»"/>
              <a:defRPr sz="2000">
                <a:solidFill>
                  <a:schemeClr val="tx1"/>
                </a:solidFill>
                <a:latin typeface="Times New Roman" charset="0"/>
              </a:defRPr>
            </a:lvl7pPr>
            <a:lvl8pPr marL="3429000" indent="-228600" eaLnBrk="0" fontAlgn="base" hangingPunct="0">
              <a:spcBef>
                <a:spcPct val="20000"/>
              </a:spcBef>
              <a:spcAft>
                <a:spcPct val="0"/>
              </a:spcAft>
              <a:buChar char="»"/>
              <a:defRPr sz="2000">
                <a:solidFill>
                  <a:schemeClr val="tx1"/>
                </a:solidFill>
                <a:latin typeface="Times New Roman" charset="0"/>
              </a:defRPr>
            </a:lvl8pPr>
            <a:lvl9pPr marL="3886200" indent="-228600" eaLnBrk="0" fontAlgn="base" hangingPunct="0">
              <a:spcBef>
                <a:spcPct val="20000"/>
              </a:spcBef>
              <a:spcAft>
                <a:spcPct val="0"/>
              </a:spcAft>
              <a:buChar char="»"/>
              <a:defRPr sz="2000">
                <a:solidFill>
                  <a:schemeClr val="tx1"/>
                </a:solidFill>
                <a:latin typeface="Times New Roman" charset="0"/>
              </a:defRPr>
            </a:lvl9pPr>
          </a:lstStyle>
          <a:p>
            <a:pPr>
              <a:spcBef>
                <a:spcPct val="0"/>
              </a:spcBef>
              <a:buSzPts val="1800"/>
              <a:buFont typeface="Wingdings" charset="2"/>
              <a:buNone/>
            </a:pPr>
            <a:r>
              <a:rPr lang="en-US" altLang="zh-CN" sz="1200">
                <a:latin typeface="Courier New" charset="0"/>
                <a:ea typeface="宋体" charset="-122"/>
              </a:rPr>
              <a:t>000000 00000 00101 0001000010000000</a:t>
            </a:r>
          </a:p>
          <a:p>
            <a:pPr>
              <a:spcBef>
                <a:spcPct val="0"/>
              </a:spcBef>
              <a:buClrTx/>
              <a:buSzTx/>
              <a:buFontTx/>
              <a:buNone/>
            </a:pPr>
            <a:r>
              <a:rPr lang="en-US" altLang="zh-CN" sz="1200">
                <a:latin typeface="Courier New" charset="0"/>
                <a:ea typeface="宋体" charset="-122"/>
              </a:rPr>
              <a:t>000000 00100 00010 0001000000100000</a:t>
            </a:r>
          </a:p>
          <a:p>
            <a:pPr>
              <a:spcBef>
                <a:spcPct val="0"/>
              </a:spcBef>
              <a:buClrTx/>
              <a:buSzTx/>
              <a:buFontTx/>
              <a:buNone/>
            </a:pPr>
            <a:r>
              <a:rPr lang="en-US" altLang="zh-CN" sz="1200">
                <a:latin typeface="Courier New" charset="0"/>
                <a:ea typeface="宋体" charset="-122"/>
              </a:rPr>
              <a:t>100011 00010 01111 0000000000000000</a:t>
            </a:r>
          </a:p>
          <a:p>
            <a:pPr>
              <a:spcBef>
                <a:spcPct val="0"/>
              </a:spcBef>
              <a:buClrTx/>
              <a:buSzTx/>
              <a:buFontTx/>
              <a:buNone/>
            </a:pPr>
            <a:r>
              <a:rPr lang="en-US" altLang="zh-CN" sz="1200">
                <a:latin typeface="Courier New" charset="0"/>
                <a:ea typeface="宋体" charset="-122"/>
              </a:rPr>
              <a:t>100011 00010 10000 0000000000000100</a:t>
            </a:r>
          </a:p>
          <a:p>
            <a:pPr>
              <a:spcBef>
                <a:spcPct val="0"/>
              </a:spcBef>
              <a:buClrTx/>
              <a:buSzTx/>
              <a:buFontTx/>
              <a:buNone/>
            </a:pPr>
            <a:r>
              <a:rPr lang="en-US" altLang="zh-CN" sz="1200">
                <a:latin typeface="Courier New" charset="0"/>
                <a:ea typeface="宋体" charset="-122"/>
              </a:rPr>
              <a:t>101011 00010 10000 0000000000000000</a:t>
            </a:r>
          </a:p>
          <a:p>
            <a:pPr>
              <a:spcBef>
                <a:spcPct val="0"/>
              </a:spcBef>
              <a:buClrTx/>
              <a:buSzTx/>
              <a:buFontTx/>
              <a:buNone/>
            </a:pPr>
            <a:r>
              <a:rPr lang="en-US" altLang="zh-CN" sz="1200">
                <a:latin typeface="Courier New" charset="0"/>
                <a:ea typeface="宋体" charset="-122"/>
              </a:rPr>
              <a:t>101011 00010 01111 0000000000000100</a:t>
            </a:r>
          </a:p>
          <a:p>
            <a:pPr>
              <a:spcBef>
                <a:spcPct val="0"/>
              </a:spcBef>
              <a:buClrTx/>
              <a:buSzTx/>
              <a:buFontTx/>
              <a:buNone/>
            </a:pPr>
            <a:r>
              <a:rPr lang="en-US" altLang="zh-CN" sz="1200">
                <a:latin typeface="Courier New" charset="0"/>
                <a:ea typeface="宋体" charset="-122"/>
              </a:rPr>
              <a:t>000000 11111 00000 0000000000001000</a:t>
            </a:r>
          </a:p>
        </p:txBody>
      </p:sp>
      <p:sp>
        <p:nvSpPr>
          <p:cNvPr id="123919" name="Rectangle 20"/>
          <p:cNvSpPr>
            <a:spLocks noChangeArrowheads="1"/>
          </p:cNvSpPr>
          <p:nvPr>
            <p:custDataLst>
              <p:tags r:id="rId14"/>
            </p:custDataLst>
          </p:nvPr>
        </p:nvSpPr>
        <p:spPr bwMode="auto">
          <a:xfrm>
            <a:off x="6894513" y="1649413"/>
            <a:ext cx="990600" cy="284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lvl1pPr>
              <a:spcBef>
                <a:spcPct val="30000"/>
              </a:spcBef>
              <a:buClr>
                <a:schemeClr val="accent1"/>
              </a:buClr>
              <a:buSzPct val="75000"/>
              <a:buFont typeface="Wingdings" charset="2"/>
              <a:buChar char="q"/>
              <a:defRPr sz="2400">
                <a:solidFill>
                  <a:schemeClr val="tx1"/>
                </a:solidFill>
                <a:latin typeface="Arial" charset="0"/>
              </a:defRPr>
            </a:lvl1pPr>
            <a:lvl2pPr marL="742950" indent="-285750">
              <a:spcBef>
                <a:spcPct val="30000"/>
              </a:spcBef>
              <a:buClr>
                <a:schemeClr val="accent1"/>
              </a:buClr>
              <a:buSzPct val="75000"/>
              <a:buFont typeface="Monotype Sorts" charset="2"/>
              <a:buChar char="l"/>
              <a:defRPr sz="2000">
                <a:solidFill>
                  <a:schemeClr val="tx1"/>
                </a:solidFill>
                <a:latin typeface="Arial" charset="0"/>
              </a:defRPr>
            </a:lvl2pPr>
            <a:lvl3pPr marL="1143000" indent="-228600">
              <a:spcBef>
                <a:spcPct val="30000"/>
              </a:spcBef>
              <a:buClr>
                <a:schemeClr val="accent1"/>
              </a:buClr>
              <a:buSzPct val="100000"/>
              <a:buChar char="-"/>
              <a:defRPr>
                <a:solidFill>
                  <a:schemeClr val="tx1"/>
                </a:solidFill>
                <a:latin typeface="Arial" charset="0"/>
              </a:defRPr>
            </a:lvl3pPr>
            <a:lvl4pPr marL="1600200" indent="-228600">
              <a:spcBef>
                <a:spcPct val="20000"/>
              </a:spcBef>
              <a:buChar char="–"/>
              <a:defRPr sz="2000">
                <a:solidFill>
                  <a:schemeClr val="tx1"/>
                </a:solidFill>
                <a:latin typeface="Times New Roman" charset="0"/>
              </a:defRPr>
            </a:lvl4pPr>
            <a:lvl5pPr marL="2057400" indent="-228600">
              <a:spcBef>
                <a:spcPct val="20000"/>
              </a:spcBef>
              <a:buChar char="»"/>
              <a:defRPr sz="2000">
                <a:solidFill>
                  <a:schemeClr val="tx1"/>
                </a:solidFill>
                <a:latin typeface="Times New Roman" charset="0"/>
              </a:defRPr>
            </a:lvl5pPr>
            <a:lvl6pPr marL="2514600" indent="-228600" eaLnBrk="0" fontAlgn="base" hangingPunct="0">
              <a:spcBef>
                <a:spcPct val="20000"/>
              </a:spcBef>
              <a:spcAft>
                <a:spcPct val="0"/>
              </a:spcAft>
              <a:buChar char="»"/>
              <a:defRPr sz="2000">
                <a:solidFill>
                  <a:schemeClr val="tx1"/>
                </a:solidFill>
                <a:latin typeface="Times New Roman" charset="0"/>
              </a:defRPr>
            </a:lvl6pPr>
            <a:lvl7pPr marL="2971800" indent="-228600" eaLnBrk="0" fontAlgn="base" hangingPunct="0">
              <a:spcBef>
                <a:spcPct val="20000"/>
              </a:spcBef>
              <a:spcAft>
                <a:spcPct val="0"/>
              </a:spcAft>
              <a:buChar char="»"/>
              <a:defRPr sz="2000">
                <a:solidFill>
                  <a:schemeClr val="tx1"/>
                </a:solidFill>
                <a:latin typeface="Times New Roman" charset="0"/>
              </a:defRPr>
            </a:lvl7pPr>
            <a:lvl8pPr marL="3429000" indent="-228600" eaLnBrk="0" fontAlgn="base" hangingPunct="0">
              <a:spcBef>
                <a:spcPct val="20000"/>
              </a:spcBef>
              <a:spcAft>
                <a:spcPct val="0"/>
              </a:spcAft>
              <a:buChar char="»"/>
              <a:defRPr sz="2000">
                <a:solidFill>
                  <a:schemeClr val="tx1"/>
                </a:solidFill>
                <a:latin typeface="Times New Roman" charset="0"/>
              </a:defRPr>
            </a:lvl8pPr>
            <a:lvl9pPr marL="3886200" indent="-228600" eaLnBrk="0" fontAlgn="base" hangingPunct="0">
              <a:spcBef>
                <a:spcPct val="20000"/>
              </a:spcBef>
              <a:spcAft>
                <a:spcPct val="0"/>
              </a:spcAft>
              <a:buChar char="»"/>
              <a:defRPr sz="2000">
                <a:solidFill>
                  <a:schemeClr val="tx1"/>
                </a:solidFill>
                <a:latin typeface="Times New Roman" charset="0"/>
              </a:defRPr>
            </a:lvl9pPr>
          </a:lstStyle>
          <a:p>
            <a:pPr>
              <a:lnSpc>
                <a:spcPct val="85000"/>
              </a:lnSpc>
              <a:spcBef>
                <a:spcPct val="0"/>
              </a:spcBef>
              <a:buClrTx/>
              <a:buSzTx/>
              <a:buFontTx/>
              <a:buNone/>
            </a:pPr>
            <a:r>
              <a:rPr lang="en-US" altLang="zh-CN" sz="1800" b="1">
                <a:ea typeface="宋体" charset="-122"/>
              </a:rPr>
              <a:t>Devices</a:t>
            </a:r>
          </a:p>
        </p:txBody>
      </p:sp>
      <p:sp>
        <p:nvSpPr>
          <p:cNvPr id="123920" name="AutoShape 21"/>
          <p:cNvSpPr>
            <a:spLocks noChangeArrowheads="1"/>
          </p:cNvSpPr>
          <p:nvPr>
            <p:custDataLst>
              <p:tags r:id="rId15"/>
            </p:custDataLst>
          </p:nvPr>
        </p:nvSpPr>
        <p:spPr bwMode="auto">
          <a:xfrm>
            <a:off x="6859588" y="2586038"/>
            <a:ext cx="1079500" cy="512762"/>
          </a:xfrm>
          <a:prstGeom prst="roundRect">
            <a:avLst>
              <a:gd name="adj" fmla="val 12495"/>
            </a:avLst>
          </a:prstGeom>
          <a:solidFill>
            <a:schemeClr val="bg1"/>
          </a:solidFill>
          <a:ln w="12700">
            <a:solidFill>
              <a:schemeClr val="tx1"/>
            </a:solidFill>
            <a:round/>
            <a:headEnd/>
            <a:tailEnd/>
          </a:ln>
          <a:effectLst>
            <a:outerShdw blurRad="63500" dist="107763" dir="2700000" algn="ctr" rotWithShape="0">
              <a:schemeClr val="bg2">
                <a:alpha val="74998"/>
              </a:schemeClr>
            </a:outerShdw>
          </a:effectLst>
        </p:spPr>
        <p:txBody>
          <a:bodyPr wrap="none" anchor="ctr"/>
          <a:lstStyle>
            <a:lvl1pPr>
              <a:spcBef>
                <a:spcPct val="30000"/>
              </a:spcBef>
              <a:buClr>
                <a:schemeClr val="accent1"/>
              </a:buClr>
              <a:buSzPct val="75000"/>
              <a:buFont typeface="Wingdings" charset="2"/>
              <a:buChar char="q"/>
              <a:defRPr sz="2400">
                <a:solidFill>
                  <a:schemeClr val="tx1"/>
                </a:solidFill>
                <a:latin typeface="Arial" charset="0"/>
              </a:defRPr>
            </a:lvl1pPr>
            <a:lvl2pPr marL="742950" indent="-285750">
              <a:spcBef>
                <a:spcPct val="30000"/>
              </a:spcBef>
              <a:buClr>
                <a:schemeClr val="accent1"/>
              </a:buClr>
              <a:buSzPct val="75000"/>
              <a:buFont typeface="Monotype Sorts" charset="2"/>
              <a:buChar char="l"/>
              <a:defRPr sz="2000">
                <a:solidFill>
                  <a:schemeClr val="tx1"/>
                </a:solidFill>
                <a:latin typeface="Arial" charset="0"/>
              </a:defRPr>
            </a:lvl2pPr>
            <a:lvl3pPr marL="1143000" indent="-228600">
              <a:spcBef>
                <a:spcPct val="30000"/>
              </a:spcBef>
              <a:buClr>
                <a:schemeClr val="accent1"/>
              </a:buClr>
              <a:buSzPct val="100000"/>
              <a:buChar char="-"/>
              <a:defRPr>
                <a:solidFill>
                  <a:schemeClr val="tx1"/>
                </a:solidFill>
                <a:latin typeface="Arial" charset="0"/>
              </a:defRPr>
            </a:lvl3pPr>
            <a:lvl4pPr marL="1600200" indent="-228600">
              <a:spcBef>
                <a:spcPct val="20000"/>
              </a:spcBef>
              <a:buChar char="–"/>
              <a:defRPr sz="2000">
                <a:solidFill>
                  <a:schemeClr val="tx1"/>
                </a:solidFill>
                <a:latin typeface="Times New Roman" charset="0"/>
              </a:defRPr>
            </a:lvl4pPr>
            <a:lvl5pPr marL="2057400" indent="-228600">
              <a:spcBef>
                <a:spcPct val="20000"/>
              </a:spcBef>
              <a:buChar char="»"/>
              <a:defRPr sz="2000">
                <a:solidFill>
                  <a:schemeClr val="tx1"/>
                </a:solidFill>
                <a:latin typeface="Times New Roman" charset="0"/>
              </a:defRPr>
            </a:lvl5pPr>
            <a:lvl6pPr marL="2514600" indent="-228600" eaLnBrk="0" fontAlgn="base" hangingPunct="0">
              <a:spcBef>
                <a:spcPct val="20000"/>
              </a:spcBef>
              <a:spcAft>
                <a:spcPct val="0"/>
              </a:spcAft>
              <a:buChar char="»"/>
              <a:defRPr sz="2000">
                <a:solidFill>
                  <a:schemeClr val="tx1"/>
                </a:solidFill>
                <a:latin typeface="Times New Roman" charset="0"/>
              </a:defRPr>
            </a:lvl6pPr>
            <a:lvl7pPr marL="2971800" indent="-228600" eaLnBrk="0" fontAlgn="base" hangingPunct="0">
              <a:spcBef>
                <a:spcPct val="20000"/>
              </a:spcBef>
              <a:spcAft>
                <a:spcPct val="0"/>
              </a:spcAft>
              <a:buChar char="»"/>
              <a:defRPr sz="2000">
                <a:solidFill>
                  <a:schemeClr val="tx1"/>
                </a:solidFill>
                <a:latin typeface="Times New Roman" charset="0"/>
              </a:defRPr>
            </a:lvl7pPr>
            <a:lvl8pPr marL="3429000" indent="-228600" eaLnBrk="0" fontAlgn="base" hangingPunct="0">
              <a:spcBef>
                <a:spcPct val="20000"/>
              </a:spcBef>
              <a:spcAft>
                <a:spcPct val="0"/>
              </a:spcAft>
              <a:buChar char="»"/>
              <a:defRPr sz="2000">
                <a:solidFill>
                  <a:schemeClr val="tx1"/>
                </a:solidFill>
                <a:latin typeface="Times New Roman" charset="0"/>
              </a:defRPr>
            </a:lvl8pPr>
            <a:lvl9pPr marL="3886200" indent="-228600" eaLnBrk="0" fontAlgn="base" hangingPunct="0">
              <a:spcBef>
                <a:spcPct val="20000"/>
              </a:spcBef>
              <a:spcAft>
                <a:spcPct val="0"/>
              </a:spcAft>
              <a:buChar char="»"/>
              <a:defRPr sz="2000">
                <a:solidFill>
                  <a:schemeClr val="tx1"/>
                </a:solidFill>
                <a:latin typeface="Times New Roman" charset="0"/>
              </a:defRPr>
            </a:lvl9pPr>
          </a:lstStyle>
          <a:p>
            <a:pPr>
              <a:spcBef>
                <a:spcPct val="0"/>
              </a:spcBef>
              <a:buClrTx/>
              <a:buSzTx/>
              <a:buFontTx/>
              <a:buNone/>
            </a:pPr>
            <a:endParaRPr lang="en-US" altLang="en-US" sz="1800">
              <a:solidFill>
                <a:schemeClr val="accent1"/>
              </a:solidFill>
            </a:endParaRPr>
          </a:p>
        </p:txBody>
      </p:sp>
      <p:sp>
        <p:nvSpPr>
          <p:cNvPr id="123921" name="AutoShape 22"/>
          <p:cNvSpPr>
            <a:spLocks noChangeArrowheads="1"/>
          </p:cNvSpPr>
          <p:nvPr>
            <p:custDataLst>
              <p:tags r:id="rId16"/>
            </p:custDataLst>
          </p:nvPr>
        </p:nvSpPr>
        <p:spPr bwMode="auto">
          <a:xfrm>
            <a:off x="6859588" y="3233738"/>
            <a:ext cx="1079500" cy="482600"/>
          </a:xfrm>
          <a:prstGeom prst="roundRect">
            <a:avLst>
              <a:gd name="adj" fmla="val 12495"/>
            </a:avLst>
          </a:prstGeom>
          <a:solidFill>
            <a:schemeClr val="bg1"/>
          </a:solidFill>
          <a:ln w="12700">
            <a:solidFill>
              <a:schemeClr val="tx1"/>
            </a:solidFill>
            <a:round/>
            <a:headEnd/>
            <a:tailEnd/>
          </a:ln>
          <a:effectLst>
            <a:outerShdw blurRad="63500" dist="107763" dir="2700000" algn="ctr" rotWithShape="0">
              <a:schemeClr val="bg2">
                <a:alpha val="74998"/>
              </a:schemeClr>
            </a:outerShdw>
          </a:effectLst>
        </p:spPr>
        <p:txBody>
          <a:bodyPr wrap="none" anchor="ctr"/>
          <a:lstStyle>
            <a:lvl1pPr>
              <a:spcBef>
                <a:spcPct val="30000"/>
              </a:spcBef>
              <a:buClr>
                <a:schemeClr val="accent1"/>
              </a:buClr>
              <a:buSzPct val="75000"/>
              <a:buFont typeface="Wingdings" charset="2"/>
              <a:buChar char="q"/>
              <a:defRPr sz="2400">
                <a:solidFill>
                  <a:schemeClr val="tx1"/>
                </a:solidFill>
                <a:latin typeface="Arial" charset="0"/>
              </a:defRPr>
            </a:lvl1pPr>
            <a:lvl2pPr marL="742950" indent="-285750">
              <a:spcBef>
                <a:spcPct val="30000"/>
              </a:spcBef>
              <a:buClr>
                <a:schemeClr val="accent1"/>
              </a:buClr>
              <a:buSzPct val="75000"/>
              <a:buFont typeface="Monotype Sorts" charset="2"/>
              <a:buChar char="l"/>
              <a:defRPr sz="2000">
                <a:solidFill>
                  <a:schemeClr val="tx1"/>
                </a:solidFill>
                <a:latin typeface="Arial" charset="0"/>
              </a:defRPr>
            </a:lvl2pPr>
            <a:lvl3pPr marL="1143000" indent="-228600">
              <a:spcBef>
                <a:spcPct val="30000"/>
              </a:spcBef>
              <a:buClr>
                <a:schemeClr val="accent1"/>
              </a:buClr>
              <a:buSzPct val="100000"/>
              <a:buChar char="-"/>
              <a:defRPr>
                <a:solidFill>
                  <a:schemeClr val="tx1"/>
                </a:solidFill>
                <a:latin typeface="Arial" charset="0"/>
              </a:defRPr>
            </a:lvl3pPr>
            <a:lvl4pPr marL="1600200" indent="-228600">
              <a:spcBef>
                <a:spcPct val="20000"/>
              </a:spcBef>
              <a:buChar char="–"/>
              <a:defRPr sz="2000">
                <a:solidFill>
                  <a:schemeClr val="tx1"/>
                </a:solidFill>
                <a:latin typeface="Times New Roman" charset="0"/>
              </a:defRPr>
            </a:lvl4pPr>
            <a:lvl5pPr marL="2057400" indent="-228600">
              <a:spcBef>
                <a:spcPct val="20000"/>
              </a:spcBef>
              <a:buChar char="»"/>
              <a:defRPr sz="2000">
                <a:solidFill>
                  <a:schemeClr val="tx1"/>
                </a:solidFill>
                <a:latin typeface="Times New Roman" charset="0"/>
              </a:defRPr>
            </a:lvl5pPr>
            <a:lvl6pPr marL="2514600" indent="-228600" eaLnBrk="0" fontAlgn="base" hangingPunct="0">
              <a:spcBef>
                <a:spcPct val="20000"/>
              </a:spcBef>
              <a:spcAft>
                <a:spcPct val="0"/>
              </a:spcAft>
              <a:buChar char="»"/>
              <a:defRPr sz="2000">
                <a:solidFill>
                  <a:schemeClr val="tx1"/>
                </a:solidFill>
                <a:latin typeface="Times New Roman" charset="0"/>
              </a:defRPr>
            </a:lvl6pPr>
            <a:lvl7pPr marL="2971800" indent="-228600" eaLnBrk="0" fontAlgn="base" hangingPunct="0">
              <a:spcBef>
                <a:spcPct val="20000"/>
              </a:spcBef>
              <a:spcAft>
                <a:spcPct val="0"/>
              </a:spcAft>
              <a:buChar char="»"/>
              <a:defRPr sz="2000">
                <a:solidFill>
                  <a:schemeClr val="tx1"/>
                </a:solidFill>
                <a:latin typeface="Times New Roman" charset="0"/>
              </a:defRPr>
            </a:lvl7pPr>
            <a:lvl8pPr marL="3429000" indent="-228600" eaLnBrk="0" fontAlgn="base" hangingPunct="0">
              <a:spcBef>
                <a:spcPct val="20000"/>
              </a:spcBef>
              <a:spcAft>
                <a:spcPct val="0"/>
              </a:spcAft>
              <a:buChar char="»"/>
              <a:defRPr sz="2000">
                <a:solidFill>
                  <a:schemeClr val="tx1"/>
                </a:solidFill>
                <a:latin typeface="Times New Roman" charset="0"/>
              </a:defRPr>
            </a:lvl8pPr>
            <a:lvl9pPr marL="3886200" indent="-228600" eaLnBrk="0" fontAlgn="base" hangingPunct="0">
              <a:spcBef>
                <a:spcPct val="20000"/>
              </a:spcBef>
              <a:spcAft>
                <a:spcPct val="0"/>
              </a:spcAft>
              <a:buChar char="»"/>
              <a:defRPr sz="2000">
                <a:solidFill>
                  <a:schemeClr val="tx1"/>
                </a:solidFill>
                <a:latin typeface="Times New Roman" charset="0"/>
              </a:defRPr>
            </a:lvl9pPr>
          </a:lstStyle>
          <a:p>
            <a:pPr>
              <a:spcBef>
                <a:spcPct val="0"/>
              </a:spcBef>
              <a:buClrTx/>
              <a:buSzTx/>
              <a:buFontTx/>
              <a:buNone/>
            </a:pPr>
            <a:endParaRPr lang="en-US" altLang="en-US" sz="1800">
              <a:solidFill>
                <a:schemeClr val="accent1"/>
              </a:solidFill>
            </a:endParaRPr>
          </a:p>
        </p:txBody>
      </p:sp>
      <p:sp>
        <p:nvSpPr>
          <p:cNvPr id="123922" name="Rectangle 23"/>
          <p:cNvSpPr>
            <a:spLocks noChangeArrowheads="1"/>
          </p:cNvSpPr>
          <p:nvPr>
            <p:custDataLst>
              <p:tags r:id="rId17"/>
            </p:custDataLst>
          </p:nvPr>
        </p:nvSpPr>
        <p:spPr bwMode="auto">
          <a:xfrm>
            <a:off x="6910388" y="2667000"/>
            <a:ext cx="685800" cy="28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lvl1pPr>
              <a:spcBef>
                <a:spcPct val="30000"/>
              </a:spcBef>
              <a:buClr>
                <a:schemeClr val="accent1"/>
              </a:buClr>
              <a:buSzPct val="75000"/>
              <a:buFont typeface="Wingdings" charset="2"/>
              <a:buChar char="q"/>
              <a:defRPr sz="2400">
                <a:solidFill>
                  <a:schemeClr val="tx1"/>
                </a:solidFill>
                <a:latin typeface="Arial" charset="0"/>
              </a:defRPr>
            </a:lvl1pPr>
            <a:lvl2pPr marL="742950" indent="-285750">
              <a:spcBef>
                <a:spcPct val="30000"/>
              </a:spcBef>
              <a:buClr>
                <a:schemeClr val="accent1"/>
              </a:buClr>
              <a:buSzPct val="75000"/>
              <a:buFont typeface="Monotype Sorts" charset="2"/>
              <a:buChar char="l"/>
              <a:defRPr sz="2000">
                <a:solidFill>
                  <a:schemeClr val="tx1"/>
                </a:solidFill>
                <a:latin typeface="Arial" charset="0"/>
              </a:defRPr>
            </a:lvl2pPr>
            <a:lvl3pPr marL="1143000" indent="-228600">
              <a:spcBef>
                <a:spcPct val="30000"/>
              </a:spcBef>
              <a:buClr>
                <a:schemeClr val="accent1"/>
              </a:buClr>
              <a:buSzPct val="100000"/>
              <a:buChar char="-"/>
              <a:defRPr>
                <a:solidFill>
                  <a:schemeClr val="tx1"/>
                </a:solidFill>
                <a:latin typeface="Arial" charset="0"/>
              </a:defRPr>
            </a:lvl3pPr>
            <a:lvl4pPr marL="1600200" indent="-228600">
              <a:spcBef>
                <a:spcPct val="20000"/>
              </a:spcBef>
              <a:buChar char="–"/>
              <a:defRPr sz="2000">
                <a:solidFill>
                  <a:schemeClr val="tx1"/>
                </a:solidFill>
                <a:latin typeface="Times New Roman" charset="0"/>
              </a:defRPr>
            </a:lvl4pPr>
            <a:lvl5pPr marL="2057400" indent="-228600">
              <a:spcBef>
                <a:spcPct val="20000"/>
              </a:spcBef>
              <a:buChar char="»"/>
              <a:defRPr sz="2000">
                <a:solidFill>
                  <a:schemeClr val="tx1"/>
                </a:solidFill>
                <a:latin typeface="Times New Roman" charset="0"/>
              </a:defRPr>
            </a:lvl5pPr>
            <a:lvl6pPr marL="2514600" indent="-228600" eaLnBrk="0" fontAlgn="base" hangingPunct="0">
              <a:spcBef>
                <a:spcPct val="20000"/>
              </a:spcBef>
              <a:spcAft>
                <a:spcPct val="0"/>
              </a:spcAft>
              <a:buChar char="»"/>
              <a:defRPr sz="2000">
                <a:solidFill>
                  <a:schemeClr val="tx1"/>
                </a:solidFill>
                <a:latin typeface="Times New Roman" charset="0"/>
              </a:defRPr>
            </a:lvl6pPr>
            <a:lvl7pPr marL="2971800" indent="-228600" eaLnBrk="0" fontAlgn="base" hangingPunct="0">
              <a:spcBef>
                <a:spcPct val="20000"/>
              </a:spcBef>
              <a:spcAft>
                <a:spcPct val="0"/>
              </a:spcAft>
              <a:buChar char="»"/>
              <a:defRPr sz="2000">
                <a:solidFill>
                  <a:schemeClr val="tx1"/>
                </a:solidFill>
                <a:latin typeface="Times New Roman" charset="0"/>
              </a:defRPr>
            </a:lvl7pPr>
            <a:lvl8pPr marL="3429000" indent="-228600" eaLnBrk="0" fontAlgn="base" hangingPunct="0">
              <a:spcBef>
                <a:spcPct val="20000"/>
              </a:spcBef>
              <a:spcAft>
                <a:spcPct val="0"/>
              </a:spcAft>
              <a:buChar char="»"/>
              <a:defRPr sz="2000">
                <a:solidFill>
                  <a:schemeClr val="tx1"/>
                </a:solidFill>
                <a:latin typeface="Times New Roman" charset="0"/>
              </a:defRPr>
            </a:lvl8pPr>
            <a:lvl9pPr marL="3886200" indent="-228600" eaLnBrk="0" fontAlgn="base" hangingPunct="0">
              <a:spcBef>
                <a:spcPct val="20000"/>
              </a:spcBef>
              <a:spcAft>
                <a:spcPct val="0"/>
              </a:spcAft>
              <a:buChar char="»"/>
              <a:defRPr sz="2000">
                <a:solidFill>
                  <a:schemeClr val="tx1"/>
                </a:solidFill>
                <a:latin typeface="Times New Roman" charset="0"/>
              </a:defRPr>
            </a:lvl9pPr>
          </a:lstStyle>
          <a:p>
            <a:pPr>
              <a:lnSpc>
                <a:spcPct val="85000"/>
              </a:lnSpc>
              <a:spcBef>
                <a:spcPct val="0"/>
              </a:spcBef>
              <a:buClrTx/>
              <a:buSzTx/>
              <a:buFontTx/>
              <a:buNone/>
            </a:pPr>
            <a:r>
              <a:rPr lang="en-US" altLang="zh-CN" sz="1800" b="1">
                <a:ea typeface="宋体" charset="-122"/>
              </a:rPr>
              <a:t>Input</a:t>
            </a:r>
          </a:p>
        </p:txBody>
      </p:sp>
      <p:sp>
        <p:nvSpPr>
          <p:cNvPr id="123923" name="Rectangle 24"/>
          <p:cNvSpPr>
            <a:spLocks noChangeArrowheads="1"/>
          </p:cNvSpPr>
          <p:nvPr>
            <p:custDataLst>
              <p:tags r:id="rId18"/>
            </p:custDataLst>
          </p:nvPr>
        </p:nvSpPr>
        <p:spPr bwMode="auto">
          <a:xfrm>
            <a:off x="6910388" y="3284538"/>
            <a:ext cx="876300" cy="284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lvl1pPr>
              <a:spcBef>
                <a:spcPct val="30000"/>
              </a:spcBef>
              <a:buClr>
                <a:schemeClr val="accent1"/>
              </a:buClr>
              <a:buSzPct val="75000"/>
              <a:buFont typeface="Wingdings" charset="2"/>
              <a:buChar char="q"/>
              <a:defRPr sz="2400">
                <a:solidFill>
                  <a:schemeClr val="tx1"/>
                </a:solidFill>
                <a:latin typeface="Arial" charset="0"/>
              </a:defRPr>
            </a:lvl1pPr>
            <a:lvl2pPr marL="742950" indent="-285750">
              <a:spcBef>
                <a:spcPct val="30000"/>
              </a:spcBef>
              <a:buClr>
                <a:schemeClr val="accent1"/>
              </a:buClr>
              <a:buSzPct val="75000"/>
              <a:buFont typeface="Monotype Sorts" charset="2"/>
              <a:buChar char="l"/>
              <a:defRPr sz="2000">
                <a:solidFill>
                  <a:schemeClr val="tx1"/>
                </a:solidFill>
                <a:latin typeface="Arial" charset="0"/>
              </a:defRPr>
            </a:lvl2pPr>
            <a:lvl3pPr marL="1143000" indent="-228600">
              <a:spcBef>
                <a:spcPct val="30000"/>
              </a:spcBef>
              <a:buClr>
                <a:schemeClr val="accent1"/>
              </a:buClr>
              <a:buSzPct val="100000"/>
              <a:buChar char="-"/>
              <a:defRPr>
                <a:solidFill>
                  <a:schemeClr val="tx1"/>
                </a:solidFill>
                <a:latin typeface="Arial" charset="0"/>
              </a:defRPr>
            </a:lvl3pPr>
            <a:lvl4pPr marL="1600200" indent="-228600">
              <a:spcBef>
                <a:spcPct val="20000"/>
              </a:spcBef>
              <a:buChar char="–"/>
              <a:defRPr sz="2000">
                <a:solidFill>
                  <a:schemeClr val="tx1"/>
                </a:solidFill>
                <a:latin typeface="Times New Roman" charset="0"/>
              </a:defRPr>
            </a:lvl4pPr>
            <a:lvl5pPr marL="2057400" indent="-228600">
              <a:spcBef>
                <a:spcPct val="20000"/>
              </a:spcBef>
              <a:buChar char="»"/>
              <a:defRPr sz="2000">
                <a:solidFill>
                  <a:schemeClr val="tx1"/>
                </a:solidFill>
                <a:latin typeface="Times New Roman" charset="0"/>
              </a:defRPr>
            </a:lvl5pPr>
            <a:lvl6pPr marL="2514600" indent="-228600" eaLnBrk="0" fontAlgn="base" hangingPunct="0">
              <a:spcBef>
                <a:spcPct val="20000"/>
              </a:spcBef>
              <a:spcAft>
                <a:spcPct val="0"/>
              </a:spcAft>
              <a:buChar char="»"/>
              <a:defRPr sz="2000">
                <a:solidFill>
                  <a:schemeClr val="tx1"/>
                </a:solidFill>
                <a:latin typeface="Times New Roman" charset="0"/>
              </a:defRPr>
            </a:lvl6pPr>
            <a:lvl7pPr marL="2971800" indent="-228600" eaLnBrk="0" fontAlgn="base" hangingPunct="0">
              <a:spcBef>
                <a:spcPct val="20000"/>
              </a:spcBef>
              <a:spcAft>
                <a:spcPct val="0"/>
              </a:spcAft>
              <a:buChar char="»"/>
              <a:defRPr sz="2000">
                <a:solidFill>
                  <a:schemeClr val="tx1"/>
                </a:solidFill>
                <a:latin typeface="Times New Roman" charset="0"/>
              </a:defRPr>
            </a:lvl7pPr>
            <a:lvl8pPr marL="3429000" indent="-228600" eaLnBrk="0" fontAlgn="base" hangingPunct="0">
              <a:spcBef>
                <a:spcPct val="20000"/>
              </a:spcBef>
              <a:spcAft>
                <a:spcPct val="0"/>
              </a:spcAft>
              <a:buChar char="»"/>
              <a:defRPr sz="2000">
                <a:solidFill>
                  <a:schemeClr val="tx1"/>
                </a:solidFill>
                <a:latin typeface="Times New Roman" charset="0"/>
              </a:defRPr>
            </a:lvl8pPr>
            <a:lvl9pPr marL="3886200" indent="-228600" eaLnBrk="0" fontAlgn="base" hangingPunct="0">
              <a:spcBef>
                <a:spcPct val="20000"/>
              </a:spcBef>
              <a:spcAft>
                <a:spcPct val="0"/>
              </a:spcAft>
              <a:buChar char="»"/>
              <a:defRPr sz="2000">
                <a:solidFill>
                  <a:schemeClr val="tx1"/>
                </a:solidFill>
                <a:latin typeface="Times New Roman" charset="0"/>
              </a:defRPr>
            </a:lvl9pPr>
          </a:lstStyle>
          <a:p>
            <a:pPr>
              <a:lnSpc>
                <a:spcPct val="85000"/>
              </a:lnSpc>
              <a:spcBef>
                <a:spcPct val="0"/>
              </a:spcBef>
              <a:buClrTx/>
              <a:buSzTx/>
              <a:buFontTx/>
              <a:buNone/>
            </a:pPr>
            <a:r>
              <a:rPr lang="en-US" altLang="zh-CN" sz="1800" b="1">
                <a:ea typeface="宋体" charset="-122"/>
              </a:rPr>
              <a:t>Output</a:t>
            </a:r>
          </a:p>
        </p:txBody>
      </p:sp>
      <p:sp>
        <p:nvSpPr>
          <p:cNvPr id="123924" name="AutoShape 25"/>
          <p:cNvSpPr>
            <a:spLocks noChangeArrowheads="1"/>
          </p:cNvSpPr>
          <p:nvPr>
            <p:custDataLst>
              <p:tags r:id="rId19"/>
            </p:custDataLst>
          </p:nvPr>
        </p:nvSpPr>
        <p:spPr bwMode="auto">
          <a:xfrm>
            <a:off x="6877050" y="1938338"/>
            <a:ext cx="1079500" cy="512762"/>
          </a:xfrm>
          <a:prstGeom prst="roundRect">
            <a:avLst>
              <a:gd name="adj" fmla="val 12495"/>
            </a:avLst>
          </a:prstGeom>
          <a:solidFill>
            <a:schemeClr val="bg1"/>
          </a:solidFill>
          <a:ln w="12700">
            <a:solidFill>
              <a:schemeClr val="tx1"/>
            </a:solidFill>
            <a:round/>
            <a:headEnd/>
            <a:tailEnd/>
          </a:ln>
          <a:effectLst>
            <a:outerShdw blurRad="63500" dist="107763" dir="2700000" algn="ctr" rotWithShape="0">
              <a:schemeClr val="bg2">
                <a:alpha val="74998"/>
              </a:schemeClr>
            </a:outerShdw>
          </a:effectLst>
        </p:spPr>
        <p:txBody>
          <a:bodyPr wrap="none" anchor="ctr"/>
          <a:lstStyle>
            <a:lvl1pPr>
              <a:spcBef>
                <a:spcPct val="30000"/>
              </a:spcBef>
              <a:buClr>
                <a:schemeClr val="accent1"/>
              </a:buClr>
              <a:buSzPct val="75000"/>
              <a:buFont typeface="Wingdings" charset="2"/>
              <a:buChar char="q"/>
              <a:defRPr sz="2400">
                <a:solidFill>
                  <a:schemeClr val="tx1"/>
                </a:solidFill>
                <a:latin typeface="Arial" charset="0"/>
              </a:defRPr>
            </a:lvl1pPr>
            <a:lvl2pPr marL="742950" indent="-285750">
              <a:spcBef>
                <a:spcPct val="30000"/>
              </a:spcBef>
              <a:buClr>
                <a:schemeClr val="accent1"/>
              </a:buClr>
              <a:buSzPct val="75000"/>
              <a:buFont typeface="Monotype Sorts" charset="2"/>
              <a:buChar char="l"/>
              <a:defRPr sz="2000">
                <a:solidFill>
                  <a:schemeClr val="tx1"/>
                </a:solidFill>
                <a:latin typeface="Arial" charset="0"/>
              </a:defRPr>
            </a:lvl2pPr>
            <a:lvl3pPr marL="1143000" indent="-228600">
              <a:spcBef>
                <a:spcPct val="30000"/>
              </a:spcBef>
              <a:buClr>
                <a:schemeClr val="accent1"/>
              </a:buClr>
              <a:buSzPct val="100000"/>
              <a:buChar char="-"/>
              <a:defRPr>
                <a:solidFill>
                  <a:schemeClr val="tx1"/>
                </a:solidFill>
                <a:latin typeface="Arial" charset="0"/>
              </a:defRPr>
            </a:lvl3pPr>
            <a:lvl4pPr marL="1600200" indent="-228600">
              <a:spcBef>
                <a:spcPct val="20000"/>
              </a:spcBef>
              <a:buChar char="–"/>
              <a:defRPr sz="2000">
                <a:solidFill>
                  <a:schemeClr val="tx1"/>
                </a:solidFill>
                <a:latin typeface="Times New Roman" charset="0"/>
              </a:defRPr>
            </a:lvl4pPr>
            <a:lvl5pPr marL="2057400" indent="-228600">
              <a:spcBef>
                <a:spcPct val="20000"/>
              </a:spcBef>
              <a:buChar char="»"/>
              <a:defRPr sz="2000">
                <a:solidFill>
                  <a:schemeClr val="tx1"/>
                </a:solidFill>
                <a:latin typeface="Times New Roman" charset="0"/>
              </a:defRPr>
            </a:lvl5pPr>
            <a:lvl6pPr marL="2514600" indent="-228600" eaLnBrk="0" fontAlgn="base" hangingPunct="0">
              <a:spcBef>
                <a:spcPct val="20000"/>
              </a:spcBef>
              <a:spcAft>
                <a:spcPct val="0"/>
              </a:spcAft>
              <a:buChar char="»"/>
              <a:defRPr sz="2000">
                <a:solidFill>
                  <a:schemeClr val="tx1"/>
                </a:solidFill>
                <a:latin typeface="Times New Roman" charset="0"/>
              </a:defRPr>
            </a:lvl6pPr>
            <a:lvl7pPr marL="2971800" indent="-228600" eaLnBrk="0" fontAlgn="base" hangingPunct="0">
              <a:spcBef>
                <a:spcPct val="20000"/>
              </a:spcBef>
              <a:spcAft>
                <a:spcPct val="0"/>
              </a:spcAft>
              <a:buChar char="»"/>
              <a:defRPr sz="2000">
                <a:solidFill>
                  <a:schemeClr val="tx1"/>
                </a:solidFill>
                <a:latin typeface="Times New Roman" charset="0"/>
              </a:defRPr>
            </a:lvl7pPr>
            <a:lvl8pPr marL="3429000" indent="-228600" eaLnBrk="0" fontAlgn="base" hangingPunct="0">
              <a:spcBef>
                <a:spcPct val="20000"/>
              </a:spcBef>
              <a:spcAft>
                <a:spcPct val="0"/>
              </a:spcAft>
              <a:buChar char="»"/>
              <a:defRPr sz="2000">
                <a:solidFill>
                  <a:schemeClr val="tx1"/>
                </a:solidFill>
                <a:latin typeface="Times New Roman" charset="0"/>
              </a:defRPr>
            </a:lvl8pPr>
            <a:lvl9pPr marL="3886200" indent="-228600" eaLnBrk="0" fontAlgn="base" hangingPunct="0">
              <a:spcBef>
                <a:spcPct val="20000"/>
              </a:spcBef>
              <a:spcAft>
                <a:spcPct val="0"/>
              </a:spcAft>
              <a:buChar char="»"/>
              <a:defRPr sz="2000">
                <a:solidFill>
                  <a:schemeClr val="tx1"/>
                </a:solidFill>
                <a:latin typeface="Times New Roman" charset="0"/>
              </a:defRPr>
            </a:lvl9pPr>
          </a:lstStyle>
          <a:p>
            <a:pPr>
              <a:spcBef>
                <a:spcPct val="0"/>
              </a:spcBef>
              <a:buClrTx/>
              <a:buSzTx/>
              <a:buFontTx/>
              <a:buNone/>
            </a:pPr>
            <a:endParaRPr lang="en-US" altLang="en-US" sz="1800">
              <a:solidFill>
                <a:schemeClr val="accent1"/>
              </a:solidFill>
            </a:endParaRPr>
          </a:p>
        </p:txBody>
      </p:sp>
      <p:sp>
        <p:nvSpPr>
          <p:cNvPr id="123925" name="Rectangle 26"/>
          <p:cNvSpPr>
            <a:spLocks noChangeArrowheads="1"/>
          </p:cNvSpPr>
          <p:nvPr>
            <p:custDataLst>
              <p:tags r:id="rId20"/>
            </p:custDataLst>
          </p:nvPr>
        </p:nvSpPr>
        <p:spPr bwMode="auto">
          <a:xfrm>
            <a:off x="6927850" y="2019300"/>
            <a:ext cx="1028700" cy="28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lvl1pPr>
              <a:spcBef>
                <a:spcPct val="30000"/>
              </a:spcBef>
              <a:buClr>
                <a:schemeClr val="accent1"/>
              </a:buClr>
              <a:buSzPct val="75000"/>
              <a:buFont typeface="Wingdings" charset="2"/>
              <a:buChar char="q"/>
              <a:defRPr sz="2400">
                <a:solidFill>
                  <a:schemeClr val="tx1"/>
                </a:solidFill>
                <a:latin typeface="Arial" charset="0"/>
              </a:defRPr>
            </a:lvl1pPr>
            <a:lvl2pPr marL="742950" indent="-285750">
              <a:spcBef>
                <a:spcPct val="30000"/>
              </a:spcBef>
              <a:buClr>
                <a:schemeClr val="accent1"/>
              </a:buClr>
              <a:buSzPct val="75000"/>
              <a:buFont typeface="Monotype Sorts" charset="2"/>
              <a:buChar char="l"/>
              <a:defRPr sz="2000">
                <a:solidFill>
                  <a:schemeClr val="tx1"/>
                </a:solidFill>
                <a:latin typeface="Arial" charset="0"/>
              </a:defRPr>
            </a:lvl2pPr>
            <a:lvl3pPr marL="1143000" indent="-228600">
              <a:spcBef>
                <a:spcPct val="30000"/>
              </a:spcBef>
              <a:buClr>
                <a:schemeClr val="accent1"/>
              </a:buClr>
              <a:buSzPct val="100000"/>
              <a:buChar char="-"/>
              <a:defRPr>
                <a:solidFill>
                  <a:schemeClr val="tx1"/>
                </a:solidFill>
                <a:latin typeface="Arial" charset="0"/>
              </a:defRPr>
            </a:lvl3pPr>
            <a:lvl4pPr marL="1600200" indent="-228600">
              <a:spcBef>
                <a:spcPct val="20000"/>
              </a:spcBef>
              <a:buChar char="–"/>
              <a:defRPr sz="2000">
                <a:solidFill>
                  <a:schemeClr val="tx1"/>
                </a:solidFill>
                <a:latin typeface="Times New Roman" charset="0"/>
              </a:defRPr>
            </a:lvl4pPr>
            <a:lvl5pPr marL="2057400" indent="-228600">
              <a:spcBef>
                <a:spcPct val="20000"/>
              </a:spcBef>
              <a:buChar char="»"/>
              <a:defRPr sz="2000">
                <a:solidFill>
                  <a:schemeClr val="tx1"/>
                </a:solidFill>
                <a:latin typeface="Times New Roman" charset="0"/>
              </a:defRPr>
            </a:lvl5pPr>
            <a:lvl6pPr marL="2514600" indent="-228600" eaLnBrk="0" fontAlgn="base" hangingPunct="0">
              <a:spcBef>
                <a:spcPct val="20000"/>
              </a:spcBef>
              <a:spcAft>
                <a:spcPct val="0"/>
              </a:spcAft>
              <a:buChar char="»"/>
              <a:defRPr sz="2000">
                <a:solidFill>
                  <a:schemeClr val="tx1"/>
                </a:solidFill>
                <a:latin typeface="Times New Roman" charset="0"/>
              </a:defRPr>
            </a:lvl6pPr>
            <a:lvl7pPr marL="2971800" indent="-228600" eaLnBrk="0" fontAlgn="base" hangingPunct="0">
              <a:spcBef>
                <a:spcPct val="20000"/>
              </a:spcBef>
              <a:spcAft>
                <a:spcPct val="0"/>
              </a:spcAft>
              <a:buChar char="»"/>
              <a:defRPr sz="2000">
                <a:solidFill>
                  <a:schemeClr val="tx1"/>
                </a:solidFill>
                <a:latin typeface="Times New Roman" charset="0"/>
              </a:defRPr>
            </a:lvl7pPr>
            <a:lvl8pPr marL="3429000" indent="-228600" eaLnBrk="0" fontAlgn="base" hangingPunct="0">
              <a:spcBef>
                <a:spcPct val="20000"/>
              </a:spcBef>
              <a:spcAft>
                <a:spcPct val="0"/>
              </a:spcAft>
              <a:buChar char="»"/>
              <a:defRPr sz="2000">
                <a:solidFill>
                  <a:schemeClr val="tx1"/>
                </a:solidFill>
                <a:latin typeface="Times New Roman" charset="0"/>
              </a:defRPr>
            </a:lvl8pPr>
            <a:lvl9pPr marL="3886200" indent="-228600" eaLnBrk="0" fontAlgn="base" hangingPunct="0">
              <a:spcBef>
                <a:spcPct val="20000"/>
              </a:spcBef>
              <a:spcAft>
                <a:spcPct val="0"/>
              </a:spcAft>
              <a:buChar char="»"/>
              <a:defRPr sz="2000">
                <a:solidFill>
                  <a:schemeClr val="tx1"/>
                </a:solidFill>
                <a:latin typeface="Times New Roman" charset="0"/>
              </a:defRPr>
            </a:lvl9pPr>
          </a:lstStyle>
          <a:p>
            <a:pPr>
              <a:lnSpc>
                <a:spcPct val="85000"/>
              </a:lnSpc>
              <a:spcBef>
                <a:spcPct val="0"/>
              </a:spcBef>
              <a:buClrTx/>
              <a:buSzTx/>
              <a:buFontTx/>
              <a:buNone/>
            </a:pPr>
            <a:r>
              <a:rPr lang="en-US" altLang="zh-CN" sz="1800" b="1">
                <a:ea typeface="宋体" charset="-122"/>
              </a:rPr>
              <a:t>Network</a:t>
            </a:r>
          </a:p>
        </p:txBody>
      </p:sp>
    </p:spTree>
    <p:extLst>
      <p:ext uri="{BB962C8B-B14F-4D97-AF65-F5344CB8AC3E}">
        <p14:creationId xmlns:p14="http://schemas.microsoft.com/office/powerpoint/2010/main" val="509367403"/>
      </p:ext>
    </p:extLst>
  </p:cSld>
  <p:clrMapOvr>
    <a:masterClrMapping/>
  </p:clrMapOv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2"/>
          <p:cNvSpPr>
            <a:spLocks noGrp="1" noChangeArrowheads="1"/>
          </p:cNvSpPr>
          <p:nvPr>
            <p:ph type="title"/>
            <p:custDataLst>
              <p:tags r:id="rId1"/>
            </p:custDataLst>
          </p:nvPr>
        </p:nvSpPr>
        <p:spPr>
          <a:xfrm>
            <a:off x="609600" y="304800"/>
            <a:ext cx="3689350" cy="422275"/>
          </a:xfrm>
        </p:spPr>
        <p:txBody>
          <a:bodyPr wrap="none"/>
          <a:lstStyle/>
          <a:p>
            <a:r>
              <a:rPr lang="en-US" altLang="zh-CN">
                <a:ea typeface="宋体" charset="-122"/>
              </a:rPr>
              <a:t>What Happens Next?</a:t>
            </a:r>
          </a:p>
        </p:txBody>
      </p:sp>
      <p:sp>
        <p:nvSpPr>
          <p:cNvPr id="125955" name="Rectangle 3"/>
          <p:cNvSpPr>
            <a:spLocks noChangeArrowheads="1"/>
          </p:cNvSpPr>
          <p:nvPr>
            <p:custDataLst>
              <p:tags r:id="rId2"/>
            </p:custDataLst>
          </p:nvPr>
        </p:nvSpPr>
        <p:spPr bwMode="auto">
          <a:xfrm>
            <a:off x="762000" y="1295400"/>
            <a:ext cx="7467600" cy="2857500"/>
          </a:xfrm>
          <a:prstGeom prst="rect">
            <a:avLst/>
          </a:prstGeom>
          <a:solidFill>
            <a:schemeClr val="bg1"/>
          </a:solidFill>
          <a:ln w="12700">
            <a:solidFill>
              <a:schemeClr val="tx1"/>
            </a:solidFill>
            <a:miter lim="800000"/>
            <a:headEnd/>
            <a:tailEnd/>
          </a:ln>
          <a:effectLst>
            <a:outerShdw blurRad="63500" dist="107763" dir="2700000" algn="ctr" rotWithShape="0">
              <a:schemeClr val="bg2">
                <a:alpha val="74998"/>
              </a:schemeClr>
            </a:outerShdw>
          </a:effectLst>
        </p:spPr>
        <p:txBody>
          <a:bodyPr wrap="none" anchor="ctr"/>
          <a:lstStyle>
            <a:lvl1pPr>
              <a:spcBef>
                <a:spcPct val="30000"/>
              </a:spcBef>
              <a:buClr>
                <a:schemeClr val="accent1"/>
              </a:buClr>
              <a:buSzPct val="75000"/>
              <a:buFont typeface="Wingdings" charset="2"/>
              <a:buChar char="q"/>
              <a:defRPr sz="2400">
                <a:solidFill>
                  <a:schemeClr val="tx1"/>
                </a:solidFill>
                <a:latin typeface="Arial" charset="0"/>
              </a:defRPr>
            </a:lvl1pPr>
            <a:lvl2pPr marL="742950" indent="-285750">
              <a:spcBef>
                <a:spcPct val="30000"/>
              </a:spcBef>
              <a:buClr>
                <a:schemeClr val="accent1"/>
              </a:buClr>
              <a:buSzPct val="75000"/>
              <a:buFont typeface="Monotype Sorts" charset="2"/>
              <a:buChar char="l"/>
              <a:defRPr sz="2000">
                <a:solidFill>
                  <a:schemeClr val="tx1"/>
                </a:solidFill>
                <a:latin typeface="Arial" charset="0"/>
              </a:defRPr>
            </a:lvl2pPr>
            <a:lvl3pPr marL="1143000" indent="-228600">
              <a:spcBef>
                <a:spcPct val="30000"/>
              </a:spcBef>
              <a:buClr>
                <a:schemeClr val="accent1"/>
              </a:buClr>
              <a:buSzPct val="100000"/>
              <a:buChar char="-"/>
              <a:defRPr>
                <a:solidFill>
                  <a:schemeClr val="tx1"/>
                </a:solidFill>
                <a:latin typeface="Arial" charset="0"/>
              </a:defRPr>
            </a:lvl3pPr>
            <a:lvl4pPr marL="1600200" indent="-228600">
              <a:spcBef>
                <a:spcPct val="20000"/>
              </a:spcBef>
              <a:buChar char="–"/>
              <a:defRPr sz="2000">
                <a:solidFill>
                  <a:schemeClr val="tx1"/>
                </a:solidFill>
                <a:latin typeface="Times New Roman" charset="0"/>
              </a:defRPr>
            </a:lvl4pPr>
            <a:lvl5pPr marL="2057400" indent="-228600">
              <a:spcBef>
                <a:spcPct val="20000"/>
              </a:spcBef>
              <a:buChar char="»"/>
              <a:defRPr sz="2000">
                <a:solidFill>
                  <a:schemeClr val="tx1"/>
                </a:solidFill>
                <a:latin typeface="Times New Roman" charset="0"/>
              </a:defRPr>
            </a:lvl5pPr>
            <a:lvl6pPr marL="2514600" indent="-228600" eaLnBrk="0" fontAlgn="base" hangingPunct="0">
              <a:spcBef>
                <a:spcPct val="20000"/>
              </a:spcBef>
              <a:spcAft>
                <a:spcPct val="0"/>
              </a:spcAft>
              <a:buChar char="»"/>
              <a:defRPr sz="2000">
                <a:solidFill>
                  <a:schemeClr val="tx1"/>
                </a:solidFill>
                <a:latin typeface="Times New Roman" charset="0"/>
              </a:defRPr>
            </a:lvl6pPr>
            <a:lvl7pPr marL="2971800" indent="-228600" eaLnBrk="0" fontAlgn="base" hangingPunct="0">
              <a:spcBef>
                <a:spcPct val="20000"/>
              </a:spcBef>
              <a:spcAft>
                <a:spcPct val="0"/>
              </a:spcAft>
              <a:buChar char="»"/>
              <a:defRPr sz="2000">
                <a:solidFill>
                  <a:schemeClr val="tx1"/>
                </a:solidFill>
                <a:latin typeface="Times New Roman" charset="0"/>
              </a:defRPr>
            </a:lvl7pPr>
            <a:lvl8pPr marL="3429000" indent="-228600" eaLnBrk="0" fontAlgn="base" hangingPunct="0">
              <a:spcBef>
                <a:spcPct val="20000"/>
              </a:spcBef>
              <a:spcAft>
                <a:spcPct val="0"/>
              </a:spcAft>
              <a:buChar char="»"/>
              <a:defRPr sz="2000">
                <a:solidFill>
                  <a:schemeClr val="tx1"/>
                </a:solidFill>
                <a:latin typeface="Times New Roman" charset="0"/>
              </a:defRPr>
            </a:lvl8pPr>
            <a:lvl9pPr marL="3886200" indent="-228600" eaLnBrk="0" fontAlgn="base" hangingPunct="0">
              <a:spcBef>
                <a:spcPct val="20000"/>
              </a:spcBef>
              <a:spcAft>
                <a:spcPct val="0"/>
              </a:spcAft>
              <a:buChar char="»"/>
              <a:defRPr sz="2000">
                <a:solidFill>
                  <a:schemeClr val="tx1"/>
                </a:solidFill>
                <a:latin typeface="Times New Roman" charset="0"/>
              </a:defRPr>
            </a:lvl9pPr>
          </a:lstStyle>
          <a:p>
            <a:pPr>
              <a:spcBef>
                <a:spcPct val="0"/>
              </a:spcBef>
              <a:buClrTx/>
              <a:buSzTx/>
              <a:buFontTx/>
              <a:buNone/>
            </a:pPr>
            <a:endParaRPr lang="en-US" altLang="en-US" sz="1800">
              <a:solidFill>
                <a:schemeClr val="accent1"/>
              </a:solidFill>
            </a:endParaRPr>
          </a:p>
        </p:txBody>
      </p:sp>
      <p:sp>
        <p:nvSpPr>
          <p:cNvPr id="125956" name="Rectangle 4"/>
          <p:cNvSpPr>
            <a:spLocks noChangeArrowheads="1"/>
          </p:cNvSpPr>
          <p:nvPr>
            <p:custDataLst>
              <p:tags r:id="rId3"/>
            </p:custDataLst>
          </p:nvPr>
        </p:nvSpPr>
        <p:spPr bwMode="auto">
          <a:xfrm>
            <a:off x="1143000" y="1549400"/>
            <a:ext cx="1460500" cy="2197100"/>
          </a:xfrm>
          <a:prstGeom prst="rect">
            <a:avLst/>
          </a:prstGeom>
          <a:solidFill>
            <a:schemeClr val="bg1"/>
          </a:solidFill>
          <a:ln w="12700">
            <a:solidFill>
              <a:schemeClr val="tx1"/>
            </a:solidFill>
            <a:miter lim="800000"/>
            <a:headEnd/>
            <a:tailEnd/>
          </a:ln>
          <a:effectLst>
            <a:outerShdw blurRad="63500" dist="107763" dir="2700000" algn="ctr" rotWithShape="0">
              <a:schemeClr val="bg2">
                <a:alpha val="74998"/>
              </a:schemeClr>
            </a:outerShdw>
          </a:effectLst>
        </p:spPr>
        <p:txBody>
          <a:bodyPr wrap="none" anchor="ctr"/>
          <a:lstStyle>
            <a:lvl1pPr>
              <a:spcBef>
                <a:spcPct val="30000"/>
              </a:spcBef>
              <a:buClr>
                <a:schemeClr val="accent1"/>
              </a:buClr>
              <a:buSzPct val="75000"/>
              <a:buFont typeface="Wingdings" charset="2"/>
              <a:buChar char="q"/>
              <a:defRPr sz="2400">
                <a:solidFill>
                  <a:schemeClr val="tx1"/>
                </a:solidFill>
                <a:latin typeface="Arial" charset="0"/>
              </a:defRPr>
            </a:lvl1pPr>
            <a:lvl2pPr marL="742950" indent="-285750">
              <a:spcBef>
                <a:spcPct val="30000"/>
              </a:spcBef>
              <a:buClr>
                <a:schemeClr val="accent1"/>
              </a:buClr>
              <a:buSzPct val="75000"/>
              <a:buFont typeface="Monotype Sorts" charset="2"/>
              <a:buChar char="l"/>
              <a:defRPr sz="2000">
                <a:solidFill>
                  <a:schemeClr val="tx1"/>
                </a:solidFill>
                <a:latin typeface="Arial" charset="0"/>
              </a:defRPr>
            </a:lvl2pPr>
            <a:lvl3pPr marL="1143000" indent="-228600">
              <a:spcBef>
                <a:spcPct val="30000"/>
              </a:spcBef>
              <a:buClr>
                <a:schemeClr val="accent1"/>
              </a:buClr>
              <a:buSzPct val="100000"/>
              <a:buChar char="-"/>
              <a:defRPr>
                <a:solidFill>
                  <a:schemeClr val="tx1"/>
                </a:solidFill>
                <a:latin typeface="Arial" charset="0"/>
              </a:defRPr>
            </a:lvl3pPr>
            <a:lvl4pPr marL="1600200" indent="-228600">
              <a:spcBef>
                <a:spcPct val="20000"/>
              </a:spcBef>
              <a:buChar char="–"/>
              <a:defRPr sz="2000">
                <a:solidFill>
                  <a:schemeClr val="tx1"/>
                </a:solidFill>
                <a:latin typeface="Times New Roman" charset="0"/>
              </a:defRPr>
            </a:lvl4pPr>
            <a:lvl5pPr marL="2057400" indent="-228600">
              <a:spcBef>
                <a:spcPct val="20000"/>
              </a:spcBef>
              <a:buChar char="»"/>
              <a:defRPr sz="2000">
                <a:solidFill>
                  <a:schemeClr val="tx1"/>
                </a:solidFill>
                <a:latin typeface="Times New Roman" charset="0"/>
              </a:defRPr>
            </a:lvl5pPr>
            <a:lvl6pPr marL="2514600" indent="-228600" eaLnBrk="0" fontAlgn="base" hangingPunct="0">
              <a:spcBef>
                <a:spcPct val="20000"/>
              </a:spcBef>
              <a:spcAft>
                <a:spcPct val="0"/>
              </a:spcAft>
              <a:buChar char="»"/>
              <a:defRPr sz="2000">
                <a:solidFill>
                  <a:schemeClr val="tx1"/>
                </a:solidFill>
                <a:latin typeface="Times New Roman" charset="0"/>
              </a:defRPr>
            </a:lvl6pPr>
            <a:lvl7pPr marL="2971800" indent="-228600" eaLnBrk="0" fontAlgn="base" hangingPunct="0">
              <a:spcBef>
                <a:spcPct val="20000"/>
              </a:spcBef>
              <a:spcAft>
                <a:spcPct val="0"/>
              </a:spcAft>
              <a:buChar char="»"/>
              <a:defRPr sz="2000">
                <a:solidFill>
                  <a:schemeClr val="tx1"/>
                </a:solidFill>
                <a:latin typeface="Times New Roman" charset="0"/>
              </a:defRPr>
            </a:lvl7pPr>
            <a:lvl8pPr marL="3429000" indent="-228600" eaLnBrk="0" fontAlgn="base" hangingPunct="0">
              <a:spcBef>
                <a:spcPct val="20000"/>
              </a:spcBef>
              <a:spcAft>
                <a:spcPct val="0"/>
              </a:spcAft>
              <a:buChar char="»"/>
              <a:defRPr sz="2000">
                <a:solidFill>
                  <a:schemeClr val="tx1"/>
                </a:solidFill>
                <a:latin typeface="Times New Roman" charset="0"/>
              </a:defRPr>
            </a:lvl8pPr>
            <a:lvl9pPr marL="3886200" indent="-228600" eaLnBrk="0" fontAlgn="base" hangingPunct="0">
              <a:spcBef>
                <a:spcPct val="20000"/>
              </a:spcBef>
              <a:spcAft>
                <a:spcPct val="0"/>
              </a:spcAft>
              <a:buChar char="»"/>
              <a:defRPr sz="2000">
                <a:solidFill>
                  <a:schemeClr val="tx1"/>
                </a:solidFill>
                <a:latin typeface="Times New Roman" charset="0"/>
              </a:defRPr>
            </a:lvl9pPr>
          </a:lstStyle>
          <a:p>
            <a:pPr>
              <a:spcBef>
                <a:spcPct val="0"/>
              </a:spcBef>
              <a:buClrTx/>
              <a:buSzTx/>
              <a:buFontTx/>
              <a:buNone/>
            </a:pPr>
            <a:endParaRPr lang="en-US" altLang="en-US" sz="1800">
              <a:solidFill>
                <a:schemeClr val="accent1"/>
              </a:solidFill>
            </a:endParaRPr>
          </a:p>
        </p:txBody>
      </p:sp>
      <p:sp>
        <p:nvSpPr>
          <p:cNvPr id="125957" name="Rectangle 5"/>
          <p:cNvSpPr>
            <a:spLocks noChangeArrowheads="1"/>
          </p:cNvSpPr>
          <p:nvPr>
            <p:custDataLst>
              <p:tags r:id="rId4"/>
            </p:custDataLst>
          </p:nvPr>
        </p:nvSpPr>
        <p:spPr bwMode="auto">
          <a:xfrm>
            <a:off x="1174750" y="1676400"/>
            <a:ext cx="1308100" cy="28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lvl1pPr>
              <a:spcBef>
                <a:spcPct val="30000"/>
              </a:spcBef>
              <a:buClr>
                <a:schemeClr val="accent1"/>
              </a:buClr>
              <a:buSzPct val="75000"/>
              <a:buFont typeface="Wingdings" charset="2"/>
              <a:buChar char="q"/>
              <a:defRPr sz="2400">
                <a:solidFill>
                  <a:schemeClr val="tx1"/>
                </a:solidFill>
                <a:latin typeface="Arial" charset="0"/>
              </a:defRPr>
            </a:lvl1pPr>
            <a:lvl2pPr marL="742950" indent="-285750">
              <a:spcBef>
                <a:spcPct val="30000"/>
              </a:spcBef>
              <a:buClr>
                <a:schemeClr val="accent1"/>
              </a:buClr>
              <a:buSzPct val="75000"/>
              <a:buFont typeface="Monotype Sorts" charset="2"/>
              <a:buChar char="l"/>
              <a:defRPr sz="2000">
                <a:solidFill>
                  <a:schemeClr val="tx1"/>
                </a:solidFill>
                <a:latin typeface="Arial" charset="0"/>
              </a:defRPr>
            </a:lvl2pPr>
            <a:lvl3pPr marL="1143000" indent="-228600">
              <a:spcBef>
                <a:spcPct val="30000"/>
              </a:spcBef>
              <a:buClr>
                <a:schemeClr val="accent1"/>
              </a:buClr>
              <a:buSzPct val="100000"/>
              <a:buChar char="-"/>
              <a:defRPr>
                <a:solidFill>
                  <a:schemeClr val="tx1"/>
                </a:solidFill>
                <a:latin typeface="Arial" charset="0"/>
              </a:defRPr>
            </a:lvl3pPr>
            <a:lvl4pPr marL="1600200" indent="-228600">
              <a:spcBef>
                <a:spcPct val="20000"/>
              </a:spcBef>
              <a:buChar char="–"/>
              <a:defRPr sz="2000">
                <a:solidFill>
                  <a:schemeClr val="tx1"/>
                </a:solidFill>
                <a:latin typeface="Times New Roman" charset="0"/>
              </a:defRPr>
            </a:lvl4pPr>
            <a:lvl5pPr marL="2057400" indent="-228600">
              <a:spcBef>
                <a:spcPct val="20000"/>
              </a:spcBef>
              <a:buChar char="»"/>
              <a:defRPr sz="2000">
                <a:solidFill>
                  <a:schemeClr val="tx1"/>
                </a:solidFill>
                <a:latin typeface="Times New Roman" charset="0"/>
              </a:defRPr>
            </a:lvl5pPr>
            <a:lvl6pPr marL="2514600" indent="-228600" eaLnBrk="0" fontAlgn="base" hangingPunct="0">
              <a:spcBef>
                <a:spcPct val="20000"/>
              </a:spcBef>
              <a:spcAft>
                <a:spcPct val="0"/>
              </a:spcAft>
              <a:buChar char="»"/>
              <a:defRPr sz="2000">
                <a:solidFill>
                  <a:schemeClr val="tx1"/>
                </a:solidFill>
                <a:latin typeface="Times New Roman" charset="0"/>
              </a:defRPr>
            </a:lvl6pPr>
            <a:lvl7pPr marL="2971800" indent="-228600" eaLnBrk="0" fontAlgn="base" hangingPunct="0">
              <a:spcBef>
                <a:spcPct val="20000"/>
              </a:spcBef>
              <a:spcAft>
                <a:spcPct val="0"/>
              </a:spcAft>
              <a:buChar char="»"/>
              <a:defRPr sz="2000">
                <a:solidFill>
                  <a:schemeClr val="tx1"/>
                </a:solidFill>
                <a:latin typeface="Times New Roman" charset="0"/>
              </a:defRPr>
            </a:lvl7pPr>
            <a:lvl8pPr marL="3429000" indent="-228600" eaLnBrk="0" fontAlgn="base" hangingPunct="0">
              <a:spcBef>
                <a:spcPct val="20000"/>
              </a:spcBef>
              <a:spcAft>
                <a:spcPct val="0"/>
              </a:spcAft>
              <a:buChar char="»"/>
              <a:defRPr sz="2000">
                <a:solidFill>
                  <a:schemeClr val="tx1"/>
                </a:solidFill>
                <a:latin typeface="Times New Roman" charset="0"/>
              </a:defRPr>
            </a:lvl8pPr>
            <a:lvl9pPr marL="3886200" indent="-228600" eaLnBrk="0" fontAlgn="base" hangingPunct="0">
              <a:spcBef>
                <a:spcPct val="20000"/>
              </a:spcBef>
              <a:spcAft>
                <a:spcPct val="0"/>
              </a:spcAft>
              <a:buChar char="»"/>
              <a:defRPr sz="2000">
                <a:solidFill>
                  <a:schemeClr val="tx1"/>
                </a:solidFill>
                <a:latin typeface="Times New Roman" charset="0"/>
              </a:defRPr>
            </a:lvl9pPr>
          </a:lstStyle>
          <a:p>
            <a:pPr>
              <a:lnSpc>
                <a:spcPct val="85000"/>
              </a:lnSpc>
              <a:spcBef>
                <a:spcPct val="0"/>
              </a:spcBef>
              <a:buClrTx/>
              <a:buSzTx/>
              <a:buFontTx/>
              <a:buNone/>
            </a:pPr>
            <a:r>
              <a:rPr lang="zh-CN" altLang="en-US" sz="1800" b="1">
                <a:ea typeface="宋体" charset="-122"/>
              </a:rPr>
              <a:t> </a:t>
            </a:r>
            <a:r>
              <a:rPr lang="en-US" altLang="zh-CN" sz="1800" b="1">
                <a:ea typeface="宋体" charset="-122"/>
              </a:rPr>
              <a:t>Processor</a:t>
            </a:r>
          </a:p>
        </p:txBody>
      </p:sp>
      <p:sp>
        <p:nvSpPr>
          <p:cNvPr id="125958" name="Rectangle 6"/>
          <p:cNvSpPr>
            <a:spLocks noChangeArrowheads="1"/>
          </p:cNvSpPr>
          <p:nvPr>
            <p:custDataLst>
              <p:tags r:id="rId5"/>
            </p:custDataLst>
          </p:nvPr>
        </p:nvSpPr>
        <p:spPr bwMode="auto">
          <a:xfrm>
            <a:off x="2794000" y="1549400"/>
            <a:ext cx="3759200" cy="2222500"/>
          </a:xfrm>
          <a:prstGeom prst="rect">
            <a:avLst/>
          </a:prstGeom>
          <a:solidFill>
            <a:schemeClr val="bg1"/>
          </a:solidFill>
          <a:ln w="12700">
            <a:solidFill>
              <a:schemeClr val="tx1"/>
            </a:solidFill>
            <a:miter lim="800000"/>
            <a:headEnd/>
            <a:tailEnd/>
          </a:ln>
          <a:effectLst>
            <a:outerShdw blurRad="63500" dist="107763" dir="2700000" algn="ctr" rotWithShape="0">
              <a:schemeClr val="bg2">
                <a:alpha val="74998"/>
              </a:schemeClr>
            </a:outerShdw>
          </a:effectLst>
        </p:spPr>
        <p:txBody>
          <a:bodyPr wrap="none" anchor="ctr"/>
          <a:lstStyle>
            <a:lvl1pPr>
              <a:spcBef>
                <a:spcPct val="30000"/>
              </a:spcBef>
              <a:buClr>
                <a:schemeClr val="accent1"/>
              </a:buClr>
              <a:buSzPct val="75000"/>
              <a:buFont typeface="Wingdings" charset="2"/>
              <a:buChar char="q"/>
              <a:defRPr sz="2400">
                <a:solidFill>
                  <a:schemeClr val="tx1"/>
                </a:solidFill>
                <a:latin typeface="Arial" charset="0"/>
              </a:defRPr>
            </a:lvl1pPr>
            <a:lvl2pPr marL="742950" indent="-285750">
              <a:spcBef>
                <a:spcPct val="30000"/>
              </a:spcBef>
              <a:buClr>
                <a:schemeClr val="accent1"/>
              </a:buClr>
              <a:buSzPct val="75000"/>
              <a:buFont typeface="Monotype Sorts" charset="2"/>
              <a:buChar char="l"/>
              <a:defRPr sz="2000">
                <a:solidFill>
                  <a:schemeClr val="tx1"/>
                </a:solidFill>
                <a:latin typeface="Arial" charset="0"/>
              </a:defRPr>
            </a:lvl2pPr>
            <a:lvl3pPr marL="1143000" indent="-228600">
              <a:spcBef>
                <a:spcPct val="30000"/>
              </a:spcBef>
              <a:buClr>
                <a:schemeClr val="accent1"/>
              </a:buClr>
              <a:buSzPct val="100000"/>
              <a:buChar char="-"/>
              <a:defRPr>
                <a:solidFill>
                  <a:schemeClr val="tx1"/>
                </a:solidFill>
                <a:latin typeface="Arial" charset="0"/>
              </a:defRPr>
            </a:lvl3pPr>
            <a:lvl4pPr marL="1600200" indent="-228600">
              <a:spcBef>
                <a:spcPct val="20000"/>
              </a:spcBef>
              <a:buChar char="–"/>
              <a:defRPr sz="2000">
                <a:solidFill>
                  <a:schemeClr val="tx1"/>
                </a:solidFill>
                <a:latin typeface="Times New Roman" charset="0"/>
              </a:defRPr>
            </a:lvl4pPr>
            <a:lvl5pPr marL="2057400" indent="-228600">
              <a:spcBef>
                <a:spcPct val="20000"/>
              </a:spcBef>
              <a:buChar char="»"/>
              <a:defRPr sz="2000">
                <a:solidFill>
                  <a:schemeClr val="tx1"/>
                </a:solidFill>
                <a:latin typeface="Times New Roman" charset="0"/>
              </a:defRPr>
            </a:lvl5pPr>
            <a:lvl6pPr marL="2514600" indent="-228600" eaLnBrk="0" fontAlgn="base" hangingPunct="0">
              <a:spcBef>
                <a:spcPct val="20000"/>
              </a:spcBef>
              <a:spcAft>
                <a:spcPct val="0"/>
              </a:spcAft>
              <a:buChar char="»"/>
              <a:defRPr sz="2000">
                <a:solidFill>
                  <a:schemeClr val="tx1"/>
                </a:solidFill>
                <a:latin typeface="Times New Roman" charset="0"/>
              </a:defRPr>
            </a:lvl6pPr>
            <a:lvl7pPr marL="2971800" indent="-228600" eaLnBrk="0" fontAlgn="base" hangingPunct="0">
              <a:spcBef>
                <a:spcPct val="20000"/>
              </a:spcBef>
              <a:spcAft>
                <a:spcPct val="0"/>
              </a:spcAft>
              <a:buChar char="»"/>
              <a:defRPr sz="2000">
                <a:solidFill>
                  <a:schemeClr val="tx1"/>
                </a:solidFill>
                <a:latin typeface="Times New Roman" charset="0"/>
              </a:defRPr>
            </a:lvl7pPr>
            <a:lvl8pPr marL="3429000" indent="-228600" eaLnBrk="0" fontAlgn="base" hangingPunct="0">
              <a:spcBef>
                <a:spcPct val="20000"/>
              </a:spcBef>
              <a:spcAft>
                <a:spcPct val="0"/>
              </a:spcAft>
              <a:buChar char="»"/>
              <a:defRPr sz="2000">
                <a:solidFill>
                  <a:schemeClr val="tx1"/>
                </a:solidFill>
                <a:latin typeface="Times New Roman" charset="0"/>
              </a:defRPr>
            </a:lvl8pPr>
            <a:lvl9pPr marL="3886200" indent="-228600" eaLnBrk="0" fontAlgn="base" hangingPunct="0">
              <a:spcBef>
                <a:spcPct val="20000"/>
              </a:spcBef>
              <a:spcAft>
                <a:spcPct val="0"/>
              </a:spcAft>
              <a:buChar char="»"/>
              <a:defRPr sz="2000">
                <a:solidFill>
                  <a:schemeClr val="tx1"/>
                </a:solidFill>
                <a:latin typeface="Times New Roman" charset="0"/>
              </a:defRPr>
            </a:lvl9pPr>
          </a:lstStyle>
          <a:p>
            <a:pPr>
              <a:spcBef>
                <a:spcPct val="0"/>
              </a:spcBef>
              <a:buClrTx/>
              <a:buSzTx/>
              <a:buFontTx/>
              <a:buNone/>
            </a:pPr>
            <a:endParaRPr lang="en-US" altLang="en-US" sz="1800">
              <a:solidFill>
                <a:schemeClr val="accent1"/>
              </a:solidFill>
            </a:endParaRPr>
          </a:p>
        </p:txBody>
      </p:sp>
      <p:sp>
        <p:nvSpPr>
          <p:cNvPr id="125959" name="Rectangle 7"/>
          <p:cNvSpPr>
            <a:spLocks noChangeArrowheads="1"/>
          </p:cNvSpPr>
          <p:nvPr>
            <p:custDataLst>
              <p:tags r:id="rId6"/>
            </p:custDataLst>
          </p:nvPr>
        </p:nvSpPr>
        <p:spPr bwMode="auto">
          <a:xfrm>
            <a:off x="6731000" y="1549400"/>
            <a:ext cx="1333500" cy="2222500"/>
          </a:xfrm>
          <a:prstGeom prst="rect">
            <a:avLst/>
          </a:prstGeom>
          <a:solidFill>
            <a:schemeClr val="bg1"/>
          </a:solidFill>
          <a:ln w="12700">
            <a:solidFill>
              <a:schemeClr val="tx1"/>
            </a:solidFill>
            <a:miter lim="800000"/>
            <a:headEnd/>
            <a:tailEnd/>
          </a:ln>
          <a:effectLst>
            <a:outerShdw blurRad="63500" dist="107763" dir="2700000" algn="ctr" rotWithShape="0">
              <a:schemeClr val="bg2">
                <a:alpha val="74998"/>
              </a:schemeClr>
            </a:outerShdw>
          </a:effectLst>
        </p:spPr>
        <p:txBody>
          <a:bodyPr wrap="none" anchor="ctr"/>
          <a:lstStyle>
            <a:lvl1pPr>
              <a:spcBef>
                <a:spcPct val="30000"/>
              </a:spcBef>
              <a:buClr>
                <a:schemeClr val="accent1"/>
              </a:buClr>
              <a:buSzPct val="75000"/>
              <a:buFont typeface="Wingdings" charset="2"/>
              <a:buChar char="q"/>
              <a:defRPr sz="2400">
                <a:solidFill>
                  <a:schemeClr val="tx1"/>
                </a:solidFill>
                <a:latin typeface="Arial" charset="0"/>
              </a:defRPr>
            </a:lvl1pPr>
            <a:lvl2pPr marL="742950" indent="-285750">
              <a:spcBef>
                <a:spcPct val="30000"/>
              </a:spcBef>
              <a:buClr>
                <a:schemeClr val="accent1"/>
              </a:buClr>
              <a:buSzPct val="75000"/>
              <a:buFont typeface="Monotype Sorts" charset="2"/>
              <a:buChar char="l"/>
              <a:defRPr sz="2000">
                <a:solidFill>
                  <a:schemeClr val="tx1"/>
                </a:solidFill>
                <a:latin typeface="Arial" charset="0"/>
              </a:defRPr>
            </a:lvl2pPr>
            <a:lvl3pPr marL="1143000" indent="-228600">
              <a:spcBef>
                <a:spcPct val="30000"/>
              </a:spcBef>
              <a:buClr>
                <a:schemeClr val="accent1"/>
              </a:buClr>
              <a:buSzPct val="100000"/>
              <a:buChar char="-"/>
              <a:defRPr>
                <a:solidFill>
                  <a:schemeClr val="tx1"/>
                </a:solidFill>
                <a:latin typeface="Arial" charset="0"/>
              </a:defRPr>
            </a:lvl3pPr>
            <a:lvl4pPr marL="1600200" indent="-228600">
              <a:spcBef>
                <a:spcPct val="20000"/>
              </a:spcBef>
              <a:buChar char="–"/>
              <a:defRPr sz="2000">
                <a:solidFill>
                  <a:schemeClr val="tx1"/>
                </a:solidFill>
                <a:latin typeface="Times New Roman" charset="0"/>
              </a:defRPr>
            </a:lvl4pPr>
            <a:lvl5pPr marL="2057400" indent="-228600">
              <a:spcBef>
                <a:spcPct val="20000"/>
              </a:spcBef>
              <a:buChar char="»"/>
              <a:defRPr sz="2000">
                <a:solidFill>
                  <a:schemeClr val="tx1"/>
                </a:solidFill>
                <a:latin typeface="Times New Roman" charset="0"/>
              </a:defRPr>
            </a:lvl5pPr>
            <a:lvl6pPr marL="2514600" indent="-228600" eaLnBrk="0" fontAlgn="base" hangingPunct="0">
              <a:spcBef>
                <a:spcPct val="20000"/>
              </a:spcBef>
              <a:spcAft>
                <a:spcPct val="0"/>
              </a:spcAft>
              <a:buChar char="»"/>
              <a:defRPr sz="2000">
                <a:solidFill>
                  <a:schemeClr val="tx1"/>
                </a:solidFill>
                <a:latin typeface="Times New Roman" charset="0"/>
              </a:defRPr>
            </a:lvl6pPr>
            <a:lvl7pPr marL="2971800" indent="-228600" eaLnBrk="0" fontAlgn="base" hangingPunct="0">
              <a:spcBef>
                <a:spcPct val="20000"/>
              </a:spcBef>
              <a:spcAft>
                <a:spcPct val="0"/>
              </a:spcAft>
              <a:buChar char="»"/>
              <a:defRPr sz="2000">
                <a:solidFill>
                  <a:schemeClr val="tx1"/>
                </a:solidFill>
                <a:latin typeface="Times New Roman" charset="0"/>
              </a:defRPr>
            </a:lvl7pPr>
            <a:lvl8pPr marL="3429000" indent="-228600" eaLnBrk="0" fontAlgn="base" hangingPunct="0">
              <a:spcBef>
                <a:spcPct val="20000"/>
              </a:spcBef>
              <a:spcAft>
                <a:spcPct val="0"/>
              </a:spcAft>
              <a:buChar char="»"/>
              <a:defRPr sz="2000">
                <a:solidFill>
                  <a:schemeClr val="tx1"/>
                </a:solidFill>
                <a:latin typeface="Times New Roman" charset="0"/>
              </a:defRPr>
            </a:lvl8pPr>
            <a:lvl9pPr marL="3886200" indent="-228600" eaLnBrk="0" fontAlgn="base" hangingPunct="0">
              <a:spcBef>
                <a:spcPct val="20000"/>
              </a:spcBef>
              <a:spcAft>
                <a:spcPct val="0"/>
              </a:spcAft>
              <a:buChar char="»"/>
              <a:defRPr sz="2000">
                <a:solidFill>
                  <a:schemeClr val="tx1"/>
                </a:solidFill>
                <a:latin typeface="Times New Roman" charset="0"/>
              </a:defRPr>
            </a:lvl9pPr>
          </a:lstStyle>
          <a:p>
            <a:pPr>
              <a:spcBef>
                <a:spcPct val="0"/>
              </a:spcBef>
              <a:buClrTx/>
              <a:buSzTx/>
              <a:buFontTx/>
              <a:buNone/>
            </a:pPr>
            <a:endParaRPr lang="en-US" altLang="en-US" sz="1800">
              <a:solidFill>
                <a:schemeClr val="accent1"/>
              </a:solidFill>
            </a:endParaRPr>
          </a:p>
        </p:txBody>
      </p:sp>
      <p:sp>
        <p:nvSpPr>
          <p:cNvPr id="125960" name="AutoShape 8"/>
          <p:cNvSpPr>
            <a:spLocks noChangeArrowheads="1"/>
          </p:cNvSpPr>
          <p:nvPr>
            <p:custDataLst>
              <p:tags r:id="rId7"/>
            </p:custDataLst>
          </p:nvPr>
        </p:nvSpPr>
        <p:spPr bwMode="auto">
          <a:xfrm>
            <a:off x="1346200" y="2235200"/>
            <a:ext cx="1079500" cy="596900"/>
          </a:xfrm>
          <a:prstGeom prst="roundRect">
            <a:avLst>
              <a:gd name="adj" fmla="val 12495"/>
            </a:avLst>
          </a:prstGeom>
          <a:solidFill>
            <a:schemeClr val="bg1"/>
          </a:solidFill>
          <a:ln w="12700">
            <a:solidFill>
              <a:schemeClr val="tx1"/>
            </a:solidFill>
            <a:round/>
            <a:headEnd/>
            <a:tailEnd/>
          </a:ln>
          <a:effectLst>
            <a:outerShdw blurRad="63500" dist="107763" dir="2700000" algn="ctr" rotWithShape="0">
              <a:schemeClr val="bg2">
                <a:alpha val="74998"/>
              </a:schemeClr>
            </a:outerShdw>
          </a:effectLst>
        </p:spPr>
        <p:txBody>
          <a:bodyPr wrap="none" anchor="ctr"/>
          <a:lstStyle>
            <a:lvl1pPr>
              <a:spcBef>
                <a:spcPct val="30000"/>
              </a:spcBef>
              <a:buClr>
                <a:schemeClr val="accent1"/>
              </a:buClr>
              <a:buSzPct val="75000"/>
              <a:buFont typeface="Wingdings" charset="2"/>
              <a:buChar char="q"/>
              <a:defRPr sz="2400">
                <a:solidFill>
                  <a:schemeClr val="tx1"/>
                </a:solidFill>
                <a:latin typeface="Arial" charset="0"/>
              </a:defRPr>
            </a:lvl1pPr>
            <a:lvl2pPr marL="742950" indent="-285750">
              <a:spcBef>
                <a:spcPct val="30000"/>
              </a:spcBef>
              <a:buClr>
                <a:schemeClr val="accent1"/>
              </a:buClr>
              <a:buSzPct val="75000"/>
              <a:buFont typeface="Monotype Sorts" charset="2"/>
              <a:buChar char="l"/>
              <a:defRPr sz="2000">
                <a:solidFill>
                  <a:schemeClr val="tx1"/>
                </a:solidFill>
                <a:latin typeface="Arial" charset="0"/>
              </a:defRPr>
            </a:lvl2pPr>
            <a:lvl3pPr marL="1143000" indent="-228600">
              <a:spcBef>
                <a:spcPct val="30000"/>
              </a:spcBef>
              <a:buClr>
                <a:schemeClr val="accent1"/>
              </a:buClr>
              <a:buSzPct val="100000"/>
              <a:buChar char="-"/>
              <a:defRPr>
                <a:solidFill>
                  <a:schemeClr val="tx1"/>
                </a:solidFill>
                <a:latin typeface="Arial" charset="0"/>
              </a:defRPr>
            </a:lvl3pPr>
            <a:lvl4pPr marL="1600200" indent="-228600">
              <a:spcBef>
                <a:spcPct val="20000"/>
              </a:spcBef>
              <a:buChar char="–"/>
              <a:defRPr sz="2000">
                <a:solidFill>
                  <a:schemeClr val="tx1"/>
                </a:solidFill>
                <a:latin typeface="Times New Roman" charset="0"/>
              </a:defRPr>
            </a:lvl4pPr>
            <a:lvl5pPr marL="2057400" indent="-228600">
              <a:spcBef>
                <a:spcPct val="20000"/>
              </a:spcBef>
              <a:buChar char="»"/>
              <a:defRPr sz="2000">
                <a:solidFill>
                  <a:schemeClr val="tx1"/>
                </a:solidFill>
                <a:latin typeface="Times New Roman" charset="0"/>
              </a:defRPr>
            </a:lvl5pPr>
            <a:lvl6pPr marL="2514600" indent="-228600" eaLnBrk="0" fontAlgn="base" hangingPunct="0">
              <a:spcBef>
                <a:spcPct val="20000"/>
              </a:spcBef>
              <a:spcAft>
                <a:spcPct val="0"/>
              </a:spcAft>
              <a:buChar char="»"/>
              <a:defRPr sz="2000">
                <a:solidFill>
                  <a:schemeClr val="tx1"/>
                </a:solidFill>
                <a:latin typeface="Times New Roman" charset="0"/>
              </a:defRPr>
            </a:lvl6pPr>
            <a:lvl7pPr marL="2971800" indent="-228600" eaLnBrk="0" fontAlgn="base" hangingPunct="0">
              <a:spcBef>
                <a:spcPct val="20000"/>
              </a:spcBef>
              <a:spcAft>
                <a:spcPct val="0"/>
              </a:spcAft>
              <a:buChar char="»"/>
              <a:defRPr sz="2000">
                <a:solidFill>
                  <a:schemeClr val="tx1"/>
                </a:solidFill>
                <a:latin typeface="Times New Roman" charset="0"/>
              </a:defRPr>
            </a:lvl7pPr>
            <a:lvl8pPr marL="3429000" indent="-228600" eaLnBrk="0" fontAlgn="base" hangingPunct="0">
              <a:spcBef>
                <a:spcPct val="20000"/>
              </a:spcBef>
              <a:spcAft>
                <a:spcPct val="0"/>
              </a:spcAft>
              <a:buChar char="»"/>
              <a:defRPr sz="2000">
                <a:solidFill>
                  <a:schemeClr val="tx1"/>
                </a:solidFill>
                <a:latin typeface="Times New Roman" charset="0"/>
              </a:defRPr>
            </a:lvl8pPr>
            <a:lvl9pPr marL="3886200" indent="-228600" eaLnBrk="0" fontAlgn="base" hangingPunct="0">
              <a:spcBef>
                <a:spcPct val="20000"/>
              </a:spcBef>
              <a:spcAft>
                <a:spcPct val="0"/>
              </a:spcAft>
              <a:buChar char="»"/>
              <a:defRPr sz="2000">
                <a:solidFill>
                  <a:schemeClr val="tx1"/>
                </a:solidFill>
                <a:latin typeface="Times New Roman" charset="0"/>
              </a:defRPr>
            </a:lvl9pPr>
          </a:lstStyle>
          <a:p>
            <a:pPr>
              <a:spcBef>
                <a:spcPct val="0"/>
              </a:spcBef>
              <a:buClrTx/>
              <a:buSzTx/>
              <a:buFontTx/>
              <a:buNone/>
            </a:pPr>
            <a:endParaRPr lang="en-US" altLang="en-US" sz="1800">
              <a:solidFill>
                <a:schemeClr val="accent1"/>
              </a:solidFill>
            </a:endParaRPr>
          </a:p>
        </p:txBody>
      </p:sp>
      <p:sp>
        <p:nvSpPr>
          <p:cNvPr id="125961" name="AutoShape 9"/>
          <p:cNvSpPr>
            <a:spLocks noChangeArrowheads="1"/>
          </p:cNvSpPr>
          <p:nvPr>
            <p:custDataLst>
              <p:tags r:id="rId8"/>
            </p:custDataLst>
          </p:nvPr>
        </p:nvSpPr>
        <p:spPr bwMode="auto">
          <a:xfrm>
            <a:off x="1346200" y="2997200"/>
            <a:ext cx="1079500" cy="596900"/>
          </a:xfrm>
          <a:prstGeom prst="roundRect">
            <a:avLst>
              <a:gd name="adj" fmla="val 12495"/>
            </a:avLst>
          </a:prstGeom>
          <a:solidFill>
            <a:schemeClr val="bg1"/>
          </a:solidFill>
          <a:ln w="12700">
            <a:solidFill>
              <a:schemeClr val="tx1"/>
            </a:solidFill>
            <a:round/>
            <a:headEnd/>
            <a:tailEnd/>
          </a:ln>
          <a:effectLst>
            <a:outerShdw blurRad="63500" dist="107763" dir="2700000" algn="ctr" rotWithShape="0">
              <a:schemeClr val="bg2">
                <a:alpha val="74998"/>
              </a:schemeClr>
            </a:outerShdw>
          </a:effectLst>
        </p:spPr>
        <p:txBody>
          <a:bodyPr wrap="none" anchor="ctr"/>
          <a:lstStyle>
            <a:lvl1pPr>
              <a:spcBef>
                <a:spcPct val="30000"/>
              </a:spcBef>
              <a:buClr>
                <a:schemeClr val="accent1"/>
              </a:buClr>
              <a:buSzPct val="75000"/>
              <a:buFont typeface="Wingdings" charset="2"/>
              <a:buChar char="q"/>
              <a:defRPr sz="2400">
                <a:solidFill>
                  <a:schemeClr val="tx1"/>
                </a:solidFill>
                <a:latin typeface="Arial" charset="0"/>
              </a:defRPr>
            </a:lvl1pPr>
            <a:lvl2pPr marL="742950" indent="-285750">
              <a:spcBef>
                <a:spcPct val="30000"/>
              </a:spcBef>
              <a:buClr>
                <a:schemeClr val="accent1"/>
              </a:buClr>
              <a:buSzPct val="75000"/>
              <a:buFont typeface="Monotype Sorts" charset="2"/>
              <a:buChar char="l"/>
              <a:defRPr sz="2000">
                <a:solidFill>
                  <a:schemeClr val="tx1"/>
                </a:solidFill>
                <a:latin typeface="Arial" charset="0"/>
              </a:defRPr>
            </a:lvl2pPr>
            <a:lvl3pPr marL="1143000" indent="-228600">
              <a:spcBef>
                <a:spcPct val="30000"/>
              </a:spcBef>
              <a:buClr>
                <a:schemeClr val="accent1"/>
              </a:buClr>
              <a:buSzPct val="100000"/>
              <a:buChar char="-"/>
              <a:defRPr>
                <a:solidFill>
                  <a:schemeClr val="tx1"/>
                </a:solidFill>
                <a:latin typeface="Arial" charset="0"/>
              </a:defRPr>
            </a:lvl3pPr>
            <a:lvl4pPr marL="1600200" indent="-228600">
              <a:spcBef>
                <a:spcPct val="20000"/>
              </a:spcBef>
              <a:buChar char="–"/>
              <a:defRPr sz="2000">
                <a:solidFill>
                  <a:schemeClr val="tx1"/>
                </a:solidFill>
                <a:latin typeface="Times New Roman" charset="0"/>
              </a:defRPr>
            </a:lvl4pPr>
            <a:lvl5pPr marL="2057400" indent="-228600">
              <a:spcBef>
                <a:spcPct val="20000"/>
              </a:spcBef>
              <a:buChar char="»"/>
              <a:defRPr sz="2000">
                <a:solidFill>
                  <a:schemeClr val="tx1"/>
                </a:solidFill>
                <a:latin typeface="Times New Roman" charset="0"/>
              </a:defRPr>
            </a:lvl5pPr>
            <a:lvl6pPr marL="2514600" indent="-228600" eaLnBrk="0" fontAlgn="base" hangingPunct="0">
              <a:spcBef>
                <a:spcPct val="20000"/>
              </a:spcBef>
              <a:spcAft>
                <a:spcPct val="0"/>
              </a:spcAft>
              <a:buChar char="»"/>
              <a:defRPr sz="2000">
                <a:solidFill>
                  <a:schemeClr val="tx1"/>
                </a:solidFill>
                <a:latin typeface="Times New Roman" charset="0"/>
              </a:defRPr>
            </a:lvl6pPr>
            <a:lvl7pPr marL="2971800" indent="-228600" eaLnBrk="0" fontAlgn="base" hangingPunct="0">
              <a:spcBef>
                <a:spcPct val="20000"/>
              </a:spcBef>
              <a:spcAft>
                <a:spcPct val="0"/>
              </a:spcAft>
              <a:buChar char="»"/>
              <a:defRPr sz="2000">
                <a:solidFill>
                  <a:schemeClr val="tx1"/>
                </a:solidFill>
                <a:latin typeface="Times New Roman" charset="0"/>
              </a:defRPr>
            </a:lvl7pPr>
            <a:lvl8pPr marL="3429000" indent="-228600" eaLnBrk="0" fontAlgn="base" hangingPunct="0">
              <a:spcBef>
                <a:spcPct val="20000"/>
              </a:spcBef>
              <a:spcAft>
                <a:spcPct val="0"/>
              </a:spcAft>
              <a:buChar char="»"/>
              <a:defRPr sz="2000">
                <a:solidFill>
                  <a:schemeClr val="tx1"/>
                </a:solidFill>
                <a:latin typeface="Times New Roman" charset="0"/>
              </a:defRPr>
            </a:lvl8pPr>
            <a:lvl9pPr marL="3886200" indent="-228600" eaLnBrk="0" fontAlgn="base" hangingPunct="0">
              <a:spcBef>
                <a:spcPct val="20000"/>
              </a:spcBef>
              <a:spcAft>
                <a:spcPct val="0"/>
              </a:spcAft>
              <a:buChar char="»"/>
              <a:defRPr sz="2000">
                <a:solidFill>
                  <a:schemeClr val="tx1"/>
                </a:solidFill>
                <a:latin typeface="Times New Roman" charset="0"/>
              </a:defRPr>
            </a:lvl9pPr>
          </a:lstStyle>
          <a:p>
            <a:pPr>
              <a:spcBef>
                <a:spcPct val="0"/>
              </a:spcBef>
              <a:buClrTx/>
              <a:buSzTx/>
              <a:buFontTx/>
              <a:buNone/>
            </a:pPr>
            <a:endParaRPr lang="en-US" altLang="en-US" sz="1800">
              <a:solidFill>
                <a:schemeClr val="accent1"/>
              </a:solidFill>
            </a:endParaRPr>
          </a:p>
        </p:txBody>
      </p:sp>
      <p:sp>
        <p:nvSpPr>
          <p:cNvPr id="125962" name="Rectangle 10"/>
          <p:cNvSpPr>
            <a:spLocks noChangeArrowheads="1"/>
          </p:cNvSpPr>
          <p:nvPr>
            <p:custDataLst>
              <p:tags r:id="rId9"/>
            </p:custDataLst>
          </p:nvPr>
        </p:nvSpPr>
        <p:spPr bwMode="auto">
          <a:xfrm>
            <a:off x="1397000" y="2400300"/>
            <a:ext cx="939800" cy="28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lvl1pPr>
              <a:spcBef>
                <a:spcPct val="30000"/>
              </a:spcBef>
              <a:buClr>
                <a:schemeClr val="accent1"/>
              </a:buClr>
              <a:buSzPct val="75000"/>
              <a:buFont typeface="Wingdings" charset="2"/>
              <a:buChar char="q"/>
              <a:defRPr sz="2400">
                <a:solidFill>
                  <a:schemeClr val="tx1"/>
                </a:solidFill>
                <a:latin typeface="Arial" charset="0"/>
              </a:defRPr>
            </a:lvl1pPr>
            <a:lvl2pPr marL="742950" indent="-285750">
              <a:spcBef>
                <a:spcPct val="30000"/>
              </a:spcBef>
              <a:buClr>
                <a:schemeClr val="accent1"/>
              </a:buClr>
              <a:buSzPct val="75000"/>
              <a:buFont typeface="Monotype Sorts" charset="2"/>
              <a:buChar char="l"/>
              <a:defRPr sz="2000">
                <a:solidFill>
                  <a:schemeClr val="tx1"/>
                </a:solidFill>
                <a:latin typeface="Arial" charset="0"/>
              </a:defRPr>
            </a:lvl2pPr>
            <a:lvl3pPr marL="1143000" indent="-228600">
              <a:spcBef>
                <a:spcPct val="30000"/>
              </a:spcBef>
              <a:buClr>
                <a:schemeClr val="accent1"/>
              </a:buClr>
              <a:buSzPct val="100000"/>
              <a:buChar char="-"/>
              <a:defRPr>
                <a:solidFill>
                  <a:schemeClr val="tx1"/>
                </a:solidFill>
                <a:latin typeface="Arial" charset="0"/>
              </a:defRPr>
            </a:lvl3pPr>
            <a:lvl4pPr marL="1600200" indent="-228600">
              <a:spcBef>
                <a:spcPct val="20000"/>
              </a:spcBef>
              <a:buChar char="–"/>
              <a:defRPr sz="2000">
                <a:solidFill>
                  <a:schemeClr val="tx1"/>
                </a:solidFill>
                <a:latin typeface="Times New Roman" charset="0"/>
              </a:defRPr>
            </a:lvl4pPr>
            <a:lvl5pPr marL="2057400" indent="-228600">
              <a:spcBef>
                <a:spcPct val="20000"/>
              </a:spcBef>
              <a:buChar char="»"/>
              <a:defRPr sz="2000">
                <a:solidFill>
                  <a:schemeClr val="tx1"/>
                </a:solidFill>
                <a:latin typeface="Times New Roman" charset="0"/>
              </a:defRPr>
            </a:lvl5pPr>
            <a:lvl6pPr marL="2514600" indent="-228600" eaLnBrk="0" fontAlgn="base" hangingPunct="0">
              <a:spcBef>
                <a:spcPct val="20000"/>
              </a:spcBef>
              <a:spcAft>
                <a:spcPct val="0"/>
              </a:spcAft>
              <a:buChar char="»"/>
              <a:defRPr sz="2000">
                <a:solidFill>
                  <a:schemeClr val="tx1"/>
                </a:solidFill>
                <a:latin typeface="Times New Roman" charset="0"/>
              </a:defRPr>
            </a:lvl6pPr>
            <a:lvl7pPr marL="2971800" indent="-228600" eaLnBrk="0" fontAlgn="base" hangingPunct="0">
              <a:spcBef>
                <a:spcPct val="20000"/>
              </a:spcBef>
              <a:spcAft>
                <a:spcPct val="0"/>
              </a:spcAft>
              <a:buChar char="»"/>
              <a:defRPr sz="2000">
                <a:solidFill>
                  <a:schemeClr val="tx1"/>
                </a:solidFill>
                <a:latin typeface="Times New Roman" charset="0"/>
              </a:defRPr>
            </a:lvl7pPr>
            <a:lvl8pPr marL="3429000" indent="-228600" eaLnBrk="0" fontAlgn="base" hangingPunct="0">
              <a:spcBef>
                <a:spcPct val="20000"/>
              </a:spcBef>
              <a:spcAft>
                <a:spcPct val="0"/>
              </a:spcAft>
              <a:buChar char="»"/>
              <a:defRPr sz="2000">
                <a:solidFill>
                  <a:schemeClr val="tx1"/>
                </a:solidFill>
                <a:latin typeface="Times New Roman" charset="0"/>
              </a:defRPr>
            </a:lvl8pPr>
            <a:lvl9pPr marL="3886200" indent="-228600" eaLnBrk="0" fontAlgn="base" hangingPunct="0">
              <a:spcBef>
                <a:spcPct val="20000"/>
              </a:spcBef>
              <a:spcAft>
                <a:spcPct val="0"/>
              </a:spcAft>
              <a:buChar char="»"/>
              <a:defRPr sz="2000">
                <a:solidFill>
                  <a:schemeClr val="tx1"/>
                </a:solidFill>
                <a:latin typeface="Times New Roman" charset="0"/>
              </a:defRPr>
            </a:lvl9pPr>
          </a:lstStyle>
          <a:p>
            <a:pPr>
              <a:lnSpc>
                <a:spcPct val="85000"/>
              </a:lnSpc>
              <a:spcBef>
                <a:spcPct val="0"/>
              </a:spcBef>
              <a:buClrTx/>
              <a:buSzTx/>
              <a:buFontTx/>
              <a:buNone/>
            </a:pPr>
            <a:r>
              <a:rPr lang="en-US" altLang="zh-CN" sz="1800" b="1">
                <a:solidFill>
                  <a:schemeClr val="accent1"/>
                </a:solidFill>
                <a:ea typeface="宋体" charset="-122"/>
              </a:rPr>
              <a:t>Control</a:t>
            </a:r>
          </a:p>
        </p:txBody>
      </p:sp>
      <p:sp>
        <p:nvSpPr>
          <p:cNvPr id="125963" name="Rectangle 11"/>
          <p:cNvSpPr>
            <a:spLocks noChangeArrowheads="1"/>
          </p:cNvSpPr>
          <p:nvPr>
            <p:custDataLst>
              <p:tags r:id="rId10"/>
            </p:custDataLst>
          </p:nvPr>
        </p:nvSpPr>
        <p:spPr bwMode="auto">
          <a:xfrm>
            <a:off x="1295400" y="3200400"/>
            <a:ext cx="1104900" cy="28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lvl1pPr>
              <a:spcBef>
                <a:spcPct val="30000"/>
              </a:spcBef>
              <a:buClr>
                <a:schemeClr val="accent1"/>
              </a:buClr>
              <a:buSzPct val="75000"/>
              <a:buFont typeface="Wingdings" charset="2"/>
              <a:buChar char="q"/>
              <a:defRPr sz="2400">
                <a:solidFill>
                  <a:schemeClr val="tx1"/>
                </a:solidFill>
                <a:latin typeface="Arial" charset="0"/>
              </a:defRPr>
            </a:lvl1pPr>
            <a:lvl2pPr marL="742950" indent="-285750">
              <a:spcBef>
                <a:spcPct val="30000"/>
              </a:spcBef>
              <a:buClr>
                <a:schemeClr val="accent1"/>
              </a:buClr>
              <a:buSzPct val="75000"/>
              <a:buFont typeface="Monotype Sorts" charset="2"/>
              <a:buChar char="l"/>
              <a:defRPr sz="2000">
                <a:solidFill>
                  <a:schemeClr val="tx1"/>
                </a:solidFill>
                <a:latin typeface="Arial" charset="0"/>
              </a:defRPr>
            </a:lvl2pPr>
            <a:lvl3pPr marL="1143000" indent="-228600">
              <a:spcBef>
                <a:spcPct val="30000"/>
              </a:spcBef>
              <a:buClr>
                <a:schemeClr val="accent1"/>
              </a:buClr>
              <a:buSzPct val="100000"/>
              <a:buChar char="-"/>
              <a:defRPr>
                <a:solidFill>
                  <a:schemeClr val="tx1"/>
                </a:solidFill>
                <a:latin typeface="Arial" charset="0"/>
              </a:defRPr>
            </a:lvl3pPr>
            <a:lvl4pPr marL="1600200" indent="-228600">
              <a:spcBef>
                <a:spcPct val="20000"/>
              </a:spcBef>
              <a:buChar char="–"/>
              <a:defRPr sz="2000">
                <a:solidFill>
                  <a:schemeClr val="tx1"/>
                </a:solidFill>
                <a:latin typeface="Times New Roman" charset="0"/>
              </a:defRPr>
            </a:lvl4pPr>
            <a:lvl5pPr marL="2057400" indent="-228600">
              <a:spcBef>
                <a:spcPct val="20000"/>
              </a:spcBef>
              <a:buChar char="»"/>
              <a:defRPr sz="2000">
                <a:solidFill>
                  <a:schemeClr val="tx1"/>
                </a:solidFill>
                <a:latin typeface="Times New Roman" charset="0"/>
              </a:defRPr>
            </a:lvl5pPr>
            <a:lvl6pPr marL="2514600" indent="-228600" eaLnBrk="0" fontAlgn="base" hangingPunct="0">
              <a:spcBef>
                <a:spcPct val="20000"/>
              </a:spcBef>
              <a:spcAft>
                <a:spcPct val="0"/>
              </a:spcAft>
              <a:buChar char="»"/>
              <a:defRPr sz="2000">
                <a:solidFill>
                  <a:schemeClr val="tx1"/>
                </a:solidFill>
                <a:latin typeface="Times New Roman" charset="0"/>
              </a:defRPr>
            </a:lvl6pPr>
            <a:lvl7pPr marL="2971800" indent="-228600" eaLnBrk="0" fontAlgn="base" hangingPunct="0">
              <a:spcBef>
                <a:spcPct val="20000"/>
              </a:spcBef>
              <a:spcAft>
                <a:spcPct val="0"/>
              </a:spcAft>
              <a:buChar char="»"/>
              <a:defRPr sz="2000">
                <a:solidFill>
                  <a:schemeClr val="tx1"/>
                </a:solidFill>
                <a:latin typeface="Times New Roman" charset="0"/>
              </a:defRPr>
            </a:lvl7pPr>
            <a:lvl8pPr marL="3429000" indent="-228600" eaLnBrk="0" fontAlgn="base" hangingPunct="0">
              <a:spcBef>
                <a:spcPct val="20000"/>
              </a:spcBef>
              <a:spcAft>
                <a:spcPct val="0"/>
              </a:spcAft>
              <a:buChar char="»"/>
              <a:defRPr sz="2000">
                <a:solidFill>
                  <a:schemeClr val="tx1"/>
                </a:solidFill>
                <a:latin typeface="Times New Roman" charset="0"/>
              </a:defRPr>
            </a:lvl8pPr>
            <a:lvl9pPr marL="3886200" indent="-228600" eaLnBrk="0" fontAlgn="base" hangingPunct="0">
              <a:spcBef>
                <a:spcPct val="20000"/>
              </a:spcBef>
              <a:spcAft>
                <a:spcPct val="0"/>
              </a:spcAft>
              <a:buChar char="»"/>
              <a:defRPr sz="2000">
                <a:solidFill>
                  <a:schemeClr val="tx1"/>
                </a:solidFill>
                <a:latin typeface="Times New Roman" charset="0"/>
              </a:defRPr>
            </a:lvl9pPr>
          </a:lstStyle>
          <a:p>
            <a:pPr>
              <a:lnSpc>
                <a:spcPct val="85000"/>
              </a:lnSpc>
              <a:spcBef>
                <a:spcPct val="0"/>
              </a:spcBef>
              <a:buClrTx/>
              <a:buSzTx/>
              <a:buFontTx/>
              <a:buNone/>
            </a:pPr>
            <a:r>
              <a:rPr lang="en-US" altLang="zh-CN" sz="1800" b="1">
                <a:solidFill>
                  <a:schemeClr val="accent1"/>
                </a:solidFill>
                <a:ea typeface="宋体" charset="-122"/>
              </a:rPr>
              <a:t>Datapath</a:t>
            </a:r>
          </a:p>
        </p:txBody>
      </p:sp>
      <p:sp>
        <p:nvSpPr>
          <p:cNvPr id="125964" name="Rectangle 12"/>
          <p:cNvSpPr>
            <a:spLocks noChangeArrowheads="1"/>
          </p:cNvSpPr>
          <p:nvPr>
            <p:custDataLst>
              <p:tags r:id="rId11"/>
            </p:custDataLst>
          </p:nvPr>
        </p:nvSpPr>
        <p:spPr bwMode="auto">
          <a:xfrm>
            <a:off x="4038600" y="1600200"/>
            <a:ext cx="1003300" cy="28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lvl1pPr>
              <a:spcBef>
                <a:spcPct val="30000"/>
              </a:spcBef>
              <a:buClr>
                <a:schemeClr val="accent1"/>
              </a:buClr>
              <a:buSzPct val="75000"/>
              <a:buFont typeface="Wingdings" charset="2"/>
              <a:buChar char="q"/>
              <a:defRPr sz="2400">
                <a:solidFill>
                  <a:schemeClr val="tx1"/>
                </a:solidFill>
                <a:latin typeface="Arial" charset="0"/>
              </a:defRPr>
            </a:lvl1pPr>
            <a:lvl2pPr marL="742950" indent="-285750">
              <a:spcBef>
                <a:spcPct val="30000"/>
              </a:spcBef>
              <a:buClr>
                <a:schemeClr val="accent1"/>
              </a:buClr>
              <a:buSzPct val="75000"/>
              <a:buFont typeface="Monotype Sorts" charset="2"/>
              <a:buChar char="l"/>
              <a:defRPr sz="2000">
                <a:solidFill>
                  <a:schemeClr val="tx1"/>
                </a:solidFill>
                <a:latin typeface="Arial" charset="0"/>
              </a:defRPr>
            </a:lvl2pPr>
            <a:lvl3pPr marL="1143000" indent="-228600">
              <a:spcBef>
                <a:spcPct val="30000"/>
              </a:spcBef>
              <a:buClr>
                <a:schemeClr val="accent1"/>
              </a:buClr>
              <a:buSzPct val="100000"/>
              <a:buChar char="-"/>
              <a:defRPr>
                <a:solidFill>
                  <a:schemeClr val="tx1"/>
                </a:solidFill>
                <a:latin typeface="Arial" charset="0"/>
              </a:defRPr>
            </a:lvl3pPr>
            <a:lvl4pPr marL="1600200" indent="-228600">
              <a:spcBef>
                <a:spcPct val="20000"/>
              </a:spcBef>
              <a:buChar char="–"/>
              <a:defRPr sz="2000">
                <a:solidFill>
                  <a:schemeClr val="tx1"/>
                </a:solidFill>
                <a:latin typeface="Times New Roman" charset="0"/>
              </a:defRPr>
            </a:lvl4pPr>
            <a:lvl5pPr marL="2057400" indent="-228600">
              <a:spcBef>
                <a:spcPct val="20000"/>
              </a:spcBef>
              <a:buChar char="»"/>
              <a:defRPr sz="2000">
                <a:solidFill>
                  <a:schemeClr val="tx1"/>
                </a:solidFill>
                <a:latin typeface="Times New Roman" charset="0"/>
              </a:defRPr>
            </a:lvl5pPr>
            <a:lvl6pPr marL="2514600" indent="-228600" eaLnBrk="0" fontAlgn="base" hangingPunct="0">
              <a:spcBef>
                <a:spcPct val="20000"/>
              </a:spcBef>
              <a:spcAft>
                <a:spcPct val="0"/>
              </a:spcAft>
              <a:buChar char="»"/>
              <a:defRPr sz="2000">
                <a:solidFill>
                  <a:schemeClr val="tx1"/>
                </a:solidFill>
                <a:latin typeface="Times New Roman" charset="0"/>
              </a:defRPr>
            </a:lvl6pPr>
            <a:lvl7pPr marL="2971800" indent="-228600" eaLnBrk="0" fontAlgn="base" hangingPunct="0">
              <a:spcBef>
                <a:spcPct val="20000"/>
              </a:spcBef>
              <a:spcAft>
                <a:spcPct val="0"/>
              </a:spcAft>
              <a:buChar char="»"/>
              <a:defRPr sz="2000">
                <a:solidFill>
                  <a:schemeClr val="tx1"/>
                </a:solidFill>
                <a:latin typeface="Times New Roman" charset="0"/>
              </a:defRPr>
            </a:lvl7pPr>
            <a:lvl8pPr marL="3429000" indent="-228600" eaLnBrk="0" fontAlgn="base" hangingPunct="0">
              <a:spcBef>
                <a:spcPct val="20000"/>
              </a:spcBef>
              <a:spcAft>
                <a:spcPct val="0"/>
              </a:spcAft>
              <a:buChar char="»"/>
              <a:defRPr sz="2000">
                <a:solidFill>
                  <a:schemeClr val="tx1"/>
                </a:solidFill>
                <a:latin typeface="Times New Roman" charset="0"/>
              </a:defRPr>
            </a:lvl8pPr>
            <a:lvl9pPr marL="3886200" indent="-228600" eaLnBrk="0" fontAlgn="base" hangingPunct="0">
              <a:spcBef>
                <a:spcPct val="20000"/>
              </a:spcBef>
              <a:spcAft>
                <a:spcPct val="0"/>
              </a:spcAft>
              <a:buChar char="»"/>
              <a:defRPr sz="2000">
                <a:solidFill>
                  <a:schemeClr val="tx1"/>
                </a:solidFill>
                <a:latin typeface="Times New Roman" charset="0"/>
              </a:defRPr>
            </a:lvl9pPr>
          </a:lstStyle>
          <a:p>
            <a:pPr>
              <a:lnSpc>
                <a:spcPct val="85000"/>
              </a:lnSpc>
              <a:spcBef>
                <a:spcPct val="0"/>
              </a:spcBef>
              <a:buClrTx/>
              <a:buSzTx/>
              <a:buFontTx/>
              <a:buNone/>
            </a:pPr>
            <a:r>
              <a:rPr lang="en-US" altLang="zh-CN" sz="1800" b="1">
                <a:ea typeface="宋体" charset="-122"/>
              </a:rPr>
              <a:t>Memory</a:t>
            </a:r>
          </a:p>
        </p:txBody>
      </p:sp>
      <p:sp>
        <p:nvSpPr>
          <p:cNvPr id="125965" name="Rectangle 13"/>
          <p:cNvSpPr>
            <a:spLocks noChangeArrowheads="1"/>
          </p:cNvSpPr>
          <p:nvPr>
            <p:custDataLst>
              <p:tags r:id="rId12"/>
            </p:custDataLst>
          </p:nvPr>
        </p:nvSpPr>
        <p:spPr bwMode="auto">
          <a:xfrm>
            <a:off x="131763" y="2943225"/>
            <a:ext cx="180975" cy="363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ct val="30000"/>
              </a:spcBef>
              <a:buClr>
                <a:schemeClr val="accent1"/>
              </a:buClr>
              <a:buSzPct val="75000"/>
              <a:buFont typeface="Wingdings" charset="2"/>
              <a:buChar char="q"/>
              <a:defRPr sz="2400">
                <a:solidFill>
                  <a:schemeClr val="tx1"/>
                </a:solidFill>
                <a:latin typeface="Arial" charset="0"/>
              </a:defRPr>
            </a:lvl1pPr>
            <a:lvl2pPr marL="742950" indent="-285750">
              <a:spcBef>
                <a:spcPct val="30000"/>
              </a:spcBef>
              <a:buClr>
                <a:schemeClr val="accent1"/>
              </a:buClr>
              <a:buSzPct val="75000"/>
              <a:buFont typeface="Monotype Sorts" charset="2"/>
              <a:buChar char="l"/>
              <a:defRPr sz="2000">
                <a:solidFill>
                  <a:schemeClr val="tx1"/>
                </a:solidFill>
                <a:latin typeface="Arial" charset="0"/>
              </a:defRPr>
            </a:lvl2pPr>
            <a:lvl3pPr marL="1143000" indent="-228600">
              <a:spcBef>
                <a:spcPct val="30000"/>
              </a:spcBef>
              <a:buClr>
                <a:schemeClr val="accent1"/>
              </a:buClr>
              <a:buSzPct val="100000"/>
              <a:buChar char="-"/>
              <a:defRPr>
                <a:solidFill>
                  <a:schemeClr val="tx1"/>
                </a:solidFill>
                <a:latin typeface="Arial" charset="0"/>
              </a:defRPr>
            </a:lvl3pPr>
            <a:lvl4pPr marL="1600200" indent="-228600">
              <a:spcBef>
                <a:spcPct val="20000"/>
              </a:spcBef>
              <a:buChar char="–"/>
              <a:defRPr sz="2000">
                <a:solidFill>
                  <a:schemeClr val="tx1"/>
                </a:solidFill>
                <a:latin typeface="Times New Roman" charset="0"/>
              </a:defRPr>
            </a:lvl4pPr>
            <a:lvl5pPr marL="2057400" indent="-228600">
              <a:spcBef>
                <a:spcPct val="20000"/>
              </a:spcBef>
              <a:buChar char="»"/>
              <a:defRPr sz="2000">
                <a:solidFill>
                  <a:schemeClr val="tx1"/>
                </a:solidFill>
                <a:latin typeface="Times New Roman" charset="0"/>
              </a:defRPr>
            </a:lvl5pPr>
            <a:lvl6pPr marL="2514600" indent="-228600" eaLnBrk="0" fontAlgn="base" hangingPunct="0">
              <a:spcBef>
                <a:spcPct val="20000"/>
              </a:spcBef>
              <a:spcAft>
                <a:spcPct val="0"/>
              </a:spcAft>
              <a:buChar char="»"/>
              <a:defRPr sz="2000">
                <a:solidFill>
                  <a:schemeClr val="tx1"/>
                </a:solidFill>
                <a:latin typeface="Times New Roman" charset="0"/>
              </a:defRPr>
            </a:lvl6pPr>
            <a:lvl7pPr marL="2971800" indent="-228600" eaLnBrk="0" fontAlgn="base" hangingPunct="0">
              <a:spcBef>
                <a:spcPct val="20000"/>
              </a:spcBef>
              <a:spcAft>
                <a:spcPct val="0"/>
              </a:spcAft>
              <a:buChar char="»"/>
              <a:defRPr sz="2000">
                <a:solidFill>
                  <a:schemeClr val="tx1"/>
                </a:solidFill>
                <a:latin typeface="Times New Roman" charset="0"/>
              </a:defRPr>
            </a:lvl7pPr>
            <a:lvl8pPr marL="3429000" indent="-228600" eaLnBrk="0" fontAlgn="base" hangingPunct="0">
              <a:spcBef>
                <a:spcPct val="20000"/>
              </a:spcBef>
              <a:spcAft>
                <a:spcPct val="0"/>
              </a:spcAft>
              <a:buChar char="»"/>
              <a:defRPr sz="2000">
                <a:solidFill>
                  <a:schemeClr val="tx1"/>
                </a:solidFill>
                <a:latin typeface="Times New Roman" charset="0"/>
              </a:defRPr>
            </a:lvl8pPr>
            <a:lvl9pPr marL="3886200" indent="-228600" eaLnBrk="0" fontAlgn="base" hangingPunct="0">
              <a:spcBef>
                <a:spcPct val="20000"/>
              </a:spcBef>
              <a:spcAft>
                <a:spcPct val="0"/>
              </a:spcAft>
              <a:buChar char="»"/>
              <a:defRPr sz="2000">
                <a:solidFill>
                  <a:schemeClr val="tx1"/>
                </a:solidFill>
                <a:latin typeface="Times New Roman" charset="0"/>
              </a:defRPr>
            </a:lvl9pPr>
          </a:lstStyle>
          <a:p>
            <a:pPr>
              <a:spcBef>
                <a:spcPct val="0"/>
              </a:spcBef>
              <a:buClrTx/>
              <a:buSzTx/>
              <a:buFontTx/>
              <a:buNone/>
            </a:pPr>
            <a:endParaRPr lang="zh-CN" altLang="en-US" sz="1800">
              <a:ea typeface="宋体" charset="-122"/>
            </a:endParaRPr>
          </a:p>
        </p:txBody>
      </p:sp>
      <p:sp>
        <p:nvSpPr>
          <p:cNvPr id="125966" name="Rectangle 14"/>
          <p:cNvSpPr>
            <a:spLocks noGrp="1" noChangeArrowheads="1"/>
          </p:cNvSpPr>
          <p:nvPr>
            <p:custDataLst>
              <p:tags r:id="rId13"/>
            </p:custDataLst>
          </p:nvPr>
        </p:nvSpPr>
        <p:spPr bwMode="auto">
          <a:xfrm>
            <a:off x="2971800" y="1981200"/>
            <a:ext cx="3429000" cy="1328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63500" tIns="25400" rIns="63500" bIns="25400">
            <a:spAutoFit/>
          </a:bodyPr>
          <a:lstStyle>
            <a:lvl1pPr>
              <a:spcBef>
                <a:spcPct val="30000"/>
              </a:spcBef>
              <a:buClr>
                <a:schemeClr val="accent1"/>
              </a:buClr>
              <a:buSzPct val="75000"/>
              <a:buFont typeface="Wingdings" charset="2"/>
              <a:buChar char="q"/>
              <a:defRPr sz="2400">
                <a:solidFill>
                  <a:schemeClr val="tx1"/>
                </a:solidFill>
                <a:latin typeface="Arial" charset="0"/>
              </a:defRPr>
            </a:lvl1pPr>
            <a:lvl2pPr marL="742950" indent="-285750">
              <a:spcBef>
                <a:spcPct val="30000"/>
              </a:spcBef>
              <a:buClr>
                <a:schemeClr val="accent1"/>
              </a:buClr>
              <a:buSzPct val="75000"/>
              <a:buFont typeface="Monotype Sorts" charset="2"/>
              <a:buChar char="l"/>
              <a:defRPr sz="2000">
                <a:solidFill>
                  <a:schemeClr val="tx1"/>
                </a:solidFill>
                <a:latin typeface="Arial" charset="0"/>
              </a:defRPr>
            </a:lvl2pPr>
            <a:lvl3pPr marL="1143000" indent="-228600">
              <a:spcBef>
                <a:spcPct val="30000"/>
              </a:spcBef>
              <a:buClr>
                <a:schemeClr val="accent1"/>
              </a:buClr>
              <a:buSzPct val="100000"/>
              <a:buChar char="-"/>
              <a:defRPr>
                <a:solidFill>
                  <a:schemeClr val="tx1"/>
                </a:solidFill>
                <a:latin typeface="Arial" charset="0"/>
              </a:defRPr>
            </a:lvl3pPr>
            <a:lvl4pPr marL="1600200" indent="-228600">
              <a:spcBef>
                <a:spcPct val="20000"/>
              </a:spcBef>
              <a:buChar char="–"/>
              <a:defRPr sz="2000">
                <a:solidFill>
                  <a:schemeClr val="tx1"/>
                </a:solidFill>
                <a:latin typeface="Times New Roman" charset="0"/>
              </a:defRPr>
            </a:lvl4pPr>
            <a:lvl5pPr marL="2057400" indent="-228600">
              <a:spcBef>
                <a:spcPct val="20000"/>
              </a:spcBef>
              <a:buChar char="»"/>
              <a:defRPr sz="2000">
                <a:solidFill>
                  <a:schemeClr val="tx1"/>
                </a:solidFill>
                <a:latin typeface="Times New Roman" charset="0"/>
              </a:defRPr>
            </a:lvl5pPr>
            <a:lvl6pPr marL="2514600" indent="-228600" eaLnBrk="0" fontAlgn="base" hangingPunct="0">
              <a:spcBef>
                <a:spcPct val="20000"/>
              </a:spcBef>
              <a:spcAft>
                <a:spcPct val="0"/>
              </a:spcAft>
              <a:buChar char="»"/>
              <a:defRPr sz="2000">
                <a:solidFill>
                  <a:schemeClr val="tx1"/>
                </a:solidFill>
                <a:latin typeface="Times New Roman" charset="0"/>
              </a:defRPr>
            </a:lvl6pPr>
            <a:lvl7pPr marL="2971800" indent="-228600" eaLnBrk="0" fontAlgn="base" hangingPunct="0">
              <a:spcBef>
                <a:spcPct val="20000"/>
              </a:spcBef>
              <a:spcAft>
                <a:spcPct val="0"/>
              </a:spcAft>
              <a:buChar char="»"/>
              <a:defRPr sz="2000">
                <a:solidFill>
                  <a:schemeClr val="tx1"/>
                </a:solidFill>
                <a:latin typeface="Times New Roman" charset="0"/>
              </a:defRPr>
            </a:lvl7pPr>
            <a:lvl8pPr marL="3429000" indent="-228600" eaLnBrk="0" fontAlgn="base" hangingPunct="0">
              <a:spcBef>
                <a:spcPct val="20000"/>
              </a:spcBef>
              <a:spcAft>
                <a:spcPct val="0"/>
              </a:spcAft>
              <a:buChar char="»"/>
              <a:defRPr sz="2000">
                <a:solidFill>
                  <a:schemeClr val="tx1"/>
                </a:solidFill>
                <a:latin typeface="Times New Roman" charset="0"/>
              </a:defRPr>
            </a:lvl8pPr>
            <a:lvl9pPr marL="3886200" indent="-228600" eaLnBrk="0" fontAlgn="base" hangingPunct="0">
              <a:spcBef>
                <a:spcPct val="20000"/>
              </a:spcBef>
              <a:spcAft>
                <a:spcPct val="0"/>
              </a:spcAft>
              <a:buChar char="»"/>
              <a:defRPr sz="2000">
                <a:solidFill>
                  <a:schemeClr val="tx1"/>
                </a:solidFill>
                <a:latin typeface="Times New Roman" charset="0"/>
              </a:defRPr>
            </a:lvl9pPr>
          </a:lstStyle>
          <a:p>
            <a:pPr>
              <a:spcBef>
                <a:spcPct val="0"/>
              </a:spcBef>
              <a:buSzPts val="1800"/>
              <a:buFont typeface="Wingdings" charset="2"/>
              <a:buNone/>
            </a:pPr>
            <a:r>
              <a:rPr lang="en-US" altLang="zh-CN" sz="1200">
                <a:latin typeface="Courier New" charset="0"/>
                <a:ea typeface="宋体" charset="-122"/>
              </a:rPr>
              <a:t>000000 00000 00101 0001000010000000</a:t>
            </a:r>
          </a:p>
          <a:p>
            <a:pPr>
              <a:spcBef>
                <a:spcPct val="0"/>
              </a:spcBef>
              <a:buClrTx/>
              <a:buSzTx/>
              <a:buFontTx/>
              <a:buNone/>
            </a:pPr>
            <a:r>
              <a:rPr lang="en-US" altLang="zh-CN" sz="1200">
                <a:latin typeface="Courier New" charset="0"/>
                <a:ea typeface="宋体" charset="-122"/>
              </a:rPr>
              <a:t>000000 00100 00010 0001000000100000</a:t>
            </a:r>
          </a:p>
          <a:p>
            <a:pPr>
              <a:spcBef>
                <a:spcPct val="0"/>
              </a:spcBef>
              <a:buClrTx/>
              <a:buSzTx/>
              <a:buFontTx/>
              <a:buNone/>
            </a:pPr>
            <a:r>
              <a:rPr lang="en-US" altLang="zh-CN" sz="1200">
                <a:latin typeface="Courier New" charset="0"/>
                <a:ea typeface="宋体" charset="-122"/>
              </a:rPr>
              <a:t>100011 00010 01111 0000000000000000</a:t>
            </a:r>
          </a:p>
          <a:p>
            <a:pPr>
              <a:spcBef>
                <a:spcPct val="0"/>
              </a:spcBef>
              <a:buClrTx/>
              <a:buSzTx/>
              <a:buFontTx/>
              <a:buNone/>
            </a:pPr>
            <a:r>
              <a:rPr lang="en-US" altLang="zh-CN" sz="1200">
                <a:latin typeface="Courier New" charset="0"/>
                <a:ea typeface="宋体" charset="-122"/>
              </a:rPr>
              <a:t>100011 00010 10000 0000000000000100</a:t>
            </a:r>
          </a:p>
          <a:p>
            <a:pPr>
              <a:spcBef>
                <a:spcPct val="0"/>
              </a:spcBef>
              <a:buClrTx/>
              <a:buSzTx/>
              <a:buFontTx/>
              <a:buNone/>
            </a:pPr>
            <a:r>
              <a:rPr lang="en-US" altLang="zh-CN" sz="1200">
                <a:latin typeface="Courier New" charset="0"/>
                <a:ea typeface="宋体" charset="-122"/>
              </a:rPr>
              <a:t>101011 00010 10000 0000000000000000</a:t>
            </a:r>
          </a:p>
          <a:p>
            <a:pPr>
              <a:spcBef>
                <a:spcPct val="0"/>
              </a:spcBef>
              <a:buClrTx/>
              <a:buSzTx/>
              <a:buFontTx/>
              <a:buNone/>
            </a:pPr>
            <a:r>
              <a:rPr lang="en-US" altLang="zh-CN" sz="1200">
                <a:latin typeface="Courier New" charset="0"/>
                <a:ea typeface="宋体" charset="-122"/>
              </a:rPr>
              <a:t>101011 00010 01111 0000000000000100</a:t>
            </a:r>
          </a:p>
          <a:p>
            <a:pPr>
              <a:spcBef>
                <a:spcPct val="0"/>
              </a:spcBef>
              <a:buClrTx/>
              <a:buSzTx/>
              <a:buFontTx/>
              <a:buNone/>
            </a:pPr>
            <a:r>
              <a:rPr lang="en-US" altLang="zh-CN" sz="1200">
                <a:latin typeface="Courier New" charset="0"/>
                <a:ea typeface="宋体" charset="-122"/>
              </a:rPr>
              <a:t>000000 11111 00000 0000000000001000</a:t>
            </a:r>
          </a:p>
        </p:txBody>
      </p:sp>
      <p:grpSp>
        <p:nvGrpSpPr>
          <p:cNvPr id="347151" name="Group 15"/>
          <p:cNvGrpSpPr>
            <a:grpSpLocks/>
          </p:cNvGrpSpPr>
          <p:nvPr>
            <p:custDataLst>
              <p:tags r:id="rId14"/>
            </p:custDataLst>
          </p:nvPr>
        </p:nvGrpSpPr>
        <p:grpSpPr bwMode="auto">
          <a:xfrm>
            <a:off x="1446213" y="4508500"/>
            <a:ext cx="762000" cy="533400"/>
            <a:chOff x="2400" y="2880"/>
            <a:chExt cx="480" cy="336"/>
          </a:xfrm>
        </p:grpSpPr>
        <p:sp>
          <p:nvSpPr>
            <p:cNvPr id="125988" name="Oval 16"/>
            <p:cNvSpPr>
              <a:spLocks noChangeArrowheads="1"/>
            </p:cNvSpPr>
            <p:nvPr>
              <p:custDataLst>
                <p:tags r:id="rId33"/>
              </p:custDataLst>
            </p:nvPr>
          </p:nvSpPr>
          <p:spPr bwMode="auto">
            <a:xfrm>
              <a:off x="2400" y="2880"/>
              <a:ext cx="480" cy="336"/>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30000"/>
                </a:spcBef>
                <a:buClr>
                  <a:schemeClr val="accent1"/>
                </a:buClr>
                <a:buSzPct val="75000"/>
                <a:buFont typeface="Wingdings" charset="2"/>
                <a:buChar char="q"/>
                <a:defRPr sz="2400">
                  <a:solidFill>
                    <a:schemeClr val="tx1"/>
                  </a:solidFill>
                  <a:latin typeface="Arial" charset="0"/>
                </a:defRPr>
              </a:lvl1pPr>
              <a:lvl2pPr marL="742950" indent="-285750">
                <a:spcBef>
                  <a:spcPct val="30000"/>
                </a:spcBef>
                <a:buClr>
                  <a:schemeClr val="accent1"/>
                </a:buClr>
                <a:buSzPct val="75000"/>
                <a:buFont typeface="Monotype Sorts" charset="2"/>
                <a:buChar char="l"/>
                <a:defRPr sz="2000">
                  <a:solidFill>
                    <a:schemeClr val="tx1"/>
                  </a:solidFill>
                  <a:latin typeface="Arial" charset="0"/>
                </a:defRPr>
              </a:lvl2pPr>
              <a:lvl3pPr marL="1143000" indent="-228600">
                <a:spcBef>
                  <a:spcPct val="30000"/>
                </a:spcBef>
                <a:buClr>
                  <a:schemeClr val="accent1"/>
                </a:buClr>
                <a:buSzPct val="100000"/>
                <a:buChar char="-"/>
                <a:defRPr>
                  <a:solidFill>
                    <a:schemeClr val="tx1"/>
                  </a:solidFill>
                  <a:latin typeface="Arial" charset="0"/>
                </a:defRPr>
              </a:lvl3pPr>
              <a:lvl4pPr marL="1600200" indent="-228600">
                <a:spcBef>
                  <a:spcPct val="20000"/>
                </a:spcBef>
                <a:buChar char="–"/>
                <a:defRPr sz="2000">
                  <a:solidFill>
                    <a:schemeClr val="tx1"/>
                  </a:solidFill>
                  <a:latin typeface="Times New Roman" charset="0"/>
                </a:defRPr>
              </a:lvl4pPr>
              <a:lvl5pPr marL="2057400" indent="-228600">
                <a:spcBef>
                  <a:spcPct val="20000"/>
                </a:spcBef>
                <a:buChar char="»"/>
                <a:defRPr sz="2000">
                  <a:solidFill>
                    <a:schemeClr val="tx1"/>
                  </a:solidFill>
                  <a:latin typeface="Times New Roman" charset="0"/>
                </a:defRPr>
              </a:lvl5pPr>
              <a:lvl6pPr marL="2514600" indent="-228600" eaLnBrk="0" fontAlgn="base" hangingPunct="0">
                <a:spcBef>
                  <a:spcPct val="20000"/>
                </a:spcBef>
                <a:spcAft>
                  <a:spcPct val="0"/>
                </a:spcAft>
                <a:buChar char="»"/>
                <a:defRPr sz="2000">
                  <a:solidFill>
                    <a:schemeClr val="tx1"/>
                  </a:solidFill>
                  <a:latin typeface="Times New Roman" charset="0"/>
                </a:defRPr>
              </a:lvl6pPr>
              <a:lvl7pPr marL="2971800" indent="-228600" eaLnBrk="0" fontAlgn="base" hangingPunct="0">
                <a:spcBef>
                  <a:spcPct val="20000"/>
                </a:spcBef>
                <a:spcAft>
                  <a:spcPct val="0"/>
                </a:spcAft>
                <a:buChar char="»"/>
                <a:defRPr sz="2000">
                  <a:solidFill>
                    <a:schemeClr val="tx1"/>
                  </a:solidFill>
                  <a:latin typeface="Times New Roman" charset="0"/>
                </a:defRPr>
              </a:lvl7pPr>
              <a:lvl8pPr marL="3429000" indent="-228600" eaLnBrk="0" fontAlgn="base" hangingPunct="0">
                <a:spcBef>
                  <a:spcPct val="20000"/>
                </a:spcBef>
                <a:spcAft>
                  <a:spcPct val="0"/>
                </a:spcAft>
                <a:buChar char="»"/>
                <a:defRPr sz="2000">
                  <a:solidFill>
                    <a:schemeClr val="tx1"/>
                  </a:solidFill>
                  <a:latin typeface="Times New Roman" charset="0"/>
                </a:defRPr>
              </a:lvl8pPr>
              <a:lvl9pPr marL="3886200" indent="-228600" eaLnBrk="0" fontAlgn="base" hangingPunct="0">
                <a:spcBef>
                  <a:spcPct val="20000"/>
                </a:spcBef>
                <a:spcAft>
                  <a:spcPct val="0"/>
                </a:spcAft>
                <a:buChar char="»"/>
                <a:defRPr sz="2000">
                  <a:solidFill>
                    <a:schemeClr val="tx1"/>
                  </a:solidFill>
                  <a:latin typeface="Times New Roman" charset="0"/>
                </a:defRPr>
              </a:lvl9pPr>
            </a:lstStyle>
            <a:p>
              <a:pPr>
                <a:spcBef>
                  <a:spcPct val="0"/>
                </a:spcBef>
                <a:buClrTx/>
                <a:buSzTx/>
                <a:buFontTx/>
                <a:buNone/>
              </a:pPr>
              <a:endParaRPr lang="en-US" altLang="en-US" sz="1800">
                <a:solidFill>
                  <a:schemeClr val="accent1"/>
                </a:solidFill>
              </a:endParaRPr>
            </a:p>
          </p:txBody>
        </p:sp>
        <p:sp>
          <p:nvSpPr>
            <p:cNvPr id="125989" name="Text Box 17"/>
            <p:cNvSpPr txBox="1">
              <a:spLocks noChangeArrowheads="1"/>
            </p:cNvSpPr>
            <p:nvPr>
              <p:custDataLst>
                <p:tags r:id="rId34"/>
              </p:custDataLst>
            </p:nvPr>
          </p:nvSpPr>
          <p:spPr bwMode="auto">
            <a:xfrm>
              <a:off x="2400" y="2928"/>
              <a:ext cx="47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spcBef>
                  <a:spcPct val="30000"/>
                </a:spcBef>
                <a:buClr>
                  <a:schemeClr val="accent1"/>
                </a:buClr>
                <a:buSzPct val="75000"/>
                <a:buFont typeface="Wingdings" charset="2"/>
                <a:buChar char="q"/>
                <a:defRPr sz="2400">
                  <a:solidFill>
                    <a:schemeClr val="tx1"/>
                  </a:solidFill>
                  <a:latin typeface="Arial" charset="0"/>
                </a:defRPr>
              </a:lvl1pPr>
              <a:lvl2pPr marL="742950" indent="-285750">
                <a:spcBef>
                  <a:spcPct val="30000"/>
                </a:spcBef>
                <a:buClr>
                  <a:schemeClr val="accent1"/>
                </a:buClr>
                <a:buSzPct val="75000"/>
                <a:buFont typeface="Monotype Sorts" charset="2"/>
                <a:buChar char="l"/>
                <a:defRPr sz="2000">
                  <a:solidFill>
                    <a:schemeClr val="tx1"/>
                  </a:solidFill>
                  <a:latin typeface="Arial" charset="0"/>
                </a:defRPr>
              </a:lvl2pPr>
              <a:lvl3pPr marL="1143000" indent="-228600">
                <a:spcBef>
                  <a:spcPct val="30000"/>
                </a:spcBef>
                <a:buClr>
                  <a:schemeClr val="accent1"/>
                </a:buClr>
                <a:buSzPct val="100000"/>
                <a:buChar char="-"/>
                <a:defRPr>
                  <a:solidFill>
                    <a:schemeClr val="tx1"/>
                  </a:solidFill>
                  <a:latin typeface="Arial" charset="0"/>
                </a:defRPr>
              </a:lvl3pPr>
              <a:lvl4pPr marL="1600200" indent="-228600">
                <a:spcBef>
                  <a:spcPct val="20000"/>
                </a:spcBef>
                <a:buChar char="–"/>
                <a:defRPr sz="2000">
                  <a:solidFill>
                    <a:schemeClr val="tx1"/>
                  </a:solidFill>
                  <a:latin typeface="Times New Roman" charset="0"/>
                </a:defRPr>
              </a:lvl4pPr>
              <a:lvl5pPr marL="2057400" indent="-228600">
                <a:spcBef>
                  <a:spcPct val="20000"/>
                </a:spcBef>
                <a:buChar char="»"/>
                <a:defRPr sz="2000">
                  <a:solidFill>
                    <a:schemeClr val="tx1"/>
                  </a:solidFill>
                  <a:latin typeface="Times New Roman" charset="0"/>
                </a:defRPr>
              </a:lvl5pPr>
              <a:lvl6pPr marL="2514600" indent="-228600" eaLnBrk="0" fontAlgn="base" hangingPunct="0">
                <a:spcBef>
                  <a:spcPct val="20000"/>
                </a:spcBef>
                <a:spcAft>
                  <a:spcPct val="0"/>
                </a:spcAft>
                <a:buChar char="»"/>
                <a:defRPr sz="2000">
                  <a:solidFill>
                    <a:schemeClr val="tx1"/>
                  </a:solidFill>
                  <a:latin typeface="Times New Roman" charset="0"/>
                </a:defRPr>
              </a:lvl6pPr>
              <a:lvl7pPr marL="2971800" indent="-228600" eaLnBrk="0" fontAlgn="base" hangingPunct="0">
                <a:spcBef>
                  <a:spcPct val="20000"/>
                </a:spcBef>
                <a:spcAft>
                  <a:spcPct val="0"/>
                </a:spcAft>
                <a:buChar char="»"/>
                <a:defRPr sz="2000">
                  <a:solidFill>
                    <a:schemeClr val="tx1"/>
                  </a:solidFill>
                  <a:latin typeface="Times New Roman" charset="0"/>
                </a:defRPr>
              </a:lvl7pPr>
              <a:lvl8pPr marL="3429000" indent="-228600" eaLnBrk="0" fontAlgn="base" hangingPunct="0">
                <a:spcBef>
                  <a:spcPct val="20000"/>
                </a:spcBef>
                <a:spcAft>
                  <a:spcPct val="0"/>
                </a:spcAft>
                <a:buChar char="»"/>
                <a:defRPr sz="2000">
                  <a:solidFill>
                    <a:schemeClr val="tx1"/>
                  </a:solidFill>
                  <a:latin typeface="Times New Roman" charset="0"/>
                </a:defRPr>
              </a:lvl8pPr>
              <a:lvl9pPr marL="3886200" indent="-228600" eaLnBrk="0" fontAlgn="base" hangingPunct="0">
                <a:spcBef>
                  <a:spcPct val="20000"/>
                </a:spcBef>
                <a:spcAft>
                  <a:spcPct val="0"/>
                </a:spcAft>
                <a:buChar char="»"/>
                <a:defRPr sz="2000">
                  <a:solidFill>
                    <a:schemeClr val="tx1"/>
                  </a:solidFill>
                  <a:latin typeface="Times New Roman" charset="0"/>
                </a:defRPr>
              </a:lvl9pPr>
            </a:lstStyle>
            <a:p>
              <a:pPr>
                <a:spcBef>
                  <a:spcPct val="0"/>
                </a:spcBef>
                <a:buClrTx/>
                <a:buSzTx/>
                <a:buFontTx/>
                <a:buNone/>
              </a:pPr>
              <a:r>
                <a:rPr lang="en-US" altLang="zh-CN" sz="1800">
                  <a:solidFill>
                    <a:schemeClr val="accent1"/>
                  </a:solidFill>
                  <a:ea typeface="宋体" charset="-122"/>
                </a:rPr>
                <a:t>Fetch</a:t>
              </a:r>
            </a:p>
          </p:txBody>
        </p:sp>
      </p:grpSp>
      <p:grpSp>
        <p:nvGrpSpPr>
          <p:cNvPr id="347173" name="Group 37"/>
          <p:cNvGrpSpPr>
            <a:grpSpLocks/>
          </p:cNvGrpSpPr>
          <p:nvPr/>
        </p:nvGrpSpPr>
        <p:grpSpPr bwMode="auto">
          <a:xfrm>
            <a:off x="2201863" y="4768850"/>
            <a:ext cx="976312" cy="1187450"/>
            <a:chOff x="1387" y="3004"/>
            <a:chExt cx="615" cy="748"/>
          </a:xfrm>
        </p:grpSpPr>
        <p:grpSp>
          <p:nvGrpSpPr>
            <p:cNvPr id="125984" name="Group 18"/>
            <p:cNvGrpSpPr>
              <a:grpSpLocks/>
            </p:cNvGrpSpPr>
            <p:nvPr>
              <p:custDataLst>
                <p:tags r:id="rId29"/>
              </p:custDataLst>
            </p:nvPr>
          </p:nvGrpSpPr>
          <p:grpSpPr bwMode="auto">
            <a:xfrm>
              <a:off x="1391" y="3416"/>
              <a:ext cx="611" cy="336"/>
              <a:chOff x="2880" y="3456"/>
              <a:chExt cx="611" cy="336"/>
            </a:xfrm>
          </p:grpSpPr>
          <p:sp>
            <p:nvSpPr>
              <p:cNvPr id="125986" name="Oval 19"/>
              <p:cNvSpPr>
                <a:spLocks noChangeArrowheads="1"/>
              </p:cNvSpPr>
              <p:nvPr>
                <p:custDataLst>
                  <p:tags r:id="rId31"/>
                </p:custDataLst>
              </p:nvPr>
            </p:nvSpPr>
            <p:spPr bwMode="auto">
              <a:xfrm>
                <a:off x="2936" y="3456"/>
                <a:ext cx="517" cy="336"/>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30000"/>
                  </a:spcBef>
                  <a:buClr>
                    <a:schemeClr val="accent1"/>
                  </a:buClr>
                  <a:buSzPct val="75000"/>
                  <a:buFont typeface="Wingdings" charset="2"/>
                  <a:buChar char="q"/>
                  <a:defRPr sz="2400">
                    <a:solidFill>
                      <a:schemeClr val="tx1"/>
                    </a:solidFill>
                    <a:latin typeface="Arial" charset="0"/>
                  </a:defRPr>
                </a:lvl1pPr>
                <a:lvl2pPr marL="742950" indent="-285750">
                  <a:spcBef>
                    <a:spcPct val="30000"/>
                  </a:spcBef>
                  <a:buClr>
                    <a:schemeClr val="accent1"/>
                  </a:buClr>
                  <a:buSzPct val="75000"/>
                  <a:buFont typeface="Monotype Sorts" charset="2"/>
                  <a:buChar char="l"/>
                  <a:defRPr sz="2000">
                    <a:solidFill>
                      <a:schemeClr val="tx1"/>
                    </a:solidFill>
                    <a:latin typeface="Arial" charset="0"/>
                  </a:defRPr>
                </a:lvl2pPr>
                <a:lvl3pPr marL="1143000" indent="-228600">
                  <a:spcBef>
                    <a:spcPct val="30000"/>
                  </a:spcBef>
                  <a:buClr>
                    <a:schemeClr val="accent1"/>
                  </a:buClr>
                  <a:buSzPct val="100000"/>
                  <a:buChar char="-"/>
                  <a:defRPr>
                    <a:solidFill>
                      <a:schemeClr val="tx1"/>
                    </a:solidFill>
                    <a:latin typeface="Arial" charset="0"/>
                  </a:defRPr>
                </a:lvl3pPr>
                <a:lvl4pPr marL="1600200" indent="-228600">
                  <a:spcBef>
                    <a:spcPct val="20000"/>
                  </a:spcBef>
                  <a:buChar char="–"/>
                  <a:defRPr sz="2000">
                    <a:solidFill>
                      <a:schemeClr val="tx1"/>
                    </a:solidFill>
                    <a:latin typeface="Times New Roman" charset="0"/>
                  </a:defRPr>
                </a:lvl4pPr>
                <a:lvl5pPr marL="2057400" indent="-228600">
                  <a:spcBef>
                    <a:spcPct val="20000"/>
                  </a:spcBef>
                  <a:buChar char="»"/>
                  <a:defRPr sz="2000">
                    <a:solidFill>
                      <a:schemeClr val="tx1"/>
                    </a:solidFill>
                    <a:latin typeface="Times New Roman" charset="0"/>
                  </a:defRPr>
                </a:lvl5pPr>
                <a:lvl6pPr marL="2514600" indent="-228600" eaLnBrk="0" fontAlgn="base" hangingPunct="0">
                  <a:spcBef>
                    <a:spcPct val="20000"/>
                  </a:spcBef>
                  <a:spcAft>
                    <a:spcPct val="0"/>
                  </a:spcAft>
                  <a:buChar char="»"/>
                  <a:defRPr sz="2000">
                    <a:solidFill>
                      <a:schemeClr val="tx1"/>
                    </a:solidFill>
                    <a:latin typeface="Times New Roman" charset="0"/>
                  </a:defRPr>
                </a:lvl6pPr>
                <a:lvl7pPr marL="2971800" indent="-228600" eaLnBrk="0" fontAlgn="base" hangingPunct="0">
                  <a:spcBef>
                    <a:spcPct val="20000"/>
                  </a:spcBef>
                  <a:spcAft>
                    <a:spcPct val="0"/>
                  </a:spcAft>
                  <a:buChar char="»"/>
                  <a:defRPr sz="2000">
                    <a:solidFill>
                      <a:schemeClr val="tx1"/>
                    </a:solidFill>
                    <a:latin typeface="Times New Roman" charset="0"/>
                  </a:defRPr>
                </a:lvl7pPr>
                <a:lvl8pPr marL="3429000" indent="-228600" eaLnBrk="0" fontAlgn="base" hangingPunct="0">
                  <a:spcBef>
                    <a:spcPct val="20000"/>
                  </a:spcBef>
                  <a:spcAft>
                    <a:spcPct val="0"/>
                  </a:spcAft>
                  <a:buChar char="»"/>
                  <a:defRPr sz="2000">
                    <a:solidFill>
                      <a:schemeClr val="tx1"/>
                    </a:solidFill>
                    <a:latin typeface="Times New Roman" charset="0"/>
                  </a:defRPr>
                </a:lvl8pPr>
                <a:lvl9pPr marL="3886200" indent="-228600" eaLnBrk="0" fontAlgn="base" hangingPunct="0">
                  <a:spcBef>
                    <a:spcPct val="20000"/>
                  </a:spcBef>
                  <a:spcAft>
                    <a:spcPct val="0"/>
                  </a:spcAft>
                  <a:buChar char="»"/>
                  <a:defRPr sz="2000">
                    <a:solidFill>
                      <a:schemeClr val="tx1"/>
                    </a:solidFill>
                    <a:latin typeface="Times New Roman" charset="0"/>
                  </a:defRPr>
                </a:lvl9pPr>
              </a:lstStyle>
              <a:p>
                <a:pPr>
                  <a:spcBef>
                    <a:spcPct val="0"/>
                  </a:spcBef>
                  <a:buClrTx/>
                  <a:buSzTx/>
                  <a:buFontTx/>
                  <a:buNone/>
                </a:pPr>
                <a:endParaRPr lang="en-US" altLang="en-US" sz="1800">
                  <a:solidFill>
                    <a:schemeClr val="accent1"/>
                  </a:solidFill>
                </a:endParaRPr>
              </a:p>
            </p:txBody>
          </p:sp>
          <p:sp>
            <p:nvSpPr>
              <p:cNvPr id="125987" name="Text Box 20"/>
              <p:cNvSpPr txBox="1">
                <a:spLocks noChangeArrowheads="1"/>
              </p:cNvSpPr>
              <p:nvPr>
                <p:custDataLst>
                  <p:tags r:id="rId32"/>
                </p:custDataLst>
              </p:nvPr>
            </p:nvSpPr>
            <p:spPr bwMode="auto">
              <a:xfrm>
                <a:off x="2880" y="3504"/>
                <a:ext cx="611"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spcBef>
                    <a:spcPct val="30000"/>
                  </a:spcBef>
                  <a:buClr>
                    <a:schemeClr val="accent1"/>
                  </a:buClr>
                  <a:buSzPct val="75000"/>
                  <a:buFont typeface="Wingdings" charset="2"/>
                  <a:buChar char="q"/>
                  <a:defRPr sz="2400">
                    <a:solidFill>
                      <a:schemeClr val="tx1"/>
                    </a:solidFill>
                    <a:latin typeface="Arial" charset="0"/>
                  </a:defRPr>
                </a:lvl1pPr>
                <a:lvl2pPr marL="742950" indent="-285750">
                  <a:spcBef>
                    <a:spcPct val="30000"/>
                  </a:spcBef>
                  <a:buClr>
                    <a:schemeClr val="accent1"/>
                  </a:buClr>
                  <a:buSzPct val="75000"/>
                  <a:buFont typeface="Monotype Sorts" charset="2"/>
                  <a:buChar char="l"/>
                  <a:defRPr sz="2000">
                    <a:solidFill>
                      <a:schemeClr val="tx1"/>
                    </a:solidFill>
                    <a:latin typeface="Arial" charset="0"/>
                  </a:defRPr>
                </a:lvl2pPr>
                <a:lvl3pPr marL="1143000" indent="-228600">
                  <a:spcBef>
                    <a:spcPct val="30000"/>
                  </a:spcBef>
                  <a:buClr>
                    <a:schemeClr val="accent1"/>
                  </a:buClr>
                  <a:buSzPct val="100000"/>
                  <a:buChar char="-"/>
                  <a:defRPr>
                    <a:solidFill>
                      <a:schemeClr val="tx1"/>
                    </a:solidFill>
                    <a:latin typeface="Arial" charset="0"/>
                  </a:defRPr>
                </a:lvl3pPr>
                <a:lvl4pPr marL="1600200" indent="-228600">
                  <a:spcBef>
                    <a:spcPct val="20000"/>
                  </a:spcBef>
                  <a:buChar char="–"/>
                  <a:defRPr sz="2000">
                    <a:solidFill>
                      <a:schemeClr val="tx1"/>
                    </a:solidFill>
                    <a:latin typeface="Times New Roman" charset="0"/>
                  </a:defRPr>
                </a:lvl4pPr>
                <a:lvl5pPr marL="2057400" indent="-228600">
                  <a:spcBef>
                    <a:spcPct val="20000"/>
                  </a:spcBef>
                  <a:buChar char="»"/>
                  <a:defRPr sz="2000">
                    <a:solidFill>
                      <a:schemeClr val="tx1"/>
                    </a:solidFill>
                    <a:latin typeface="Times New Roman" charset="0"/>
                  </a:defRPr>
                </a:lvl5pPr>
                <a:lvl6pPr marL="2514600" indent="-228600" eaLnBrk="0" fontAlgn="base" hangingPunct="0">
                  <a:spcBef>
                    <a:spcPct val="20000"/>
                  </a:spcBef>
                  <a:spcAft>
                    <a:spcPct val="0"/>
                  </a:spcAft>
                  <a:buChar char="»"/>
                  <a:defRPr sz="2000">
                    <a:solidFill>
                      <a:schemeClr val="tx1"/>
                    </a:solidFill>
                    <a:latin typeface="Times New Roman" charset="0"/>
                  </a:defRPr>
                </a:lvl6pPr>
                <a:lvl7pPr marL="2971800" indent="-228600" eaLnBrk="0" fontAlgn="base" hangingPunct="0">
                  <a:spcBef>
                    <a:spcPct val="20000"/>
                  </a:spcBef>
                  <a:spcAft>
                    <a:spcPct val="0"/>
                  </a:spcAft>
                  <a:buChar char="»"/>
                  <a:defRPr sz="2000">
                    <a:solidFill>
                      <a:schemeClr val="tx1"/>
                    </a:solidFill>
                    <a:latin typeface="Times New Roman" charset="0"/>
                  </a:defRPr>
                </a:lvl7pPr>
                <a:lvl8pPr marL="3429000" indent="-228600" eaLnBrk="0" fontAlgn="base" hangingPunct="0">
                  <a:spcBef>
                    <a:spcPct val="20000"/>
                  </a:spcBef>
                  <a:spcAft>
                    <a:spcPct val="0"/>
                  </a:spcAft>
                  <a:buChar char="»"/>
                  <a:defRPr sz="2000">
                    <a:solidFill>
                      <a:schemeClr val="tx1"/>
                    </a:solidFill>
                    <a:latin typeface="Times New Roman" charset="0"/>
                  </a:defRPr>
                </a:lvl8pPr>
                <a:lvl9pPr marL="3886200" indent="-228600" eaLnBrk="0" fontAlgn="base" hangingPunct="0">
                  <a:spcBef>
                    <a:spcPct val="20000"/>
                  </a:spcBef>
                  <a:spcAft>
                    <a:spcPct val="0"/>
                  </a:spcAft>
                  <a:buChar char="»"/>
                  <a:defRPr sz="2000">
                    <a:solidFill>
                      <a:schemeClr val="tx1"/>
                    </a:solidFill>
                    <a:latin typeface="Times New Roman" charset="0"/>
                  </a:defRPr>
                </a:lvl9pPr>
              </a:lstStyle>
              <a:p>
                <a:pPr>
                  <a:spcBef>
                    <a:spcPct val="0"/>
                  </a:spcBef>
                  <a:buClrTx/>
                  <a:buSzTx/>
                  <a:buFontTx/>
                  <a:buNone/>
                </a:pPr>
                <a:r>
                  <a:rPr lang="en-US" altLang="zh-CN" sz="1800">
                    <a:solidFill>
                      <a:schemeClr val="accent1"/>
                    </a:solidFill>
                    <a:ea typeface="宋体" charset="-122"/>
                  </a:rPr>
                  <a:t>Decode</a:t>
                </a:r>
              </a:p>
            </p:txBody>
          </p:sp>
        </p:grpSp>
        <p:cxnSp>
          <p:nvCxnSpPr>
            <p:cNvPr id="125985" name="AutoShape 24"/>
            <p:cNvCxnSpPr>
              <a:cxnSpLocks noChangeShapeType="1"/>
              <a:stCxn id="125989" idx="3"/>
              <a:endCxn id="125986" idx="0"/>
            </p:cNvCxnSpPr>
            <p:nvPr>
              <p:custDataLst>
                <p:tags r:id="rId30"/>
              </p:custDataLst>
            </p:nvPr>
          </p:nvCxnSpPr>
          <p:spPr bwMode="auto">
            <a:xfrm>
              <a:off x="1387" y="3004"/>
              <a:ext cx="319" cy="412"/>
            </a:xfrm>
            <a:prstGeom prst="curvedConnector2">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cxnSp>
      </p:grpSp>
      <p:grpSp>
        <p:nvGrpSpPr>
          <p:cNvPr id="347174" name="Group 38"/>
          <p:cNvGrpSpPr>
            <a:grpSpLocks/>
          </p:cNvGrpSpPr>
          <p:nvPr/>
        </p:nvGrpSpPr>
        <p:grpSpPr bwMode="auto">
          <a:xfrm>
            <a:off x="684213" y="5422900"/>
            <a:ext cx="2024062" cy="534988"/>
            <a:chOff x="431" y="3416"/>
            <a:chExt cx="1275" cy="337"/>
          </a:xfrm>
        </p:grpSpPr>
        <p:grpSp>
          <p:nvGrpSpPr>
            <p:cNvPr id="125980" name="Group 21"/>
            <p:cNvGrpSpPr>
              <a:grpSpLocks/>
            </p:cNvGrpSpPr>
            <p:nvPr>
              <p:custDataLst>
                <p:tags r:id="rId25"/>
              </p:custDataLst>
            </p:nvPr>
          </p:nvGrpSpPr>
          <p:grpSpPr bwMode="auto">
            <a:xfrm>
              <a:off x="431" y="3416"/>
              <a:ext cx="484" cy="336"/>
              <a:chOff x="1920" y="3456"/>
              <a:chExt cx="484" cy="336"/>
            </a:xfrm>
          </p:grpSpPr>
          <p:sp>
            <p:nvSpPr>
              <p:cNvPr id="125982" name="Oval 22"/>
              <p:cNvSpPr>
                <a:spLocks noChangeArrowheads="1"/>
              </p:cNvSpPr>
              <p:nvPr>
                <p:custDataLst>
                  <p:tags r:id="rId27"/>
                </p:custDataLst>
              </p:nvPr>
            </p:nvSpPr>
            <p:spPr bwMode="auto">
              <a:xfrm>
                <a:off x="1920" y="3456"/>
                <a:ext cx="480" cy="336"/>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30000"/>
                  </a:spcBef>
                  <a:buClr>
                    <a:schemeClr val="accent1"/>
                  </a:buClr>
                  <a:buSzPct val="75000"/>
                  <a:buFont typeface="Wingdings" charset="2"/>
                  <a:buChar char="q"/>
                  <a:defRPr sz="2400">
                    <a:solidFill>
                      <a:schemeClr val="tx1"/>
                    </a:solidFill>
                    <a:latin typeface="Arial" charset="0"/>
                  </a:defRPr>
                </a:lvl1pPr>
                <a:lvl2pPr marL="742950" indent="-285750">
                  <a:spcBef>
                    <a:spcPct val="30000"/>
                  </a:spcBef>
                  <a:buClr>
                    <a:schemeClr val="accent1"/>
                  </a:buClr>
                  <a:buSzPct val="75000"/>
                  <a:buFont typeface="Monotype Sorts" charset="2"/>
                  <a:buChar char="l"/>
                  <a:defRPr sz="2000">
                    <a:solidFill>
                      <a:schemeClr val="tx1"/>
                    </a:solidFill>
                    <a:latin typeface="Arial" charset="0"/>
                  </a:defRPr>
                </a:lvl2pPr>
                <a:lvl3pPr marL="1143000" indent="-228600">
                  <a:spcBef>
                    <a:spcPct val="30000"/>
                  </a:spcBef>
                  <a:buClr>
                    <a:schemeClr val="accent1"/>
                  </a:buClr>
                  <a:buSzPct val="100000"/>
                  <a:buChar char="-"/>
                  <a:defRPr>
                    <a:solidFill>
                      <a:schemeClr val="tx1"/>
                    </a:solidFill>
                    <a:latin typeface="Arial" charset="0"/>
                  </a:defRPr>
                </a:lvl3pPr>
                <a:lvl4pPr marL="1600200" indent="-228600">
                  <a:spcBef>
                    <a:spcPct val="20000"/>
                  </a:spcBef>
                  <a:buChar char="–"/>
                  <a:defRPr sz="2000">
                    <a:solidFill>
                      <a:schemeClr val="tx1"/>
                    </a:solidFill>
                    <a:latin typeface="Times New Roman" charset="0"/>
                  </a:defRPr>
                </a:lvl4pPr>
                <a:lvl5pPr marL="2057400" indent="-228600">
                  <a:spcBef>
                    <a:spcPct val="20000"/>
                  </a:spcBef>
                  <a:buChar char="»"/>
                  <a:defRPr sz="2000">
                    <a:solidFill>
                      <a:schemeClr val="tx1"/>
                    </a:solidFill>
                    <a:latin typeface="Times New Roman" charset="0"/>
                  </a:defRPr>
                </a:lvl5pPr>
                <a:lvl6pPr marL="2514600" indent="-228600" eaLnBrk="0" fontAlgn="base" hangingPunct="0">
                  <a:spcBef>
                    <a:spcPct val="20000"/>
                  </a:spcBef>
                  <a:spcAft>
                    <a:spcPct val="0"/>
                  </a:spcAft>
                  <a:buChar char="»"/>
                  <a:defRPr sz="2000">
                    <a:solidFill>
                      <a:schemeClr val="tx1"/>
                    </a:solidFill>
                    <a:latin typeface="Times New Roman" charset="0"/>
                  </a:defRPr>
                </a:lvl6pPr>
                <a:lvl7pPr marL="2971800" indent="-228600" eaLnBrk="0" fontAlgn="base" hangingPunct="0">
                  <a:spcBef>
                    <a:spcPct val="20000"/>
                  </a:spcBef>
                  <a:spcAft>
                    <a:spcPct val="0"/>
                  </a:spcAft>
                  <a:buChar char="»"/>
                  <a:defRPr sz="2000">
                    <a:solidFill>
                      <a:schemeClr val="tx1"/>
                    </a:solidFill>
                    <a:latin typeface="Times New Roman" charset="0"/>
                  </a:defRPr>
                </a:lvl7pPr>
                <a:lvl8pPr marL="3429000" indent="-228600" eaLnBrk="0" fontAlgn="base" hangingPunct="0">
                  <a:spcBef>
                    <a:spcPct val="20000"/>
                  </a:spcBef>
                  <a:spcAft>
                    <a:spcPct val="0"/>
                  </a:spcAft>
                  <a:buChar char="»"/>
                  <a:defRPr sz="2000">
                    <a:solidFill>
                      <a:schemeClr val="tx1"/>
                    </a:solidFill>
                    <a:latin typeface="Times New Roman" charset="0"/>
                  </a:defRPr>
                </a:lvl8pPr>
                <a:lvl9pPr marL="3886200" indent="-228600" eaLnBrk="0" fontAlgn="base" hangingPunct="0">
                  <a:spcBef>
                    <a:spcPct val="20000"/>
                  </a:spcBef>
                  <a:spcAft>
                    <a:spcPct val="0"/>
                  </a:spcAft>
                  <a:buChar char="»"/>
                  <a:defRPr sz="2000">
                    <a:solidFill>
                      <a:schemeClr val="tx1"/>
                    </a:solidFill>
                    <a:latin typeface="Times New Roman" charset="0"/>
                  </a:defRPr>
                </a:lvl9pPr>
              </a:lstStyle>
              <a:p>
                <a:pPr>
                  <a:spcBef>
                    <a:spcPct val="0"/>
                  </a:spcBef>
                  <a:buClrTx/>
                  <a:buSzTx/>
                  <a:buFontTx/>
                  <a:buNone/>
                </a:pPr>
                <a:endParaRPr lang="en-US" altLang="en-US" sz="1800">
                  <a:solidFill>
                    <a:schemeClr val="accent1"/>
                  </a:solidFill>
                </a:endParaRPr>
              </a:p>
            </p:txBody>
          </p:sp>
          <p:sp>
            <p:nvSpPr>
              <p:cNvPr id="125983" name="Text Box 23"/>
              <p:cNvSpPr txBox="1">
                <a:spLocks noChangeArrowheads="1"/>
              </p:cNvSpPr>
              <p:nvPr>
                <p:custDataLst>
                  <p:tags r:id="rId28"/>
                </p:custDataLst>
              </p:nvPr>
            </p:nvSpPr>
            <p:spPr bwMode="auto">
              <a:xfrm>
                <a:off x="1968" y="3504"/>
                <a:ext cx="43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spcBef>
                    <a:spcPct val="30000"/>
                  </a:spcBef>
                  <a:buClr>
                    <a:schemeClr val="accent1"/>
                  </a:buClr>
                  <a:buSzPct val="75000"/>
                  <a:buFont typeface="Wingdings" charset="2"/>
                  <a:buChar char="q"/>
                  <a:defRPr sz="2400">
                    <a:solidFill>
                      <a:schemeClr val="tx1"/>
                    </a:solidFill>
                    <a:latin typeface="Arial" charset="0"/>
                  </a:defRPr>
                </a:lvl1pPr>
                <a:lvl2pPr marL="742950" indent="-285750">
                  <a:spcBef>
                    <a:spcPct val="30000"/>
                  </a:spcBef>
                  <a:buClr>
                    <a:schemeClr val="accent1"/>
                  </a:buClr>
                  <a:buSzPct val="75000"/>
                  <a:buFont typeface="Monotype Sorts" charset="2"/>
                  <a:buChar char="l"/>
                  <a:defRPr sz="2000">
                    <a:solidFill>
                      <a:schemeClr val="tx1"/>
                    </a:solidFill>
                    <a:latin typeface="Arial" charset="0"/>
                  </a:defRPr>
                </a:lvl2pPr>
                <a:lvl3pPr marL="1143000" indent="-228600">
                  <a:spcBef>
                    <a:spcPct val="30000"/>
                  </a:spcBef>
                  <a:buClr>
                    <a:schemeClr val="accent1"/>
                  </a:buClr>
                  <a:buSzPct val="100000"/>
                  <a:buChar char="-"/>
                  <a:defRPr>
                    <a:solidFill>
                      <a:schemeClr val="tx1"/>
                    </a:solidFill>
                    <a:latin typeface="Arial" charset="0"/>
                  </a:defRPr>
                </a:lvl3pPr>
                <a:lvl4pPr marL="1600200" indent="-228600">
                  <a:spcBef>
                    <a:spcPct val="20000"/>
                  </a:spcBef>
                  <a:buChar char="–"/>
                  <a:defRPr sz="2000">
                    <a:solidFill>
                      <a:schemeClr val="tx1"/>
                    </a:solidFill>
                    <a:latin typeface="Times New Roman" charset="0"/>
                  </a:defRPr>
                </a:lvl4pPr>
                <a:lvl5pPr marL="2057400" indent="-228600">
                  <a:spcBef>
                    <a:spcPct val="20000"/>
                  </a:spcBef>
                  <a:buChar char="»"/>
                  <a:defRPr sz="2000">
                    <a:solidFill>
                      <a:schemeClr val="tx1"/>
                    </a:solidFill>
                    <a:latin typeface="Times New Roman" charset="0"/>
                  </a:defRPr>
                </a:lvl5pPr>
                <a:lvl6pPr marL="2514600" indent="-228600" eaLnBrk="0" fontAlgn="base" hangingPunct="0">
                  <a:spcBef>
                    <a:spcPct val="20000"/>
                  </a:spcBef>
                  <a:spcAft>
                    <a:spcPct val="0"/>
                  </a:spcAft>
                  <a:buChar char="»"/>
                  <a:defRPr sz="2000">
                    <a:solidFill>
                      <a:schemeClr val="tx1"/>
                    </a:solidFill>
                    <a:latin typeface="Times New Roman" charset="0"/>
                  </a:defRPr>
                </a:lvl6pPr>
                <a:lvl7pPr marL="2971800" indent="-228600" eaLnBrk="0" fontAlgn="base" hangingPunct="0">
                  <a:spcBef>
                    <a:spcPct val="20000"/>
                  </a:spcBef>
                  <a:spcAft>
                    <a:spcPct val="0"/>
                  </a:spcAft>
                  <a:buChar char="»"/>
                  <a:defRPr sz="2000">
                    <a:solidFill>
                      <a:schemeClr val="tx1"/>
                    </a:solidFill>
                    <a:latin typeface="Times New Roman" charset="0"/>
                  </a:defRPr>
                </a:lvl7pPr>
                <a:lvl8pPr marL="3429000" indent="-228600" eaLnBrk="0" fontAlgn="base" hangingPunct="0">
                  <a:spcBef>
                    <a:spcPct val="20000"/>
                  </a:spcBef>
                  <a:spcAft>
                    <a:spcPct val="0"/>
                  </a:spcAft>
                  <a:buChar char="»"/>
                  <a:defRPr sz="2000">
                    <a:solidFill>
                      <a:schemeClr val="tx1"/>
                    </a:solidFill>
                    <a:latin typeface="Times New Roman" charset="0"/>
                  </a:defRPr>
                </a:lvl8pPr>
                <a:lvl9pPr marL="3886200" indent="-228600" eaLnBrk="0" fontAlgn="base" hangingPunct="0">
                  <a:spcBef>
                    <a:spcPct val="20000"/>
                  </a:spcBef>
                  <a:spcAft>
                    <a:spcPct val="0"/>
                  </a:spcAft>
                  <a:buChar char="»"/>
                  <a:defRPr sz="2000">
                    <a:solidFill>
                      <a:schemeClr val="tx1"/>
                    </a:solidFill>
                    <a:latin typeface="Times New Roman" charset="0"/>
                  </a:defRPr>
                </a:lvl9pPr>
              </a:lstStyle>
              <a:p>
                <a:pPr>
                  <a:spcBef>
                    <a:spcPct val="0"/>
                  </a:spcBef>
                  <a:buClrTx/>
                  <a:buSzTx/>
                  <a:buFontTx/>
                  <a:buNone/>
                </a:pPr>
                <a:r>
                  <a:rPr lang="en-US" altLang="zh-CN" sz="1800">
                    <a:solidFill>
                      <a:schemeClr val="accent1"/>
                    </a:solidFill>
                    <a:ea typeface="宋体" charset="-122"/>
                  </a:rPr>
                  <a:t>Exec</a:t>
                </a:r>
              </a:p>
            </p:txBody>
          </p:sp>
        </p:grpSp>
        <p:cxnSp>
          <p:nvCxnSpPr>
            <p:cNvPr id="125981" name="AutoShape 25"/>
            <p:cNvCxnSpPr>
              <a:cxnSpLocks noChangeShapeType="1"/>
              <a:stCxn id="125986" idx="4"/>
              <a:endCxn id="125982" idx="4"/>
            </p:cNvCxnSpPr>
            <p:nvPr>
              <p:custDataLst>
                <p:tags r:id="rId26"/>
              </p:custDataLst>
            </p:nvPr>
          </p:nvCxnSpPr>
          <p:spPr bwMode="auto">
            <a:xfrm rot="5400000">
              <a:off x="1188" y="3235"/>
              <a:ext cx="1" cy="1035"/>
            </a:xfrm>
            <a:prstGeom prst="curvedConnector3">
              <a:avLst>
                <a:gd name="adj1" fmla="val 14400000"/>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cxnSp>
      </p:grpSp>
      <p:cxnSp>
        <p:nvCxnSpPr>
          <p:cNvPr id="347162" name="AutoShape 26"/>
          <p:cNvCxnSpPr>
            <a:cxnSpLocks noChangeShapeType="1"/>
            <a:stCxn id="125982" idx="0"/>
            <a:endCxn id="125989" idx="1"/>
          </p:cNvCxnSpPr>
          <p:nvPr>
            <p:custDataLst>
              <p:tags r:id="rId15"/>
            </p:custDataLst>
          </p:nvPr>
        </p:nvCxnSpPr>
        <p:spPr bwMode="auto">
          <a:xfrm rot="-5400000">
            <a:off x="928688" y="4905375"/>
            <a:ext cx="654050" cy="381000"/>
          </a:xfrm>
          <a:prstGeom prst="curvedConnector2">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125971" name="Rectangle 27"/>
          <p:cNvSpPr>
            <a:spLocks noChangeArrowheads="1"/>
          </p:cNvSpPr>
          <p:nvPr>
            <p:custDataLst>
              <p:tags r:id="rId16"/>
            </p:custDataLst>
          </p:nvPr>
        </p:nvSpPr>
        <p:spPr bwMode="auto">
          <a:xfrm>
            <a:off x="6911975" y="1577975"/>
            <a:ext cx="990600" cy="28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lvl1pPr>
              <a:spcBef>
                <a:spcPct val="30000"/>
              </a:spcBef>
              <a:buClr>
                <a:schemeClr val="accent1"/>
              </a:buClr>
              <a:buSzPct val="75000"/>
              <a:buFont typeface="Wingdings" charset="2"/>
              <a:buChar char="q"/>
              <a:defRPr sz="2400">
                <a:solidFill>
                  <a:schemeClr val="tx1"/>
                </a:solidFill>
                <a:latin typeface="Arial" charset="0"/>
              </a:defRPr>
            </a:lvl1pPr>
            <a:lvl2pPr marL="742950" indent="-285750">
              <a:spcBef>
                <a:spcPct val="30000"/>
              </a:spcBef>
              <a:buClr>
                <a:schemeClr val="accent1"/>
              </a:buClr>
              <a:buSzPct val="75000"/>
              <a:buFont typeface="Monotype Sorts" charset="2"/>
              <a:buChar char="l"/>
              <a:defRPr sz="2000">
                <a:solidFill>
                  <a:schemeClr val="tx1"/>
                </a:solidFill>
                <a:latin typeface="Arial" charset="0"/>
              </a:defRPr>
            </a:lvl2pPr>
            <a:lvl3pPr marL="1143000" indent="-228600">
              <a:spcBef>
                <a:spcPct val="30000"/>
              </a:spcBef>
              <a:buClr>
                <a:schemeClr val="accent1"/>
              </a:buClr>
              <a:buSzPct val="100000"/>
              <a:buChar char="-"/>
              <a:defRPr>
                <a:solidFill>
                  <a:schemeClr val="tx1"/>
                </a:solidFill>
                <a:latin typeface="Arial" charset="0"/>
              </a:defRPr>
            </a:lvl3pPr>
            <a:lvl4pPr marL="1600200" indent="-228600">
              <a:spcBef>
                <a:spcPct val="20000"/>
              </a:spcBef>
              <a:buChar char="–"/>
              <a:defRPr sz="2000">
                <a:solidFill>
                  <a:schemeClr val="tx1"/>
                </a:solidFill>
                <a:latin typeface="Times New Roman" charset="0"/>
              </a:defRPr>
            </a:lvl4pPr>
            <a:lvl5pPr marL="2057400" indent="-228600">
              <a:spcBef>
                <a:spcPct val="20000"/>
              </a:spcBef>
              <a:buChar char="»"/>
              <a:defRPr sz="2000">
                <a:solidFill>
                  <a:schemeClr val="tx1"/>
                </a:solidFill>
                <a:latin typeface="Times New Roman" charset="0"/>
              </a:defRPr>
            </a:lvl5pPr>
            <a:lvl6pPr marL="2514600" indent="-228600" eaLnBrk="0" fontAlgn="base" hangingPunct="0">
              <a:spcBef>
                <a:spcPct val="20000"/>
              </a:spcBef>
              <a:spcAft>
                <a:spcPct val="0"/>
              </a:spcAft>
              <a:buChar char="»"/>
              <a:defRPr sz="2000">
                <a:solidFill>
                  <a:schemeClr val="tx1"/>
                </a:solidFill>
                <a:latin typeface="Times New Roman" charset="0"/>
              </a:defRPr>
            </a:lvl6pPr>
            <a:lvl7pPr marL="2971800" indent="-228600" eaLnBrk="0" fontAlgn="base" hangingPunct="0">
              <a:spcBef>
                <a:spcPct val="20000"/>
              </a:spcBef>
              <a:spcAft>
                <a:spcPct val="0"/>
              </a:spcAft>
              <a:buChar char="»"/>
              <a:defRPr sz="2000">
                <a:solidFill>
                  <a:schemeClr val="tx1"/>
                </a:solidFill>
                <a:latin typeface="Times New Roman" charset="0"/>
              </a:defRPr>
            </a:lvl7pPr>
            <a:lvl8pPr marL="3429000" indent="-228600" eaLnBrk="0" fontAlgn="base" hangingPunct="0">
              <a:spcBef>
                <a:spcPct val="20000"/>
              </a:spcBef>
              <a:spcAft>
                <a:spcPct val="0"/>
              </a:spcAft>
              <a:buChar char="»"/>
              <a:defRPr sz="2000">
                <a:solidFill>
                  <a:schemeClr val="tx1"/>
                </a:solidFill>
                <a:latin typeface="Times New Roman" charset="0"/>
              </a:defRPr>
            </a:lvl8pPr>
            <a:lvl9pPr marL="3886200" indent="-228600" eaLnBrk="0" fontAlgn="base" hangingPunct="0">
              <a:spcBef>
                <a:spcPct val="20000"/>
              </a:spcBef>
              <a:spcAft>
                <a:spcPct val="0"/>
              </a:spcAft>
              <a:buChar char="»"/>
              <a:defRPr sz="2000">
                <a:solidFill>
                  <a:schemeClr val="tx1"/>
                </a:solidFill>
                <a:latin typeface="Times New Roman" charset="0"/>
              </a:defRPr>
            </a:lvl9pPr>
          </a:lstStyle>
          <a:p>
            <a:pPr>
              <a:lnSpc>
                <a:spcPct val="85000"/>
              </a:lnSpc>
              <a:spcBef>
                <a:spcPct val="0"/>
              </a:spcBef>
              <a:buClrTx/>
              <a:buSzTx/>
              <a:buFontTx/>
              <a:buNone/>
            </a:pPr>
            <a:r>
              <a:rPr lang="en-US" altLang="zh-CN" sz="1800" b="1">
                <a:ea typeface="宋体" charset="-122"/>
              </a:rPr>
              <a:t>Devices</a:t>
            </a:r>
          </a:p>
        </p:txBody>
      </p:sp>
      <p:sp>
        <p:nvSpPr>
          <p:cNvPr id="125972" name="AutoShape 28"/>
          <p:cNvSpPr>
            <a:spLocks noChangeArrowheads="1"/>
          </p:cNvSpPr>
          <p:nvPr>
            <p:custDataLst>
              <p:tags r:id="rId17"/>
            </p:custDataLst>
          </p:nvPr>
        </p:nvSpPr>
        <p:spPr bwMode="auto">
          <a:xfrm>
            <a:off x="6877050" y="2514600"/>
            <a:ext cx="1079500" cy="512763"/>
          </a:xfrm>
          <a:prstGeom prst="roundRect">
            <a:avLst>
              <a:gd name="adj" fmla="val 12495"/>
            </a:avLst>
          </a:prstGeom>
          <a:solidFill>
            <a:schemeClr val="bg1"/>
          </a:solidFill>
          <a:ln w="12700">
            <a:solidFill>
              <a:schemeClr val="tx1"/>
            </a:solidFill>
            <a:round/>
            <a:headEnd/>
            <a:tailEnd/>
          </a:ln>
          <a:effectLst>
            <a:outerShdw blurRad="63500" dist="107763" dir="2700000" algn="ctr" rotWithShape="0">
              <a:schemeClr val="bg2">
                <a:alpha val="74998"/>
              </a:schemeClr>
            </a:outerShdw>
          </a:effectLst>
        </p:spPr>
        <p:txBody>
          <a:bodyPr wrap="none" anchor="ctr"/>
          <a:lstStyle>
            <a:lvl1pPr>
              <a:spcBef>
                <a:spcPct val="30000"/>
              </a:spcBef>
              <a:buClr>
                <a:schemeClr val="accent1"/>
              </a:buClr>
              <a:buSzPct val="75000"/>
              <a:buFont typeface="Wingdings" charset="2"/>
              <a:buChar char="q"/>
              <a:defRPr sz="2400">
                <a:solidFill>
                  <a:schemeClr val="tx1"/>
                </a:solidFill>
                <a:latin typeface="Arial" charset="0"/>
              </a:defRPr>
            </a:lvl1pPr>
            <a:lvl2pPr marL="742950" indent="-285750">
              <a:spcBef>
                <a:spcPct val="30000"/>
              </a:spcBef>
              <a:buClr>
                <a:schemeClr val="accent1"/>
              </a:buClr>
              <a:buSzPct val="75000"/>
              <a:buFont typeface="Monotype Sorts" charset="2"/>
              <a:buChar char="l"/>
              <a:defRPr sz="2000">
                <a:solidFill>
                  <a:schemeClr val="tx1"/>
                </a:solidFill>
                <a:latin typeface="Arial" charset="0"/>
              </a:defRPr>
            </a:lvl2pPr>
            <a:lvl3pPr marL="1143000" indent="-228600">
              <a:spcBef>
                <a:spcPct val="30000"/>
              </a:spcBef>
              <a:buClr>
                <a:schemeClr val="accent1"/>
              </a:buClr>
              <a:buSzPct val="100000"/>
              <a:buChar char="-"/>
              <a:defRPr>
                <a:solidFill>
                  <a:schemeClr val="tx1"/>
                </a:solidFill>
                <a:latin typeface="Arial" charset="0"/>
              </a:defRPr>
            </a:lvl3pPr>
            <a:lvl4pPr marL="1600200" indent="-228600">
              <a:spcBef>
                <a:spcPct val="20000"/>
              </a:spcBef>
              <a:buChar char="–"/>
              <a:defRPr sz="2000">
                <a:solidFill>
                  <a:schemeClr val="tx1"/>
                </a:solidFill>
                <a:latin typeface="Times New Roman" charset="0"/>
              </a:defRPr>
            </a:lvl4pPr>
            <a:lvl5pPr marL="2057400" indent="-228600">
              <a:spcBef>
                <a:spcPct val="20000"/>
              </a:spcBef>
              <a:buChar char="»"/>
              <a:defRPr sz="2000">
                <a:solidFill>
                  <a:schemeClr val="tx1"/>
                </a:solidFill>
                <a:latin typeface="Times New Roman" charset="0"/>
              </a:defRPr>
            </a:lvl5pPr>
            <a:lvl6pPr marL="2514600" indent="-228600" eaLnBrk="0" fontAlgn="base" hangingPunct="0">
              <a:spcBef>
                <a:spcPct val="20000"/>
              </a:spcBef>
              <a:spcAft>
                <a:spcPct val="0"/>
              </a:spcAft>
              <a:buChar char="»"/>
              <a:defRPr sz="2000">
                <a:solidFill>
                  <a:schemeClr val="tx1"/>
                </a:solidFill>
                <a:latin typeface="Times New Roman" charset="0"/>
              </a:defRPr>
            </a:lvl6pPr>
            <a:lvl7pPr marL="2971800" indent="-228600" eaLnBrk="0" fontAlgn="base" hangingPunct="0">
              <a:spcBef>
                <a:spcPct val="20000"/>
              </a:spcBef>
              <a:spcAft>
                <a:spcPct val="0"/>
              </a:spcAft>
              <a:buChar char="»"/>
              <a:defRPr sz="2000">
                <a:solidFill>
                  <a:schemeClr val="tx1"/>
                </a:solidFill>
                <a:latin typeface="Times New Roman" charset="0"/>
              </a:defRPr>
            </a:lvl7pPr>
            <a:lvl8pPr marL="3429000" indent="-228600" eaLnBrk="0" fontAlgn="base" hangingPunct="0">
              <a:spcBef>
                <a:spcPct val="20000"/>
              </a:spcBef>
              <a:spcAft>
                <a:spcPct val="0"/>
              </a:spcAft>
              <a:buChar char="»"/>
              <a:defRPr sz="2000">
                <a:solidFill>
                  <a:schemeClr val="tx1"/>
                </a:solidFill>
                <a:latin typeface="Times New Roman" charset="0"/>
              </a:defRPr>
            </a:lvl8pPr>
            <a:lvl9pPr marL="3886200" indent="-228600" eaLnBrk="0" fontAlgn="base" hangingPunct="0">
              <a:spcBef>
                <a:spcPct val="20000"/>
              </a:spcBef>
              <a:spcAft>
                <a:spcPct val="0"/>
              </a:spcAft>
              <a:buChar char="»"/>
              <a:defRPr sz="2000">
                <a:solidFill>
                  <a:schemeClr val="tx1"/>
                </a:solidFill>
                <a:latin typeface="Times New Roman" charset="0"/>
              </a:defRPr>
            </a:lvl9pPr>
          </a:lstStyle>
          <a:p>
            <a:pPr>
              <a:spcBef>
                <a:spcPct val="0"/>
              </a:spcBef>
              <a:buClrTx/>
              <a:buSzTx/>
              <a:buFontTx/>
              <a:buNone/>
            </a:pPr>
            <a:endParaRPr lang="en-US" altLang="en-US" sz="1800">
              <a:solidFill>
                <a:schemeClr val="accent1"/>
              </a:solidFill>
            </a:endParaRPr>
          </a:p>
        </p:txBody>
      </p:sp>
      <p:sp>
        <p:nvSpPr>
          <p:cNvPr id="125973" name="AutoShape 29"/>
          <p:cNvSpPr>
            <a:spLocks noChangeArrowheads="1"/>
          </p:cNvSpPr>
          <p:nvPr>
            <p:custDataLst>
              <p:tags r:id="rId18"/>
            </p:custDataLst>
          </p:nvPr>
        </p:nvSpPr>
        <p:spPr bwMode="auto">
          <a:xfrm>
            <a:off x="6877050" y="3162300"/>
            <a:ext cx="1079500" cy="482600"/>
          </a:xfrm>
          <a:prstGeom prst="roundRect">
            <a:avLst>
              <a:gd name="adj" fmla="val 12495"/>
            </a:avLst>
          </a:prstGeom>
          <a:solidFill>
            <a:schemeClr val="bg1"/>
          </a:solidFill>
          <a:ln w="12700">
            <a:solidFill>
              <a:schemeClr val="tx1"/>
            </a:solidFill>
            <a:round/>
            <a:headEnd/>
            <a:tailEnd/>
          </a:ln>
          <a:effectLst>
            <a:outerShdw blurRad="63500" dist="107763" dir="2700000" algn="ctr" rotWithShape="0">
              <a:schemeClr val="bg2">
                <a:alpha val="74998"/>
              </a:schemeClr>
            </a:outerShdw>
          </a:effectLst>
        </p:spPr>
        <p:txBody>
          <a:bodyPr wrap="none" anchor="ctr"/>
          <a:lstStyle>
            <a:lvl1pPr>
              <a:spcBef>
                <a:spcPct val="30000"/>
              </a:spcBef>
              <a:buClr>
                <a:schemeClr val="accent1"/>
              </a:buClr>
              <a:buSzPct val="75000"/>
              <a:buFont typeface="Wingdings" charset="2"/>
              <a:buChar char="q"/>
              <a:defRPr sz="2400">
                <a:solidFill>
                  <a:schemeClr val="tx1"/>
                </a:solidFill>
                <a:latin typeface="Arial" charset="0"/>
              </a:defRPr>
            </a:lvl1pPr>
            <a:lvl2pPr marL="742950" indent="-285750">
              <a:spcBef>
                <a:spcPct val="30000"/>
              </a:spcBef>
              <a:buClr>
                <a:schemeClr val="accent1"/>
              </a:buClr>
              <a:buSzPct val="75000"/>
              <a:buFont typeface="Monotype Sorts" charset="2"/>
              <a:buChar char="l"/>
              <a:defRPr sz="2000">
                <a:solidFill>
                  <a:schemeClr val="tx1"/>
                </a:solidFill>
                <a:latin typeface="Arial" charset="0"/>
              </a:defRPr>
            </a:lvl2pPr>
            <a:lvl3pPr marL="1143000" indent="-228600">
              <a:spcBef>
                <a:spcPct val="30000"/>
              </a:spcBef>
              <a:buClr>
                <a:schemeClr val="accent1"/>
              </a:buClr>
              <a:buSzPct val="100000"/>
              <a:buChar char="-"/>
              <a:defRPr>
                <a:solidFill>
                  <a:schemeClr val="tx1"/>
                </a:solidFill>
                <a:latin typeface="Arial" charset="0"/>
              </a:defRPr>
            </a:lvl3pPr>
            <a:lvl4pPr marL="1600200" indent="-228600">
              <a:spcBef>
                <a:spcPct val="20000"/>
              </a:spcBef>
              <a:buChar char="–"/>
              <a:defRPr sz="2000">
                <a:solidFill>
                  <a:schemeClr val="tx1"/>
                </a:solidFill>
                <a:latin typeface="Times New Roman" charset="0"/>
              </a:defRPr>
            </a:lvl4pPr>
            <a:lvl5pPr marL="2057400" indent="-228600">
              <a:spcBef>
                <a:spcPct val="20000"/>
              </a:spcBef>
              <a:buChar char="»"/>
              <a:defRPr sz="2000">
                <a:solidFill>
                  <a:schemeClr val="tx1"/>
                </a:solidFill>
                <a:latin typeface="Times New Roman" charset="0"/>
              </a:defRPr>
            </a:lvl5pPr>
            <a:lvl6pPr marL="2514600" indent="-228600" eaLnBrk="0" fontAlgn="base" hangingPunct="0">
              <a:spcBef>
                <a:spcPct val="20000"/>
              </a:spcBef>
              <a:spcAft>
                <a:spcPct val="0"/>
              </a:spcAft>
              <a:buChar char="»"/>
              <a:defRPr sz="2000">
                <a:solidFill>
                  <a:schemeClr val="tx1"/>
                </a:solidFill>
                <a:latin typeface="Times New Roman" charset="0"/>
              </a:defRPr>
            </a:lvl6pPr>
            <a:lvl7pPr marL="2971800" indent="-228600" eaLnBrk="0" fontAlgn="base" hangingPunct="0">
              <a:spcBef>
                <a:spcPct val="20000"/>
              </a:spcBef>
              <a:spcAft>
                <a:spcPct val="0"/>
              </a:spcAft>
              <a:buChar char="»"/>
              <a:defRPr sz="2000">
                <a:solidFill>
                  <a:schemeClr val="tx1"/>
                </a:solidFill>
                <a:latin typeface="Times New Roman" charset="0"/>
              </a:defRPr>
            </a:lvl7pPr>
            <a:lvl8pPr marL="3429000" indent="-228600" eaLnBrk="0" fontAlgn="base" hangingPunct="0">
              <a:spcBef>
                <a:spcPct val="20000"/>
              </a:spcBef>
              <a:spcAft>
                <a:spcPct val="0"/>
              </a:spcAft>
              <a:buChar char="»"/>
              <a:defRPr sz="2000">
                <a:solidFill>
                  <a:schemeClr val="tx1"/>
                </a:solidFill>
                <a:latin typeface="Times New Roman" charset="0"/>
              </a:defRPr>
            </a:lvl8pPr>
            <a:lvl9pPr marL="3886200" indent="-228600" eaLnBrk="0" fontAlgn="base" hangingPunct="0">
              <a:spcBef>
                <a:spcPct val="20000"/>
              </a:spcBef>
              <a:spcAft>
                <a:spcPct val="0"/>
              </a:spcAft>
              <a:buChar char="»"/>
              <a:defRPr sz="2000">
                <a:solidFill>
                  <a:schemeClr val="tx1"/>
                </a:solidFill>
                <a:latin typeface="Times New Roman" charset="0"/>
              </a:defRPr>
            </a:lvl9pPr>
          </a:lstStyle>
          <a:p>
            <a:pPr>
              <a:spcBef>
                <a:spcPct val="0"/>
              </a:spcBef>
              <a:buClrTx/>
              <a:buSzTx/>
              <a:buFontTx/>
              <a:buNone/>
            </a:pPr>
            <a:endParaRPr lang="en-US" altLang="en-US" sz="1800">
              <a:solidFill>
                <a:schemeClr val="accent1"/>
              </a:solidFill>
            </a:endParaRPr>
          </a:p>
        </p:txBody>
      </p:sp>
      <p:sp>
        <p:nvSpPr>
          <p:cNvPr id="125974" name="Rectangle 30"/>
          <p:cNvSpPr>
            <a:spLocks noChangeArrowheads="1"/>
          </p:cNvSpPr>
          <p:nvPr>
            <p:custDataLst>
              <p:tags r:id="rId19"/>
            </p:custDataLst>
          </p:nvPr>
        </p:nvSpPr>
        <p:spPr bwMode="auto">
          <a:xfrm>
            <a:off x="6927850" y="2595563"/>
            <a:ext cx="685800" cy="284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lvl1pPr>
              <a:spcBef>
                <a:spcPct val="30000"/>
              </a:spcBef>
              <a:buClr>
                <a:schemeClr val="accent1"/>
              </a:buClr>
              <a:buSzPct val="75000"/>
              <a:buFont typeface="Wingdings" charset="2"/>
              <a:buChar char="q"/>
              <a:defRPr sz="2400">
                <a:solidFill>
                  <a:schemeClr val="tx1"/>
                </a:solidFill>
                <a:latin typeface="Arial" charset="0"/>
              </a:defRPr>
            </a:lvl1pPr>
            <a:lvl2pPr marL="742950" indent="-285750">
              <a:spcBef>
                <a:spcPct val="30000"/>
              </a:spcBef>
              <a:buClr>
                <a:schemeClr val="accent1"/>
              </a:buClr>
              <a:buSzPct val="75000"/>
              <a:buFont typeface="Monotype Sorts" charset="2"/>
              <a:buChar char="l"/>
              <a:defRPr sz="2000">
                <a:solidFill>
                  <a:schemeClr val="tx1"/>
                </a:solidFill>
                <a:latin typeface="Arial" charset="0"/>
              </a:defRPr>
            </a:lvl2pPr>
            <a:lvl3pPr marL="1143000" indent="-228600">
              <a:spcBef>
                <a:spcPct val="30000"/>
              </a:spcBef>
              <a:buClr>
                <a:schemeClr val="accent1"/>
              </a:buClr>
              <a:buSzPct val="100000"/>
              <a:buChar char="-"/>
              <a:defRPr>
                <a:solidFill>
                  <a:schemeClr val="tx1"/>
                </a:solidFill>
                <a:latin typeface="Arial" charset="0"/>
              </a:defRPr>
            </a:lvl3pPr>
            <a:lvl4pPr marL="1600200" indent="-228600">
              <a:spcBef>
                <a:spcPct val="20000"/>
              </a:spcBef>
              <a:buChar char="–"/>
              <a:defRPr sz="2000">
                <a:solidFill>
                  <a:schemeClr val="tx1"/>
                </a:solidFill>
                <a:latin typeface="Times New Roman" charset="0"/>
              </a:defRPr>
            </a:lvl4pPr>
            <a:lvl5pPr marL="2057400" indent="-228600">
              <a:spcBef>
                <a:spcPct val="20000"/>
              </a:spcBef>
              <a:buChar char="»"/>
              <a:defRPr sz="2000">
                <a:solidFill>
                  <a:schemeClr val="tx1"/>
                </a:solidFill>
                <a:latin typeface="Times New Roman" charset="0"/>
              </a:defRPr>
            </a:lvl5pPr>
            <a:lvl6pPr marL="2514600" indent="-228600" eaLnBrk="0" fontAlgn="base" hangingPunct="0">
              <a:spcBef>
                <a:spcPct val="20000"/>
              </a:spcBef>
              <a:spcAft>
                <a:spcPct val="0"/>
              </a:spcAft>
              <a:buChar char="»"/>
              <a:defRPr sz="2000">
                <a:solidFill>
                  <a:schemeClr val="tx1"/>
                </a:solidFill>
                <a:latin typeface="Times New Roman" charset="0"/>
              </a:defRPr>
            </a:lvl6pPr>
            <a:lvl7pPr marL="2971800" indent="-228600" eaLnBrk="0" fontAlgn="base" hangingPunct="0">
              <a:spcBef>
                <a:spcPct val="20000"/>
              </a:spcBef>
              <a:spcAft>
                <a:spcPct val="0"/>
              </a:spcAft>
              <a:buChar char="»"/>
              <a:defRPr sz="2000">
                <a:solidFill>
                  <a:schemeClr val="tx1"/>
                </a:solidFill>
                <a:latin typeface="Times New Roman" charset="0"/>
              </a:defRPr>
            </a:lvl7pPr>
            <a:lvl8pPr marL="3429000" indent="-228600" eaLnBrk="0" fontAlgn="base" hangingPunct="0">
              <a:spcBef>
                <a:spcPct val="20000"/>
              </a:spcBef>
              <a:spcAft>
                <a:spcPct val="0"/>
              </a:spcAft>
              <a:buChar char="»"/>
              <a:defRPr sz="2000">
                <a:solidFill>
                  <a:schemeClr val="tx1"/>
                </a:solidFill>
                <a:latin typeface="Times New Roman" charset="0"/>
              </a:defRPr>
            </a:lvl8pPr>
            <a:lvl9pPr marL="3886200" indent="-228600" eaLnBrk="0" fontAlgn="base" hangingPunct="0">
              <a:spcBef>
                <a:spcPct val="20000"/>
              </a:spcBef>
              <a:spcAft>
                <a:spcPct val="0"/>
              </a:spcAft>
              <a:buChar char="»"/>
              <a:defRPr sz="2000">
                <a:solidFill>
                  <a:schemeClr val="tx1"/>
                </a:solidFill>
                <a:latin typeface="Times New Roman" charset="0"/>
              </a:defRPr>
            </a:lvl9pPr>
          </a:lstStyle>
          <a:p>
            <a:pPr>
              <a:lnSpc>
                <a:spcPct val="85000"/>
              </a:lnSpc>
              <a:spcBef>
                <a:spcPct val="0"/>
              </a:spcBef>
              <a:buClrTx/>
              <a:buSzTx/>
              <a:buFontTx/>
              <a:buNone/>
            </a:pPr>
            <a:r>
              <a:rPr lang="en-US" altLang="zh-CN" sz="1800" b="1">
                <a:ea typeface="宋体" charset="-122"/>
              </a:rPr>
              <a:t>Input</a:t>
            </a:r>
          </a:p>
        </p:txBody>
      </p:sp>
      <p:sp>
        <p:nvSpPr>
          <p:cNvPr id="125975" name="Rectangle 31"/>
          <p:cNvSpPr>
            <a:spLocks noChangeArrowheads="1"/>
          </p:cNvSpPr>
          <p:nvPr>
            <p:custDataLst>
              <p:tags r:id="rId20"/>
            </p:custDataLst>
          </p:nvPr>
        </p:nvSpPr>
        <p:spPr bwMode="auto">
          <a:xfrm>
            <a:off x="6927850" y="3213100"/>
            <a:ext cx="876300" cy="28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lvl1pPr>
              <a:spcBef>
                <a:spcPct val="30000"/>
              </a:spcBef>
              <a:buClr>
                <a:schemeClr val="accent1"/>
              </a:buClr>
              <a:buSzPct val="75000"/>
              <a:buFont typeface="Wingdings" charset="2"/>
              <a:buChar char="q"/>
              <a:defRPr sz="2400">
                <a:solidFill>
                  <a:schemeClr val="tx1"/>
                </a:solidFill>
                <a:latin typeface="Arial" charset="0"/>
              </a:defRPr>
            </a:lvl1pPr>
            <a:lvl2pPr marL="742950" indent="-285750">
              <a:spcBef>
                <a:spcPct val="30000"/>
              </a:spcBef>
              <a:buClr>
                <a:schemeClr val="accent1"/>
              </a:buClr>
              <a:buSzPct val="75000"/>
              <a:buFont typeface="Monotype Sorts" charset="2"/>
              <a:buChar char="l"/>
              <a:defRPr sz="2000">
                <a:solidFill>
                  <a:schemeClr val="tx1"/>
                </a:solidFill>
                <a:latin typeface="Arial" charset="0"/>
              </a:defRPr>
            </a:lvl2pPr>
            <a:lvl3pPr marL="1143000" indent="-228600">
              <a:spcBef>
                <a:spcPct val="30000"/>
              </a:spcBef>
              <a:buClr>
                <a:schemeClr val="accent1"/>
              </a:buClr>
              <a:buSzPct val="100000"/>
              <a:buChar char="-"/>
              <a:defRPr>
                <a:solidFill>
                  <a:schemeClr val="tx1"/>
                </a:solidFill>
                <a:latin typeface="Arial" charset="0"/>
              </a:defRPr>
            </a:lvl3pPr>
            <a:lvl4pPr marL="1600200" indent="-228600">
              <a:spcBef>
                <a:spcPct val="20000"/>
              </a:spcBef>
              <a:buChar char="–"/>
              <a:defRPr sz="2000">
                <a:solidFill>
                  <a:schemeClr val="tx1"/>
                </a:solidFill>
                <a:latin typeface="Times New Roman" charset="0"/>
              </a:defRPr>
            </a:lvl4pPr>
            <a:lvl5pPr marL="2057400" indent="-228600">
              <a:spcBef>
                <a:spcPct val="20000"/>
              </a:spcBef>
              <a:buChar char="»"/>
              <a:defRPr sz="2000">
                <a:solidFill>
                  <a:schemeClr val="tx1"/>
                </a:solidFill>
                <a:latin typeface="Times New Roman" charset="0"/>
              </a:defRPr>
            </a:lvl5pPr>
            <a:lvl6pPr marL="2514600" indent="-228600" eaLnBrk="0" fontAlgn="base" hangingPunct="0">
              <a:spcBef>
                <a:spcPct val="20000"/>
              </a:spcBef>
              <a:spcAft>
                <a:spcPct val="0"/>
              </a:spcAft>
              <a:buChar char="»"/>
              <a:defRPr sz="2000">
                <a:solidFill>
                  <a:schemeClr val="tx1"/>
                </a:solidFill>
                <a:latin typeface="Times New Roman" charset="0"/>
              </a:defRPr>
            </a:lvl6pPr>
            <a:lvl7pPr marL="2971800" indent="-228600" eaLnBrk="0" fontAlgn="base" hangingPunct="0">
              <a:spcBef>
                <a:spcPct val="20000"/>
              </a:spcBef>
              <a:spcAft>
                <a:spcPct val="0"/>
              </a:spcAft>
              <a:buChar char="»"/>
              <a:defRPr sz="2000">
                <a:solidFill>
                  <a:schemeClr val="tx1"/>
                </a:solidFill>
                <a:latin typeface="Times New Roman" charset="0"/>
              </a:defRPr>
            </a:lvl7pPr>
            <a:lvl8pPr marL="3429000" indent="-228600" eaLnBrk="0" fontAlgn="base" hangingPunct="0">
              <a:spcBef>
                <a:spcPct val="20000"/>
              </a:spcBef>
              <a:spcAft>
                <a:spcPct val="0"/>
              </a:spcAft>
              <a:buChar char="»"/>
              <a:defRPr sz="2000">
                <a:solidFill>
                  <a:schemeClr val="tx1"/>
                </a:solidFill>
                <a:latin typeface="Times New Roman" charset="0"/>
              </a:defRPr>
            </a:lvl8pPr>
            <a:lvl9pPr marL="3886200" indent="-228600" eaLnBrk="0" fontAlgn="base" hangingPunct="0">
              <a:spcBef>
                <a:spcPct val="20000"/>
              </a:spcBef>
              <a:spcAft>
                <a:spcPct val="0"/>
              </a:spcAft>
              <a:buChar char="»"/>
              <a:defRPr sz="2000">
                <a:solidFill>
                  <a:schemeClr val="tx1"/>
                </a:solidFill>
                <a:latin typeface="Times New Roman" charset="0"/>
              </a:defRPr>
            </a:lvl9pPr>
          </a:lstStyle>
          <a:p>
            <a:pPr>
              <a:lnSpc>
                <a:spcPct val="85000"/>
              </a:lnSpc>
              <a:spcBef>
                <a:spcPct val="0"/>
              </a:spcBef>
              <a:buClrTx/>
              <a:buSzTx/>
              <a:buFontTx/>
              <a:buNone/>
            </a:pPr>
            <a:r>
              <a:rPr lang="en-US" altLang="zh-CN" sz="1800" b="1">
                <a:ea typeface="宋体" charset="-122"/>
              </a:rPr>
              <a:t>Output</a:t>
            </a:r>
          </a:p>
        </p:txBody>
      </p:sp>
      <p:sp>
        <p:nvSpPr>
          <p:cNvPr id="125976" name="AutoShape 32"/>
          <p:cNvSpPr>
            <a:spLocks noChangeArrowheads="1"/>
          </p:cNvSpPr>
          <p:nvPr>
            <p:custDataLst>
              <p:tags r:id="rId21"/>
            </p:custDataLst>
          </p:nvPr>
        </p:nvSpPr>
        <p:spPr bwMode="auto">
          <a:xfrm>
            <a:off x="6894513" y="1866900"/>
            <a:ext cx="1079500" cy="512763"/>
          </a:xfrm>
          <a:prstGeom prst="roundRect">
            <a:avLst>
              <a:gd name="adj" fmla="val 12495"/>
            </a:avLst>
          </a:prstGeom>
          <a:solidFill>
            <a:schemeClr val="bg1"/>
          </a:solidFill>
          <a:ln w="12700">
            <a:solidFill>
              <a:schemeClr val="tx1"/>
            </a:solidFill>
            <a:round/>
            <a:headEnd/>
            <a:tailEnd/>
          </a:ln>
          <a:effectLst>
            <a:outerShdw blurRad="63500" dist="107763" dir="2700000" algn="ctr" rotWithShape="0">
              <a:schemeClr val="bg2">
                <a:alpha val="74998"/>
              </a:schemeClr>
            </a:outerShdw>
          </a:effectLst>
        </p:spPr>
        <p:txBody>
          <a:bodyPr wrap="none" anchor="ctr"/>
          <a:lstStyle>
            <a:lvl1pPr>
              <a:spcBef>
                <a:spcPct val="30000"/>
              </a:spcBef>
              <a:buClr>
                <a:schemeClr val="accent1"/>
              </a:buClr>
              <a:buSzPct val="75000"/>
              <a:buFont typeface="Wingdings" charset="2"/>
              <a:buChar char="q"/>
              <a:defRPr sz="2400">
                <a:solidFill>
                  <a:schemeClr val="tx1"/>
                </a:solidFill>
                <a:latin typeface="Arial" charset="0"/>
              </a:defRPr>
            </a:lvl1pPr>
            <a:lvl2pPr marL="742950" indent="-285750">
              <a:spcBef>
                <a:spcPct val="30000"/>
              </a:spcBef>
              <a:buClr>
                <a:schemeClr val="accent1"/>
              </a:buClr>
              <a:buSzPct val="75000"/>
              <a:buFont typeface="Monotype Sorts" charset="2"/>
              <a:buChar char="l"/>
              <a:defRPr sz="2000">
                <a:solidFill>
                  <a:schemeClr val="tx1"/>
                </a:solidFill>
                <a:latin typeface="Arial" charset="0"/>
              </a:defRPr>
            </a:lvl2pPr>
            <a:lvl3pPr marL="1143000" indent="-228600">
              <a:spcBef>
                <a:spcPct val="30000"/>
              </a:spcBef>
              <a:buClr>
                <a:schemeClr val="accent1"/>
              </a:buClr>
              <a:buSzPct val="100000"/>
              <a:buChar char="-"/>
              <a:defRPr>
                <a:solidFill>
                  <a:schemeClr val="tx1"/>
                </a:solidFill>
                <a:latin typeface="Arial" charset="0"/>
              </a:defRPr>
            </a:lvl3pPr>
            <a:lvl4pPr marL="1600200" indent="-228600">
              <a:spcBef>
                <a:spcPct val="20000"/>
              </a:spcBef>
              <a:buChar char="–"/>
              <a:defRPr sz="2000">
                <a:solidFill>
                  <a:schemeClr val="tx1"/>
                </a:solidFill>
                <a:latin typeface="Times New Roman" charset="0"/>
              </a:defRPr>
            </a:lvl4pPr>
            <a:lvl5pPr marL="2057400" indent="-228600">
              <a:spcBef>
                <a:spcPct val="20000"/>
              </a:spcBef>
              <a:buChar char="»"/>
              <a:defRPr sz="2000">
                <a:solidFill>
                  <a:schemeClr val="tx1"/>
                </a:solidFill>
                <a:latin typeface="Times New Roman" charset="0"/>
              </a:defRPr>
            </a:lvl5pPr>
            <a:lvl6pPr marL="2514600" indent="-228600" eaLnBrk="0" fontAlgn="base" hangingPunct="0">
              <a:spcBef>
                <a:spcPct val="20000"/>
              </a:spcBef>
              <a:spcAft>
                <a:spcPct val="0"/>
              </a:spcAft>
              <a:buChar char="»"/>
              <a:defRPr sz="2000">
                <a:solidFill>
                  <a:schemeClr val="tx1"/>
                </a:solidFill>
                <a:latin typeface="Times New Roman" charset="0"/>
              </a:defRPr>
            </a:lvl6pPr>
            <a:lvl7pPr marL="2971800" indent="-228600" eaLnBrk="0" fontAlgn="base" hangingPunct="0">
              <a:spcBef>
                <a:spcPct val="20000"/>
              </a:spcBef>
              <a:spcAft>
                <a:spcPct val="0"/>
              </a:spcAft>
              <a:buChar char="»"/>
              <a:defRPr sz="2000">
                <a:solidFill>
                  <a:schemeClr val="tx1"/>
                </a:solidFill>
                <a:latin typeface="Times New Roman" charset="0"/>
              </a:defRPr>
            </a:lvl7pPr>
            <a:lvl8pPr marL="3429000" indent="-228600" eaLnBrk="0" fontAlgn="base" hangingPunct="0">
              <a:spcBef>
                <a:spcPct val="20000"/>
              </a:spcBef>
              <a:spcAft>
                <a:spcPct val="0"/>
              </a:spcAft>
              <a:buChar char="»"/>
              <a:defRPr sz="2000">
                <a:solidFill>
                  <a:schemeClr val="tx1"/>
                </a:solidFill>
                <a:latin typeface="Times New Roman" charset="0"/>
              </a:defRPr>
            </a:lvl8pPr>
            <a:lvl9pPr marL="3886200" indent="-228600" eaLnBrk="0" fontAlgn="base" hangingPunct="0">
              <a:spcBef>
                <a:spcPct val="20000"/>
              </a:spcBef>
              <a:spcAft>
                <a:spcPct val="0"/>
              </a:spcAft>
              <a:buChar char="»"/>
              <a:defRPr sz="2000">
                <a:solidFill>
                  <a:schemeClr val="tx1"/>
                </a:solidFill>
                <a:latin typeface="Times New Roman" charset="0"/>
              </a:defRPr>
            </a:lvl9pPr>
          </a:lstStyle>
          <a:p>
            <a:pPr>
              <a:spcBef>
                <a:spcPct val="0"/>
              </a:spcBef>
              <a:buClrTx/>
              <a:buSzTx/>
              <a:buFontTx/>
              <a:buNone/>
            </a:pPr>
            <a:endParaRPr lang="en-US" altLang="en-US" sz="1800">
              <a:solidFill>
                <a:schemeClr val="accent1"/>
              </a:solidFill>
            </a:endParaRPr>
          </a:p>
        </p:txBody>
      </p:sp>
      <p:sp>
        <p:nvSpPr>
          <p:cNvPr id="125977" name="Rectangle 33"/>
          <p:cNvSpPr>
            <a:spLocks noChangeArrowheads="1"/>
          </p:cNvSpPr>
          <p:nvPr>
            <p:custDataLst>
              <p:tags r:id="rId22"/>
            </p:custDataLst>
          </p:nvPr>
        </p:nvSpPr>
        <p:spPr bwMode="auto">
          <a:xfrm>
            <a:off x="6945313" y="1947863"/>
            <a:ext cx="1028700" cy="284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lvl1pPr>
              <a:spcBef>
                <a:spcPct val="30000"/>
              </a:spcBef>
              <a:buClr>
                <a:schemeClr val="accent1"/>
              </a:buClr>
              <a:buSzPct val="75000"/>
              <a:buFont typeface="Wingdings" charset="2"/>
              <a:buChar char="q"/>
              <a:defRPr sz="2400">
                <a:solidFill>
                  <a:schemeClr val="tx1"/>
                </a:solidFill>
                <a:latin typeface="Arial" charset="0"/>
              </a:defRPr>
            </a:lvl1pPr>
            <a:lvl2pPr marL="742950" indent="-285750">
              <a:spcBef>
                <a:spcPct val="30000"/>
              </a:spcBef>
              <a:buClr>
                <a:schemeClr val="accent1"/>
              </a:buClr>
              <a:buSzPct val="75000"/>
              <a:buFont typeface="Monotype Sorts" charset="2"/>
              <a:buChar char="l"/>
              <a:defRPr sz="2000">
                <a:solidFill>
                  <a:schemeClr val="tx1"/>
                </a:solidFill>
                <a:latin typeface="Arial" charset="0"/>
              </a:defRPr>
            </a:lvl2pPr>
            <a:lvl3pPr marL="1143000" indent="-228600">
              <a:spcBef>
                <a:spcPct val="30000"/>
              </a:spcBef>
              <a:buClr>
                <a:schemeClr val="accent1"/>
              </a:buClr>
              <a:buSzPct val="100000"/>
              <a:buChar char="-"/>
              <a:defRPr>
                <a:solidFill>
                  <a:schemeClr val="tx1"/>
                </a:solidFill>
                <a:latin typeface="Arial" charset="0"/>
              </a:defRPr>
            </a:lvl3pPr>
            <a:lvl4pPr marL="1600200" indent="-228600">
              <a:spcBef>
                <a:spcPct val="20000"/>
              </a:spcBef>
              <a:buChar char="–"/>
              <a:defRPr sz="2000">
                <a:solidFill>
                  <a:schemeClr val="tx1"/>
                </a:solidFill>
                <a:latin typeface="Times New Roman" charset="0"/>
              </a:defRPr>
            </a:lvl4pPr>
            <a:lvl5pPr marL="2057400" indent="-228600">
              <a:spcBef>
                <a:spcPct val="20000"/>
              </a:spcBef>
              <a:buChar char="»"/>
              <a:defRPr sz="2000">
                <a:solidFill>
                  <a:schemeClr val="tx1"/>
                </a:solidFill>
                <a:latin typeface="Times New Roman" charset="0"/>
              </a:defRPr>
            </a:lvl5pPr>
            <a:lvl6pPr marL="2514600" indent="-228600" eaLnBrk="0" fontAlgn="base" hangingPunct="0">
              <a:spcBef>
                <a:spcPct val="20000"/>
              </a:spcBef>
              <a:spcAft>
                <a:spcPct val="0"/>
              </a:spcAft>
              <a:buChar char="»"/>
              <a:defRPr sz="2000">
                <a:solidFill>
                  <a:schemeClr val="tx1"/>
                </a:solidFill>
                <a:latin typeface="Times New Roman" charset="0"/>
              </a:defRPr>
            </a:lvl6pPr>
            <a:lvl7pPr marL="2971800" indent="-228600" eaLnBrk="0" fontAlgn="base" hangingPunct="0">
              <a:spcBef>
                <a:spcPct val="20000"/>
              </a:spcBef>
              <a:spcAft>
                <a:spcPct val="0"/>
              </a:spcAft>
              <a:buChar char="»"/>
              <a:defRPr sz="2000">
                <a:solidFill>
                  <a:schemeClr val="tx1"/>
                </a:solidFill>
                <a:latin typeface="Times New Roman" charset="0"/>
              </a:defRPr>
            </a:lvl7pPr>
            <a:lvl8pPr marL="3429000" indent="-228600" eaLnBrk="0" fontAlgn="base" hangingPunct="0">
              <a:spcBef>
                <a:spcPct val="20000"/>
              </a:spcBef>
              <a:spcAft>
                <a:spcPct val="0"/>
              </a:spcAft>
              <a:buChar char="»"/>
              <a:defRPr sz="2000">
                <a:solidFill>
                  <a:schemeClr val="tx1"/>
                </a:solidFill>
                <a:latin typeface="Times New Roman" charset="0"/>
              </a:defRPr>
            </a:lvl8pPr>
            <a:lvl9pPr marL="3886200" indent="-228600" eaLnBrk="0" fontAlgn="base" hangingPunct="0">
              <a:spcBef>
                <a:spcPct val="20000"/>
              </a:spcBef>
              <a:spcAft>
                <a:spcPct val="0"/>
              </a:spcAft>
              <a:buChar char="»"/>
              <a:defRPr sz="2000">
                <a:solidFill>
                  <a:schemeClr val="tx1"/>
                </a:solidFill>
                <a:latin typeface="Times New Roman" charset="0"/>
              </a:defRPr>
            </a:lvl9pPr>
          </a:lstStyle>
          <a:p>
            <a:pPr>
              <a:lnSpc>
                <a:spcPct val="85000"/>
              </a:lnSpc>
              <a:spcBef>
                <a:spcPct val="0"/>
              </a:spcBef>
              <a:buClrTx/>
              <a:buSzTx/>
              <a:buFontTx/>
              <a:buNone/>
            </a:pPr>
            <a:r>
              <a:rPr lang="en-US" altLang="zh-CN" sz="1800" b="1">
                <a:ea typeface="宋体" charset="-122"/>
              </a:rPr>
              <a:t>Network</a:t>
            </a:r>
          </a:p>
        </p:txBody>
      </p:sp>
      <p:sp>
        <p:nvSpPr>
          <p:cNvPr id="347170" name="Rectangle 34"/>
          <p:cNvSpPr>
            <a:spLocks noChangeArrowheads="1"/>
          </p:cNvSpPr>
          <p:nvPr>
            <p:custDataLst>
              <p:tags r:id="rId23"/>
            </p:custDataLst>
          </p:nvPr>
        </p:nvSpPr>
        <p:spPr bwMode="auto">
          <a:xfrm>
            <a:off x="1116013" y="765175"/>
            <a:ext cx="7089775" cy="36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lvl1pPr>
              <a:spcBef>
                <a:spcPct val="30000"/>
              </a:spcBef>
              <a:buClr>
                <a:schemeClr val="accent1"/>
              </a:buClr>
              <a:buSzPct val="75000"/>
              <a:buFont typeface="Wingdings" charset="2"/>
              <a:buChar char="q"/>
              <a:defRPr sz="2400">
                <a:solidFill>
                  <a:schemeClr val="tx1"/>
                </a:solidFill>
                <a:latin typeface="Arial" charset="0"/>
              </a:defRPr>
            </a:lvl1pPr>
            <a:lvl2pPr marL="742950" indent="-285750">
              <a:spcBef>
                <a:spcPct val="30000"/>
              </a:spcBef>
              <a:buClr>
                <a:schemeClr val="accent1"/>
              </a:buClr>
              <a:buSzPct val="75000"/>
              <a:buFont typeface="Monotype Sorts" charset="2"/>
              <a:buChar char="l"/>
              <a:defRPr sz="2000">
                <a:solidFill>
                  <a:schemeClr val="tx1"/>
                </a:solidFill>
                <a:latin typeface="Arial" charset="0"/>
              </a:defRPr>
            </a:lvl2pPr>
            <a:lvl3pPr marL="1143000" indent="-228600">
              <a:spcBef>
                <a:spcPct val="30000"/>
              </a:spcBef>
              <a:buClr>
                <a:schemeClr val="accent1"/>
              </a:buClr>
              <a:buSzPct val="100000"/>
              <a:buChar char="-"/>
              <a:defRPr>
                <a:solidFill>
                  <a:schemeClr val="tx1"/>
                </a:solidFill>
                <a:latin typeface="Arial" charset="0"/>
              </a:defRPr>
            </a:lvl3pPr>
            <a:lvl4pPr marL="1600200" indent="-228600">
              <a:spcBef>
                <a:spcPct val="20000"/>
              </a:spcBef>
              <a:buChar char="–"/>
              <a:defRPr sz="2000">
                <a:solidFill>
                  <a:schemeClr val="tx1"/>
                </a:solidFill>
                <a:latin typeface="Times New Roman" charset="0"/>
              </a:defRPr>
            </a:lvl4pPr>
            <a:lvl5pPr marL="2057400" indent="-228600">
              <a:spcBef>
                <a:spcPct val="20000"/>
              </a:spcBef>
              <a:buChar char="»"/>
              <a:defRPr sz="2000">
                <a:solidFill>
                  <a:schemeClr val="tx1"/>
                </a:solidFill>
                <a:latin typeface="Times New Roman" charset="0"/>
              </a:defRPr>
            </a:lvl5pPr>
            <a:lvl6pPr marL="2514600" indent="-228600" eaLnBrk="0" fontAlgn="base" hangingPunct="0">
              <a:spcBef>
                <a:spcPct val="20000"/>
              </a:spcBef>
              <a:spcAft>
                <a:spcPct val="0"/>
              </a:spcAft>
              <a:buChar char="»"/>
              <a:defRPr sz="2000">
                <a:solidFill>
                  <a:schemeClr val="tx1"/>
                </a:solidFill>
                <a:latin typeface="Times New Roman" charset="0"/>
              </a:defRPr>
            </a:lvl6pPr>
            <a:lvl7pPr marL="2971800" indent="-228600" eaLnBrk="0" fontAlgn="base" hangingPunct="0">
              <a:spcBef>
                <a:spcPct val="20000"/>
              </a:spcBef>
              <a:spcAft>
                <a:spcPct val="0"/>
              </a:spcAft>
              <a:buChar char="»"/>
              <a:defRPr sz="2000">
                <a:solidFill>
                  <a:schemeClr val="tx1"/>
                </a:solidFill>
                <a:latin typeface="Times New Roman" charset="0"/>
              </a:defRPr>
            </a:lvl7pPr>
            <a:lvl8pPr marL="3429000" indent="-228600" eaLnBrk="0" fontAlgn="base" hangingPunct="0">
              <a:spcBef>
                <a:spcPct val="20000"/>
              </a:spcBef>
              <a:spcAft>
                <a:spcPct val="0"/>
              </a:spcAft>
              <a:buChar char="»"/>
              <a:defRPr sz="2000">
                <a:solidFill>
                  <a:schemeClr val="tx1"/>
                </a:solidFill>
                <a:latin typeface="Times New Roman" charset="0"/>
              </a:defRPr>
            </a:lvl8pPr>
            <a:lvl9pPr marL="3886200" indent="-228600" eaLnBrk="0" fontAlgn="base" hangingPunct="0">
              <a:spcBef>
                <a:spcPct val="20000"/>
              </a:spcBef>
              <a:spcAft>
                <a:spcPct val="0"/>
              </a:spcAft>
              <a:buChar char="»"/>
              <a:defRPr sz="2000">
                <a:solidFill>
                  <a:schemeClr val="tx1"/>
                </a:solidFill>
                <a:latin typeface="Times New Roman" charset="0"/>
              </a:defRPr>
            </a:lvl9pPr>
          </a:lstStyle>
          <a:p>
            <a:pPr>
              <a:lnSpc>
                <a:spcPct val="85000"/>
              </a:lnSpc>
              <a:spcBef>
                <a:spcPct val="0"/>
              </a:spcBef>
              <a:buClrTx/>
              <a:buSzTx/>
              <a:buFontTx/>
              <a:buNone/>
            </a:pPr>
            <a:r>
              <a:rPr lang="en-US" altLang="zh-CN">
                <a:ea typeface="宋体" charset="-122"/>
              </a:rPr>
              <a:t>Processor </a:t>
            </a:r>
            <a:r>
              <a:rPr lang="en-US" altLang="zh-CN">
                <a:solidFill>
                  <a:schemeClr val="accent1"/>
                </a:solidFill>
                <a:ea typeface="宋体" charset="-122"/>
              </a:rPr>
              <a:t>fetches</a:t>
            </a:r>
            <a:r>
              <a:rPr lang="en-US" altLang="zh-CN">
                <a:ea typeface="宋体" charset="-122"/>
              </a:rPr>
              <a:t> the </a:t>
            </a:r>
            <a:r>
              <a:rPr lang="en-US" altLang="zh-CN" i="1">
                <a:ea typeface="宋体" charset="-122"/>
              </a:rPr>
              <a:t>next</a:t>
            </a:r>
            <a:r>
              <a:rPr lang="en-US" altLang="zh-CN">
                <a:ea typeface="宋体" charset="-122"/>
              </a:rPr>
              <a:t> instruction from memory</a:t>
            </a:r>
          </a:p>
        </p:txBody>
      </p:sp>
      <p:sp>
        <p:nvSpPr>
          <p:cNvPr id="347172" name="Rectangle 36"/>
          <p:cNvSpPr>
            <a:spLocks noChangeArrowheads="1"/>
          </p:cNvSpPr>
          <p:nvPr>
            <p:custDataLst>
              <p:tags r:id="rId24"/>
            </p:custDataLst>
          </p:nvPr>
        </p:nvSpPr>
        <p:spPr bwMode="auto">
          <a:xfrm>
            <a:off x="4284663" y="4941888"/>
            <a:ext cx="3887787" cy="984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63500" tIns="25400" rIns="63500" bIns="25400">
            <a:spAutoFit/>
          </a:bodyPr>
          <a:lstStyle>
            <a:lvl1pPr>
              <a:spcBef>
                <a:spcPct val="30000"/>
              </a:spcBef>
              <a:buClr>
                <a:schemeClr val="accent1"/>
              </a:buClr>
              <a:buSzPct val="75000"/>
              <a:buFont typeface="Wingdings" charset="2"/>
              <a:buChar char="q"/>
              <a:defRPr sz="2400">
                <a:solidFill>
                  <a:schemeClr val="tx1"/>
                </a:solidFill>
                <a:latin typeface="Arial" charset="0"/>
              </a:defRPr>
            </a:lvl1pPr>
            <a:lvl2pPr marL="742950" indent="-285750">
              <a:spcBef>
                <a:spcPct val="30000"/>
              </a:spcBef>
              <a:buClr>
                <a:schemeClr val="accent1"/>
              </a:buClr>
              <a:buSzPct val="75000"/>
              <a:buFont typeface="Monotype Sorts" charset="2"/>
              <a:buChar char="l"/>
              <a:defRPr sz="2000">
                <a:solidFill>
                  <a:schemeClr val="tx1"/>
                </a:solidFill>
                <a:latin typeface="Arial" charset="0"/>
              </a:defRPr>
            </a:lvl2pPr>
            <a:lvl3pPr marL="1143000" indent="-228600">
              <a:spcBef>
                <a:spcPct val="30000"/>
              </a:spcBef>
              <a:buClr>
                <a:schemeClr val="accent1"/>
              </a:buClr>
              <a:buSzPct val="100000"/>
              <a:buChar char="-"/>
              <a:defRPr>
                <a:solidFill>
                  <a:schemeClr val="tx1"/>
                </a:solidFill>
                <a:latin typeface="Arial" charset="0"/>
              </a:defRPr>
            </a:lvl3pPr>
            <a:lvl4pPr marL="1600200" indent="-228600">
              <a:spcBef>
                <a:spcPct val="20000"/>
              </a:spcBef>
              <a:buChar char="–"/>
              <a:defRPr sz="2000">
                <a:solidFill>
                  <a:schemeClr val="tx1"/>
                </a:solidFill>
                <a:latin typeface="Times New Roman" charset="0"/>
              </a:defRPr>
            </a:lvl4pPr>
            <a:lvl5pPr marL="2057400" indent="-228600">
              <a:spcBef>
                <a:spcPct val="20000"/>
              </a:spcBef>
              <a:buChar char="»"/>
              <a:defRPr sz="2000">
                <a:solidFill>
                  <a:schemeClr val="tx1"/>
                </a:solidFill>
                <a:latin typeface="Times New Roman" charset="0"/>
              </a:defRPr>
            </a:lvl5pPr>
            <a:lvl6pPr marL="2514600" indent="-228600" eaLnBrk="0" fontAlgn="base" hangingPunct="0">
              <a:spcBef>
                <a:spcPct val="20000"/>
              </a:spcBef>
              <a:spcAft>
                <a:spcPct val="0"/>
              </a:spcAft>
              <a:buChar char="»"/>
              <a:defRPr sz="2000">
                <a:solidFill>
                  <a:schemeClr val="tx1"/>
                </a:solidFill>
                <a:latin typeface="Times New Roman" charset="0"/>
              </a:defRPr>
            </a:lvl6pPr>
            <a:lvl7pPr marL="2971800" indent="-228600" eaLnBrk="0" fontAlgn="base" hangingPunct="0">
              <a:spcBef>
                <a:spcPct val="20000"/>
              </a:spcBef>
              <a:spcAft>
                <a:spcPct val="0"/>
              </a:spcAft>
              <a:buChar char="»"/>
              <a:defRPr sz="2000">
                <a:solidFill>
                  <a:schemeClr val="tx1"/>
                </a:solidFill>
                <a:latin typeface="Times New Roman" charset="0"/>
              </a:defRPr>
            </a:lvl7pPr>
            <a:lvl8pPr marL="3429000" indent="-228600" eaLnBrk="0" fontAlgn="base" hangingPunct="0">
              <a:spcBef>
                <a:spcPct val="20000"/>
              </a:spcBef>
              <a:spcAft>
                <a:spcPct val="0"/>
              </a:spcAft>
              <a:buChar char="»"/>
              <a:defRPr sz="2000">
                <a:solidFill>
                  <a:schemeClr val="tx1"/>
                </a:solidFill>
                <a:latin typeface="Times New Roman" charset="0"/>
              </a:defRPr>
            </a:lvl8pPr>
            <a:lvl9pPr marL="3886200" indent="-228600" eaLnBrk="0" fontAlgn="base" hangingPunct="0">
              <a:spcBef>
                <a:spcPct val="20000"/>
              </a:spcBef>
              <a:spcAft>
                <a:spcPct val="0"/>
              </a:spcAft>
              <a:buChar char="»"/>
              <a:defRPr sz="2000">
                <a:solidFill>
                  <a:schemeClr val="tx1"/>
                </a:solidFill>
                <a:latin typeface="Times New Roman" charset="0"/>
              </a:defRPr>
            </a:lvl9pPr>
          </a:lstStyle>
          <a:p>
            <a:pPr algn="ctr">
              <a:lnSpc>
                <a:spcPct val="85000"/>
              </a:lnSpc>
              <a:spcBef>
                <a:spcPct val="0"/>
              </a:spcBef>
              <a:buClrTx/>
              <a:buSzTx/>
              <a:buFontTx/>
              <a:buNone/>
            </a:pPr>
            <a:r>
              <a:rPr lang="en-US" altLang="zh-CN">
                <a:solidFill>
                  <a:schemeClr val="accent2"/>
                </a:solidFill>
                <a:ea typeface="宋体" charset="-122"/>
              </a:rPr>
              <a:t>How does it know which location in memory to fetch from next?</a:t>
            </a:r>
          </a:p>
        </p:txBody>
      </p:sp>
    </p:spTree>
    <p:extLst>
      <p:ext uri="{BB962C8B-B14F-4D97-AF65-F5344CB8AC3E}">
        <p14:creationId xmlns:p14="http://schemas.microsoft.com/office/powerpoint/2010/main" val="116575888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47151"/>
                                        </p:tgtEl>
                                        <p:attrNameLst>
                                          <p:attrName>style.visibility</p:attrName>
                                        </p:attrNameLst>
                                      </p:cBhvr>
                                      <p:to>
                                        <p:strVal val="visible"/>
                                      </p:to>
                                    </p:set>
                                  </p:childTnLst>
                                </p:cTn>
                              </p:par>
                            </p:childTnLst>
                          </p:cTn>
                        </p:par>
                        <p:par>
                          <p:cTn id="7" fill="hold" nodeType="afterGroup">
                            <p:stCondLst>
                              <p:cond delay="0"/>
                            </p:stCondLst>
                            <p:childTnLst>
                              <p:par>
                                <p:cTn id="8" presetID="22" presetClass="entr" presetSubtype="1" fill="hold" nodeType="afterEffect">
                                  <p:stCondLst>
                                    <p:cond delay="0"/>
                                  </p:stCondLst>
                                  <p:childTnLst>
                                    <p:set>
                                      <p:cBhvr>
                                        <p:cTn id="9" dur="1" fill="hold">
                                          <p:stCondLst>
                                            <p:cond delay="0"/>
                                          </p:stCondLst>
                                        </p:cTn>
                                        <p:tgtEl>
                                          <p:spTgt spid="347173"/>
                                        </p:tgtEl>
                                        <p:attrNameLst>
                                          <p:attrName>style.visibility</p:attrName>
                                        </p:attrNameLst>
                                      </p:cBhvr>
                                      <p:to>
                                        <p:strVal val="visible"/>
                                      </p:to>
                                    </p:set>
                                    <p:animEffect transition="in" filter="wipe(up)">
                                      <p:cBhvr>
                                        <p:cTn id="10" dur="500"/>
                                        <p:tgtEl>
                                          <p:spTgt spid="347173"/>
                                        </p:tgtEl>
                                      </p:cBhvr>
                                    </p:animEffect>
                                  </p:childTnLst>
                                </p:cTn>
                              </p:par>
                            </p:childTnLst>
                          </p:cTn>
                        </p:par>
                        <p:par>
                          <p:cTn id="11" fill="hold" nodeType="afterGroup">
                            <p:stCondLst>
                              <p:cond delay="500"/>
                            </p:stCondLst>
                            <p:childTnLst>
                              <p:par>
                                <p:cTn id="12" presetID="22" presetClass="entr" presetSubtype="2" fill="hold" nodeType="afterEffect">
                                  <p:stCondLst>
                                    <p:cond delay="0"/>
                                  </p:stCondLst>
                                  <p:childTnLst>
                                    <p:set>
                                      <p:cBhvr>
                                        <p:cTn id="13" dur="1" fill="hold">
                                          <p:stCondLst>
                                            <p:cond delay="0"/>
                                          </p:stCondLst>
                                        </p:cTn>
                                        <p:tgtEl>
                                          <p:spTgt spid="347174"/>
                                        </p:tgtEl>
                                        <p:attrNameLst>
                                          <p:attrName>style.visibility</p:attrName>
                                        </p:attrNameLst>
                                      </p:cBhvr>
                                      <p:to>
                                        <p:strVal val="visible"/>
                                      </p:to>
                                    </p:set>
                                    <p:animEffect transition="in" filter="wipe(right)">
                                      <p:cBhvr>
                                        <p:cTn id="14" dur="500"/>
                                        <p:tgtEl>
                                          <p:spTgt spid="347174"/>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47170"/>
                                        </p:tgtEl>
                                        <p:attrNameLst>
                                          <p:attrName>style.visibility</p:attrName>
                                        </p:attrNameLst>
                                      </p:cBhvr>
                                      <p:to>
                                        <p:strVal val="visible"/>
                                      </p:to>
                                    </p:set>
                                  </p:childTnLst>
                                </p:cTn>
                              </p:par>
                              <p:par>
                                <p:cTn id="19" presetID="22" presetClass="entr" presetSubtype="4" fill="hold" nodeType="withEffect">
                                  <p:stCondLst>
                                    <p:cond delay="0"/>
                                  </p:stCondLst>
                                  <p:childTnLst>
                                    <p:set>
                                      <p:cBhvr>
                                        <p:cTn id="20" dur="1" fill="hold">
                                          <p:stCondLst>
                                            <p:cond delay="0"/>
                                          </p:stCondLst>
                                        </p:cTn>
                                        <p:tgtEl>
                                          <p:spTgt spid="347162"/>
                                        </p:tgtEl>
                                        <p:attrNameLst>
                                          <p:attrName>style.visibility</p:attrName>
                                        </p:attrNameLst>
                                      </p:cBhvr>
                                      <p:to>
                                        <p:strVal val="visible"/>
                                      </p:to>
                                    </p:set>
                                    <p:animEffect transition="in" filter="wipe(down)">
                                      <p:cBhvr>
                                        <p:cTn id="21" dur="500"/>
                                        <p:tgtEl>
                                          <p:spTgt spid="347162"/>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55" presetClass="entr" presetSubtype="0" fill="hold" grpId="0" nodeType="clickEffect">
                                  <p:stCondLst>
                                    <p:cond delay="0"/>
                                  </p:stCondLst>
                                  <p:childTnLst>
                                    <p:set>
                                      <p:cBhvr>
                                        <p:cTn id="25" dur="1" fill="hold">
                                          <p:stCondLst>
                                            <p:cond delay="0"/>
                                          </p:stCondLst>
                                        </p:cTn>
                                        <p:tgtEl>
                                          <p:spTgt spid="347172"/>
                                        </p:tgtEl>
                                        <p:attrNameLst>
                                          <p:attrName>style.visibility</p:attrName>
                                        </p:attrNameLst>
                                      </p:cBhvr>
                                      <p:to>
                                        <p:strVal val="visible"/>
                                      </p:to>
                                    </p:set>
                                    <p:anim calcmode="lin" valueType="num">
                                      <p:cBhvr>
                                        <p:cTn id="26" dur="1000" fill="hold"/>
                                        <p:tgtEl>
                                          <p:spTgt spid="347172"/>
                                        </p:tgtEl>
                                        <p:attrNameLst>
                                          <p:attrName>ppt_w</p:attrName>
                                        </p:attrNameLst>
                                      </p:cBhvr>
                                      <p:tavLst>
                                        <p:tav tm="0">
                                          <p:val>
                                            <p:strVal val="#ppt_w*0.70"/>
                                          </p:val>
                                        </p:tav>
                                        <p:tav tm="100000">
                                          <p:val>
                                            <p:strVal val="#ppt_w"/>
                                          </p:val>
                                        </p:tav>
                                      </p:tavLst>
                                    </p:anim>
                                    <p:anim calcmode="lin" valueType="num">
                                      <p:cBhvr>
                                        <p:cTn id="27" dur="1000" fill="hold"/>
                                        <p:tgtEl>
                                          <p:spTgt spid="347172"/>
                                        </p:tgtEl>
                                        <p:attrNameLst>
                                          <p:attrName>ppt_h</p:attrName>
                                        </p:attrNameLst>
                                      </p:cBhvr>
                                      <p:tavLst>
                                        <p:tav tm="0">
                                          <p:val>
                                            <p:strVal val="#ppt_h"/>
                                          </p:val>
                                        </p:tav>
                                        <p:tav tm="100000">
                                          <p:val>
                                            <p:strVal val="#ppt_h"/>
                                          </p:val>
                                        </p:tav>
                                      </p:tavLst>
                                    </p:anim>
                                    <p:animEffect transition="in" filter="fade">
                                      <p:cBhvr>
                                        <p:cTn id="28" dur="1000"/>
                                        <p:tgtEl>
                                          <p:spTgt spid="3471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7170" grpId="0"/>
      <p:bldP spid="347172" grpId="0"/>
    </p:bldLst>
  </p:timing>
</p:sld>
</file>

<file path=ppt/slides/slide35.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128002" name="Rectangle 2"/>
          <p:cNvSpPr>
            <a:spLocks noGrp="1" noChangeArrowheads="1"/>
          </p:cNvSpPr>
          <p:nvPr>
            <p:ph type="title"/>
            <p:custDataLst>
              <p:tags r:id="rId1"/>
            </p:custDataLst>
          </p:nvPr>
        </p:nvSpPr>
        <p:spPr>
          <a:xfrm>
            <a:off x="685800" y="304800"/>
            <a:ext cx="4141788" cy="422275"/>
          </a:xfrm>
        </p:spPr>
        <p:txBody>
          <a:bodyPr/>
          <a:lstStyle/>
          <a:p>
            <a:r>
              <a:rPr lang="en-US" altLang="zh-CN">
                <a:ea typeface="宋体" charset="-122"/>
              </a:rPr>
              <a:t>Processor Organization</a:t>
            </a:r>
          </a:p>
        </p:txBody>
      </p:sp>
      <p:sp>
        <p:nvSpPr>
          <p:cNvPr id="128003" name="Rectangle 3"/>
          <p:cNvSpPr>
            <a:spLocks noGrp="1" noChangeArrowheads="1"/>
          </p:cNvSpPr>
          <p:nvPr>
            <p:ph type="body" idx="1"/>
            <p:custDataLst>
              <p:tags r:id="rId2"/>
            </p:custDataLst>
          </p:nvPr>
        </p:nvSpPr>
        <p:spPr>
          <a:xfrm>
            <a:off x="685800" y="914400"/>
            <a:ext cx="7848600" cy="415925"/>
          </a:xfrm>
        </p:spPr>
        <p:txBody>
          <a:bodyPr/>
          <a:lstStyle/>
          <a:p>
            <a:r>
              <a:rPr lang="en-US" altLang="zh-CN">
                <a:ea typeface="宋体" charset="-122"/>
              </a:rPr>
              <a:t>Control needs to have circuitry to</a:t>
            </a:r>
          </a:p>
        </p:txBody>
      </p:sp>
      <p:sp>
        <p:nvSpPr>
          <p:cNvPr id="128004" name="Rectangle 7"/>
          <p:cNvSpPr>
            <a:spLocks noChangeArrowheads="1"/>
          </p:cNvSpPr>
          <p:nvPr>
            <p:custDataLst>
              <p:tags r:id="rId3"/>
            </p:custDataLst>
          </p:nvPr>
        </p:nvSpPr>
        <p:spPr bwMode="auto">
          <a:xfrm>
            <a:off x="684213" y="3500438"/>
            <a:ext cx="7848600"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63500" tIns="25400" rIns="63500" bIns="25400">
            <a:spAutoFit/>
          </a:bodyPr>
          <a:lstStyle>
            <a:lvl1pPr marL="287338" indent="-287338">
              <a:spcBef>
                <a:spcPct val="30000"/>
              </a:spcBef>
              <a:buClr>
                <a:schemeClr val="accent1"/>
              </a:buClr>
              <a:buSzPct val="75000"/>
              <a:buFont typeface="Wingdings" charset="2"/>
              <a:buChar char="q"/>
              <a:defRPr sz="2400">
                <a:solidFill>
                  <a:schemeClr val="tx1"/>
                </a:solidFill>
                <a:latin typeface="Arial" charset="0"/>
              </a:defRPr>
            </a:lvl1pPr>
            <a:lvl2pPr marL="742950" indent="-285750">
              <a:spcBef>
                <a:spcPct val="30000"/>
              </a:spcBef>
              <a:buClr>
                <a:schemeClr val="accent1"/>
              </a:buClr>
              <a:buSzPct val="75000"/>
              <a:buFont typeface="Monotype Sorts" charset="2"/>
              <a:buChar char="l"/>
              <a:defRPr sz="2000">
                <a:solidFill>
                  <a:schemeClr val="tx1"/>
                </a:solidFill>
                <a:latin typeface="Arial" charset="0"/>
              </a:defRPr>
            </a:lvl2pPr>
            <a:lvl3pPr marL="1143000" indent="-228600">
              <a:spcBef>
                <a:spcPct val="30000"/>
              </a:spcBef>
              <a:buClr>
                <a:schemeClr val="accent1"/>
              </a:buClr>
              <a:buSzPct val="100000"/>
              <a:buChar char="-"/>
              <a:defRPr>
                <a:solidFill>
                  <a:schemeClr val="tx1"/>
                </a:solidFill>
                <a:latin typeface="Arial" charset="0"/>
              </a:defRPr>
            </a:lvl3pPr>
            <a:lvl4pPr marL="1600200" indent="-228600">
              <a:spcBef>
                <a:spcPct val="20000"/>
              </a:spcBef>
              <a:buChar char="–"/>
              <a:defRPr sz="2000">
                <a:solidFill>
                  <a:schemeClr val="tx1"/>
                </a:solidFill>
                <a:latin typeface="Times New Roman" charset="0"/>
              </a:defRPr>
            </a:lvl4pPr>
            <a:lvl5pPr marL="2057400" indent="-228600">
              <a:spcBef>
                <a:spcPct val="20000"/>
              </a:spcBef>
              <a:buChar char="»"/>
              <a:defRPr sz="2000">
                <a:solidFill>
                  <a:schemeClr val="tx1"/>
                </a:solidFill>
                <a:latin typeface="Times New Roman" charset="0"/>
              </a:defRPr>
            </a:lvl5pPr>
            <a:lvl6pPr marL="2514600" indent="-228600" eaLnBrk="0" fontAlgn="base" hangingPunct="0">
              <a:spcBef>
                <a:spcPct val="20000"/>
              </a:spcBef>
              <a:spcAft>
                <a:spcPct val="0"/>
              </a:spcAft>
              <a:buChar char="»"/>
              <a:defRPr sz="2000">
                <a:solidFill>
                  <a:schemeClr val="tx1"/>
                </a:solidFill>
                <a:latin typeface="Times New Roman" charset="0"/>
              </a:defRPr>
            </a:lvl6pPr>
            <a:lvl7pPr marL="2971800" indent="-228600" eaLnBrk="0" fontAlgn="base" hangingPunct="0">
              <a:spcBef>
                <a:spcPct val="20000"/>
              </a:spcBef>
              <a:spcAft>
                <a:spcPct val="0"/>
              </a:spcAft>
              <a:buChar char="»"/>
              <a:defRPr sz="2000">
                <a:solidFill>
                  <a:schemeClr val="tx1"/>
                </a:solidFill>
                <a:latin typeface="Times New Roman" charset="0"/>
              </a:defRPr>
            </a:lvl7pPr>
            <a:lvl8pPr marL="3429000" indent="-228600" eaLnBrk="0" fontAlgn="base" hangingPunct="0">
              <a:spcBef>
                <a:spcPct val="20000"/>
              </a:spcBef>
              <a:spcAft>
                <a:spcPct val="0"/>
              </a:spcAft>
              <a:buChar char="»"/>
              <a:defRPr sz="2000">
                <a:solidFill>
                  <a:schemeClr val="tx1"/>
                </a:solidFill>
                <a:latin typeface="Times New Roman" charset="0"/>
              </a:defRPr>
            </a:lvl8pPr>
            <a:lvl9pPr marL="3886200" indent="-228600" eaLnBrk="0" fontAlgn="base" hangingPunct="0">
              <a:spcBef>
                <a:spcPct val="20000"/>
              </a:spcBef>
              <a:spcAft>
                <a:spcPct val="0"/>
              </a:spcAft>
              <a:buChar char="»"/>
              <a:defRPr sz="2000">
                <a:solidFill>
                  <a:schemeClr val="tx1"/>
                </a:solidFill>
                <a:latin typeface="Times New Roman" charset="0"/>
              </a:defRPr>
            </a:lvl9pPr>
          </a:lstStyle>
          <a:p>
            <a:r>
              <a:rPr lang="en-US" altLang="zh-CN">
                <a:ea typeface="宋体" charset="-122"/>
                <a:cs typeface="Arial" charset="0"/>
              </a:rPr>
              <a:t>Datapath needs to have circuitry to</a:t>
            </a:r>
          </a:p>
        </p:txBody>
      </p:sp>
    </p:spTree>
    <p:extLst>
      <p:ext uri="{BB962C8B-B14F-4D97-AF65-F5344CB8AC3E}">
        <p14:creationId xmlns:p14="http://schemas.microsoft.com/office/powerpoint/2010/main" val="1252959552"/>
      </p:ext>
    </p:extLst>
  </p:cSld>
  <p:clrMapOvr>
    <a:masterClrMapping/>
  </p:clrMapOv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0050" name="Rectangle 2"/>
          <p:cNvSpPr>
            <a:spLocks noGrp="1" noChangeArrowheads="1"/>
          </p:cNvSpPr>
          <p:nvPr>
            <p:ph type="title"/>
            <p:custDataLst>
              <p:tags r:id="rId1"/>
            </p:custDataLst>
          </p:nvPr>
        </p:nvSpPr>
        <p:spPr>
          <a:xfrm>
            <a:off x="685800" y="304800"/>
            <a:ext cx="4141788" cy="422275"/>
          </a:xfrm>
        </p:spPr>
        <p:txBody>
          <a:bodyPr/>
          <a:lstStyle/>
          <a:p>
            <a:r>
              <a:rPr lang="en-US" altLang="zh-CN">
                <a:ea typeface="宋体" charset="-122"/>
              </a:rPr>
              <a:t>Processor Organization</a:t>
            </a:r>
          </a:p>
        </p:txBody>
      </p:sp>
      <p:sp>
        <p:nvSpPr>
          <p:cNvPr id="130051" name="Rectangle 3"/>
          <p:cNvSpPr>
            <a:spLocks noGrp="1" noChangeArrowheads="1"/>
          </p:cNvSpPr>
          <p:nvPr>
            <p:ph type="body" idx="1"/>
            <p:custDataLst>
              <p:tags r:id="rId2"/>
            </p:custDataLst>
          </p:nvPr>
        </p:nvSpPr>
        <p:spPr>
          <a:xfrm>
            <a:off x="685800" y="836613"/>
            <a:ext cx="7848600" cy="415925"/>
          </a:xfrm>
        </p:spPr>
        <p:txBody>
          <a:bodyPr/>
          <a:lstStyle/>
          <a:p>
            <a:r>
              <a:rPr lang="en-US" altLang="zh-CN">
                <a:ea typeface="宋体" charset="-122"/>
              </a:rPr>
              <a:t>Control needs to have circuitry to</a:t>
            </a:r>
          </a:p>
        </p:txBody>
      </p:sp>
      <p:sp>
        <p:nvSpPr>
          <p:cNvPr id="330756" name="Rectangle 4"/>
          <p:cNvSpPr>
            <a:spLocks noChangeArrowheads="1"/>
          </p:cNvSpPr>
          <p:nvPr>
            <p:custDataLst>
              <p:tags r:id="rId3"/>
            </p:custDataLst>
          </p:nvPr>
        </p:nvSpPr>
        <p:spPr bwMode="auto">
          <a:xfrm>
            <a:off x="1908175" y="6021388"/>
            <a:ext cx="5159375" cy="309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lvl1pPr>
              <a:spcBef>
                <a:spcPct val="30000"/>
              </a:spcBef>
              <a:buClr>
                <a:schemeClr val="accent1"/>
              </a:buClr>
              <a:buSzPct val="75000"/>
              <a:buFont typeface="Wingdings" charset="2"/>
              <a:buChar char="q"/>
              <a:defRPr sz="2400">
                <a:solidFill>
                  <a:schemeClr val="tx1"/>
                </a:solidFill>
                <a:latin typeface="Arial" charset="0"/>
              </a:defRPr>
            </a:lvl1pPr>
            <a:lvl2pPr marL="742950" indent="-285750">
              <a:spcBef>
                <a:spcPct val="30000"/>
              </a:spcBef>
              <a:buClr>
                <a:schemeClr val="accent1"/>
              </a:buClr>
              <a:buSzPct val="75000"/>
              <a:buFont typeface="Monotype Sorts" charset="2"/>
              <a:buChar char="l"/>
              <a:defRPr sz="2000">
                <a:solidFill>
                  <a:schemeClr val="tx1"/>
                </a:solidFill>
                <a:latin typeface="Arial" charset="0"/>
              </a:defRPr>
            </a:lvl2pPr>
            <a:lvl3pPr marL="1143000" indent="-228600">
              <a:spcBef>
                <a:spcPct val="30000"/>
              </a:spcBef>
              <a:buClr>
                <a:schemeClr val="accent1"/>
              </a:buClr>
              <a:buSzPct val="100000"/>
              <a:buChar char="-"/>
              <a:defRPr>
                <a:solidFill>
                  <a:schemeClr val="tx1"/>
                </a:solidFill>
                <a:latin typeface="Arial" charset="0"/>
              </a:defRPr>
            </a:lvl3pPr>
            <a:lvl4pPr marL="1600200" indent="-228600">
              <a:spcBef>
                <a:spcPct val="20000"/>
              </a:spcBef>
              <a:buChar char="–"/>
              <a:defRPr sz="2000">
                <a:solidFill>
                  <a:schemeClr val="tx1"/>
                </a:solidFill>
                <a:latin typeface="Times New Roman" charset="0"/>
              </a:defRPr>
            </a:lvl4pPr>
            <a:lvl5pPr marL="2057400" indent="-228600">
              <a:spcBef>
                <a:spcPct val="20000"/>
              </a:spcBef>
              <a:buChar char="»"/>
              <a:defRPr sz="2000">
                <a:solidFill>
                  <a:schemeClr val="tx1"/>
                </a:solidFill>
                <a:latin typeface="Times New Roman" charset="0"/>
              </a:defRPr>
            </a:lvl5pPr>
            <a:lvl6pPr marL="2514600" indent="-228600" eaLnBrk="0" fontAlgn="base" hangingPunct="0">
              <a:spcBef>
                <a:spcPct val="20000"/>
              </a:spcBef>
              <a:spcAft>
                <a:spcPct val="0"/>
              </a:spcAft>
              <a:buChar char="»"/>
              <a:defRPr sz="2000">
                <a:solidFill>
                  <a:schemeClr val="tx1"/>
                </a:solidFill>
                <a:latin typeface="Times New Roman" charset="0"/>
              </a:defRPr>
            </a:lvl6pPr>
            <a:lvl7pPr marL="2971800" indent="-228600" eaLnBrk="0" fontAlgn="base" hangingPunct="0">
              <a:spcBef>
                <a:spcPct val="20000"/>
              </a:spcBef>
              <a:spcAft>
                <a:spcPct val="0"/>
              </a:spcAft>
              <a:buChar char="»"/>
              <a:defRPr sz="2000">
                <a:solidFill>
                  <a:schemeClr val="tx1"/>
                </a:solidFill>
                <a:latin typeface="Times New Roman" charset="0"/>
              </a:defRPr>
            </a:lvl7pPr>
            <a:lvl8pPr marL="3429000" indent="-228600" eaLnBrk="0" fontAlgn="base" hangingPunct="0">
              <a:spcBef>
                <a:spcPct val="20000"/>
              </a:spcBef>
              <a:spcAft>
                <a:spcPct val="0"/>
              </a:spcAft>
              <a:buChar char="»"/>
              <a:defRPr sz="2000">
                <a:solidFill>
                  <a:schemeClr val="tx1"/>
                </a:solidFill>
                <a:latin typeface="Times New Roman" charset="0"/>
              </a:defRPr>
            </a:lvl8pPr>
            <a:lvl9pPr marL="3886200" indent="-228600" eaLnBrk="0" fontAlgn="base" hangingPunct="0">
              <a:spcBef>
                <a:spcPct val="20000"/>
              </a:spcBef>
              <a:spcAft>
                <a:spcPct val="0"/>
              </a:spcAft>
              <a:buChar char="»"/>
              <a:defRPr sz="2000">
                <a:solidFill>
                  <a:schemeClr val="tx1"/>
                </a:solidFill>
                <a:latin typeface="Times New Roman" charset="0"/>
              </a:defRPr>
            </a:lvl9pPr>
          </a:lstStyle>
          <a:p>
            <a:pPr>
              <a:lnSpc>
                <a:spcPct val="85000"/>
              </a:lnSpc>
              <a:spcBef>
                <a:spcPct val="0"/>
              </a:spcBef>
              <a:buClrTx/>
              <a:buSzTx/>
              <a:buFontTx/>
              <a:buNone/>
            </a:pPr>
            <a:r>
              <a:rPr lang="en-US" altLang="zh-CN" sz="2000">
                <a:solidFill>
                  <a:schemeClr val="accent2"/>
                </a:solidFill>
                <a:ea typeface="宋体" charset="-122"/>
              </a:rPr>
              <a:t>What location does it load from and store to?</a:t>
            </a:r>
          </a:p>
        </p:txBody>
      </p:sp>
      <p:sp>
        <p:nvSpPr>
          <p:cNvPr id="330757" name="Rectangle 5"/>
          <p:cNvSpPr>
            <a:spLocks noChangeArrowheads="1"/>
          </p:cNvSpPr>
          <p:nvPr>
            <p:custDataLst>
              <p:tags r:id="rId4"/>
            </p:custDataLst>
          </p:nvPr>
        </p:nvSpPr>
        <p:spPr bwMode="auto">
          <a:xfrm>
            <a:off x="755650" y="1268413"/>
            <a:ext cx="7848600" cy="2155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63500" tIns="25400" rIns="63500" bIns="25400">
            <a:spAutoFit/>
          </a:bodyPr>
          <a:lstStyle>
            <a:lvl1pPr marL="342900" indent="-342900">
              <a:spcBef>
                <a:spcPct val="30000"/>
              </a:spcBef>
              <a:buClr>
                <a:schemeClr val="accent1"/>
              </a:buClr>
              <a:buSzPct val="75000"/>
              <a:buFont typeface="Wingdings" charset="2"/>
              <a:buChar char="q"/>
              <a:defRPr sz="2400">
                <a:solidFill>
                  <a:schemeClr val="tx1"/>
                </a:solidFill>
                <a:latin typeface="Arial" charset="0"/>
              </a:defRPr>
            </a:lvl1pPr>
            <a:lvl2pPr marL="741363" indent="-246063">
              <a:spcBef>
                <a:spcPct val="30000"/>
              </a:spcBef>
              <a:buClr>
                <a:schemeClr val="accent1"/>
              </a:buClr>
              <a:buSzPct val="75000"/>
              <a:buFont typeface="Monotype Sorts" charset="2"/>
              <a:buChar char="l"/>
              <a:defRPr sz="2000">
                <a:solidFill>
                  <a:schemeClr val="tx1"/>
                </a:solidFill>
                <a:latin typeface="Arial" charset="0"/>
              </a:defRPr>
            </a:lvl2pPr>
            <a:lvl3pPr marL="1143000" indent="-228600">
              <a:spcBef>
                <a:spcPct val="30000"/>
              </a:spcBef>
              <a:buClr>
                <a:schemeClr val="accent1"/>
              </a:buClr>
              <a:buSzPct val="100000"/>
              <a:buChar char="-"/>
              <a:defRPr>
                <a:solidFill>
                  <a:schemeClr val="tx1"/>
                </a:solidFill>
                <a:latin typeface="Arial" charset="0"/>
              </a:defRPr>
            </a:lvl3pPr>
            <a:lvl4pPr marL="1600200" indent="-228600">
              <a:spcBef>
                <a:spcPct val="20000"/>
              </a:spcBef>
              <a:buChar char="–"/>
              <a:defRPr sz="2000">
                <a:solidFill>
                  <a:schemeClr val="tx1"/>
                </a:solidFill>
                <a:latin typeface="Times New Roman" charset="0"/>
              </a:defRPr>
            </a:lvl4pPr>
            <a:lvl5pPr marL="2057400" indent="-228600">
              <a:spcBef>
                <a:spcPct val="20000"/>
              </a:spcBef>
              <a:buChar char="»"/>
              <a:defRPr sz="2000">
                <a:solidFill>
                  <a:schemeClr val="tx1"/>
                </a:solidFill>
                <a:latin typeface="Times New Roman" charset="0"/>
              </a:defRPr>
            </a:lvl5pPr>
            <a:lvl6pPr marL="2514600" indent="-228600" eaLnBrk="0" fontAlgn="base" hangingPunct="0">
              <a:spcBef>
                <a:spcPct val="20000"/>
              </a:spcBef>
              <a:spcAft>
                <a:spcPct val="0"/>
              </a:spcAft>
              <a:buChar char="»"/>
              <a:defRPr sz="2000">
                <a:solidFill>
                  <a:schemeClr val="tx1"/>
                </a:solidFill>
                <a:latin typeface="Times New Roman" charset="0"/>
              </a:defRPr>
            </a:lvl6pPr>
            <a:lvl7pPr marL="2971800" indent="-228600" eaLnBrk="0" fontAlgn="base" hangingPunct="0">
              <a:spcBef>
                <a:spcPct val="20000"/>
              </a:spcBef>
              <a:spcAft>
                <a:spcPct val="0"/>
              </a:spcAft>
              <a:buChar char="»"/>
              <a:defRPr sz="2000">
                <a:solidFill>
                  <a:schemeClr val="tx1"/>
                </a:solidFill>
                <a:latin typeface="Times New Roman" charset="0"/>
              </a:defRPr>
            </a:lvl7pPr>
            <a:lvl8pPr marL="3429000" indent="-228600" eaLnBrk="0" fontAlgn="base" hangingPunct="0">
              <a:spcBef>
                <a:spcPct val="20000"/>
              </a:spcBef>
              <a:spcAft>
                <a:spcPct val="0"/>
              </a:spcAft>
              <a:buChar char="»"/>
              <a:defRPr sz="2000">
                <a:solidFill>
                  <a:schemeClr val="tx1"/>
                </a:solidFill>
                <a:latin typeface="Times New Roman" charset="0"/>
              </a:defRPr>
            </a:lvl8pPr>
            <a:lvl9pPr marL="3886200" indent="-228600" eaLnBrk="0" fontAlgn="base" hangingPunct="0">
              <a:spcBef>
                <a:spcPct val="20000"/>
              </a:spcBef>
              <a:spcAft>
                <a:spcPct val="0"/>
              </a:spcAft>
              <a:buChar char="»"/>
              <a:defRPr sz="2000">
                <a:solidFill>
                  <a:schemeClr val="tx1"/>
                </a:solidFill>
                <a:latin typeface="Times New Roman" charset="0"/>
              </a:defRPr>
            </a:lvl9pPr>
          </a:lstStyle>
          <a:p>
            <a:pPr lvl="1"/>
            <a:r>
              <a:rPr lang="en-US" altLang="zh-CN">
                <a:ea typeface="宋体" charset="-122"/>
                <a:cs typeface="Arial" charset="0"/>
              </a:rPr>
              <a:t>Decide which is the next instruction and input it from memory</a:t>
            </a:r>
          </a:p>
          <a:p>
            <a:pPr lvl="1"/>
            <a:r>
              <a:rPr lang="en-US" altLang="zh-CN">
                <a:ea typeface="宋体" charset="-122"/>
                <a:cs typeface="Arial" charset="0"/>
              </a:rPr>
              <a:t>Decode the instruction</a:t>
            </a:r>
          </a:p>
          <a:p>
            <a:pPr lvl="1"/>
            <a:r>
              <a:rPr lang="en-US" altLang="zh-CN">
                <a:ea typeface="宋体" charset="-122"/>
                <a:cs typeface="Arial" charset="0"/>
              </a:rPr>
              <a:t>Issue signals that control the way information flows between datapath components</a:t>
            </a:r>
          </a:p>
          <a:p>
            <a:pPr lvl="1"/>
            <a:r>
              <a:rPr lang="en-US" altLang="zh-CN">
                <a:ea typeface="宋体" charset="-122"/>
                <a:cs typeface="Arial" charset="0"/>
              </a:rPr>
              <a:t>Control what operations the datapath’s functional units perform</a:t>
            </a:r>
          </a:p>
        </p:txBody>
      </p:sp>
      <p:sp>
        <p:nvSpPr>
          <p:cNvPr id="330758" name="Rectangle 6"/>
          <p:cNvSpPr>
            <a:spLocks noChangeArrowheads="1"/>
          </p:cNvSpPr>
          <p:nvPr>
            <p:custDataLst>
              <p:tags r:id="rId5"/>
            </p:custDataLst>
          </p:nvPr>
        </p:nvSpPr>
        <p:spPr bwMode="auto">
          <a:xfrm>
            <a:off x="684213" y="4005263"/>
            <a:ext cx="7848600" cy="175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63500" tIns="25400" rIns="63500" bIns="25400">
            <a:spAutoFit/>
          </a:bodyPr>
          <a:lstStyle>
            <a:lvl1pPr marL="342900" indent="-342900">
              <a:spcBef>
                <a:spcPct val="30000"/>
              </a:spcBef>
              <a:buClr>
                <a:schemeClr val="accent1"/>
              </a:buClr>
              <a:buSzPct val="75000"/>
              <a:buFont typeface="Wingdings" charset="2"/>
              <a:buChar char="q"/>
              <a:defRPr sz="2400">
                <a:solidFill>
                  <a:schemeClr val="tx1"/>
                </a:solidFill>
                <a:latin typeface="Arial" charset="0"/>
              </a:defRPr>
            </a:lvl1pPr>
            <a:lvl2pPr marL="741363" indent="-246063">
              <a:spcBef>
                <a:spcPct val="30000"/>
              </a:spcBef>
              <a:buClr>
                <a:schemeClr val="accent1"/>
              </a:buClr>
              <a:buSzPct val="75000"/>
              <a:buFont typeface="Monotype Sorts" charset="2"/>
              <a:buChar char="l"/>
              <a:defRPr sz="2000">
                <a:solidFill>
                  <a:schemeClr val="tx1"/>
                </a:solidFill>
                <a:latin typeface="Arial" charset="0"/>
              </a:defRPr>
            </a:lvl2pPr>
            <a:lvl3pPr marL="1143000" indent="-228600">
              <a:spcBef>
                <a:spcPct val="30000"/>
              </a:spcBef>
              <a:buClr>
                <a:schemeClr val="accent1"/>
              </a:buClr>
              <a:buSzPct val="100000"/>
              <a:buChar char="-"/>
              <a:defRPr>
                <a:solidFill>
                  <a:schemeClr val="tx1"/>
                </a:solidFill>
                <a:latin typeface="Arial" charset="0"/>
              </a:defRPr>
            </a:lvl3pPr>
            <a:lvl4pPr marL="1600200" indent="-228600">
              <a:spcBef>
                <a:spcPct val="20000"/>
              </a:spcBef>
              <a:buChar char="–"/>
              <a:defRPr sz="2000">
                <a:solidFill>
                  <a:schemeClr val="tx1"/>
                </a:solidFill>
                <a:latin typeface="Times New Roman" charset="0"/>
              </a:defRPr>
            </a:lvl4pPr>
            <a:lvl5pPr marL="2057400" indent="-228600">
              <a:spcBef>
                <a:spcPct val="20000"/>
              </a:spcBef>
              <a:buChar char="»"/>
              <a:defRPr sz="2000">
                <a:solidFill>
                  <a:schemeClr val="tx1"/>
                </a:solidFill>
                <a:latin typeface="Times New Roman" charset="0"/>
              </a:defRPr>
            </a:lvl5pPr>
            <a:lvl6pPr marL="2514600" indent="-228600" eaLnBrk="0" fontAlgn="base" hangingPunct="0">
              <a:spcBef>
                <a:spcPct val="20000"/>
              </a:spcBef>
              <a:spcAft>
                <a:spcPct val="0"/>
              </a:spcAft>
              <a:buChar char="»"/>
              <a:defRPr sz="2000">
                <a:solidFill>
                  <a:schemeClr val="tx1"/>
                </a:solidFill>
                <a:latin typeface="Times New Roman" charset="0"/>
              </a:defRPr>
            </a:lvl6pPr>
            <a:lvl7pPr marL="2971800" indent="-228600" eaLnBrk="0" fontAlgn="base" hangingPunct="0">
              <a:spcBef>
                <a:spcPct val="20000"/>
              </a:spcBef>
              <a:spcAft>
                <a:spcPct val="0"/>
              </a:spcAft>
              <a:buChar char="»"/>
              <a:defRPr sz="2000">
                <a:solidFill>
                  <a:schemeClr val="tx1"/>
                </a:solidFill>
                <a:latin typeface="Times New Roman" charset="0"/>
              </a:defRPr>
            </a:lvl7pPr>
            <a:lvl8pPr marL="3429000" indent="-228600" eaLnBrk="0" fontAlgn="base" hangingPunct="0">
              <a:spcBef>
                <a:spcPct val="20000"/>
              </a:spcBef>
              <a:spcAft>
                <a:spcPct val="0"/>
              </a:spcAft>
              <a:buChar char="»"/>
              <a:defRPr sz="2000">
                <a:solidFill>
                  <a:schemeClr val="tx1"/>
                </a:solidFill>
                <a:latin typeface="Times New Roman" charset="0"/>
              </a:defRPr>
            </a:lvl8pPr>
            <a:lvl9pPr marL="3886200" indent="-228600" eaLnBrk="0" fontAlgn="base" hangingPunct="0">
              <a:spcBef>
                <a:spcPct val="20000"/>
              </a:spcBef>
              <a:spcAft>
                <a:spcPct val="0"/>
              </a:spcAft>
              <a:buChar char="»"/>
              <a:defRPr sz="2000">
                <a:solidFill>
                  <a:schemeClr val="tx1"/>
                </a:solidFill>
                <a:latin typeface="Times New Roman" charset="0"/>
              </a:defRPr>
            </a:lvl9pPr>
          </a:lstStyle>
          <a:p>
            <a:pPr lvl="1"/>
            <a:r>
              <a:rPr lang="en-US" altLang="zh-CN">
                <a:ea typeface="宋体" charset="-122"/>
                <a:cs typeface="Arial" charset="0"/>
              </a:rPr>
              <a:t>Execute instructions - functional units (e.g., adder) and storage locations (e.g., register file) </a:t>
            </a:r>
          </a:p>
          <a:p>
            <a:pPr lvl="1"/>
            <a:r>
              <a:rPr lang="en-US" altLang="zh-CN">
                <a:ea typeface="宋体" charset="-122"/>
                <a:cs typeface="Arial" charset="0"/>
              </a:rPr>
              <a:t>Interconnect the functional units so that the instructions can be executed as required</a:t>
            </a:r>
          </a:p>
          <a:p>
            <a:pPr lvl="1"/>
            <a:r>
              <a:rPr lang="en-US" altLang="zh-CN">
                <a:ea typeface="宋体" charset="-122"/>
                <a:cs typeface="Arial" charset="0"/>
              </a:rPr>
              <a:t>Load data from and store data to memory</a:t>
            </a:r>
          </a:p>
        </p:txBody>
      </p:sp>
      <p:sp>
        <p:nvSpPr>
          <p:cNvPr id="130055" name="Rectangle 7"/>
          <p:cNvSpPr>
            <a:spLocks noChangeArrowheads="1"/>
          </p:cNvSpPr>
          <p:nvPr>
            <p:custDataLst>
              <p:tags r:id="rId6"/>
            </p:custDataLst>
          </p:nvPr>
        </p:nvSpPr>
        <p:spPr bwMode="auto">
          <a:xfrm>
            <a:off x="684213" y="3500438"/>
            <a:ext cx="7848600"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63500" tIns="25400" rIns="63500" bIns="25400">
            <a:spAutoFit/>
          </a:bodyPr>
          <a:lstStyle>
            <a:lvl1pPr marL="287338" indent="-287338">
              <a:spcBef>
                <a:spcPct val="30000"/>
              </a:spcBef>
              <a:buClr>
                <a:schemeClr val="accent1"/>
              </a:buClr>
              <a:buSzPct val="75000"/>
              <a:buFont typeface="Wingdings" charset="2"/>
              <a:buChar char="q"/>
              <a:defRPr sz="2400">
                <a:solidFill>
                  <a:schemeClr val="tx1"/>
                </a:solidFill>
                <a:latin typeface="Arial" charset="0"/>
              </a:defRPr>
            </a:lvl1pPr>
            <a:lvl2pPr marL="742950" indent="-285750">
              <a:spcBef>
                <a:spcPct val="30000"/>
              </a:spcBef>
              <a:buClr>
                <a:schemeClr val="accent1"/>
              </a:buClr>
              <a:buSzPct val="75000"/>
              <a:buFont typeface="Monotype Sorts" charset="2"/>
              <a:buChar char="l"/>
              <a:defRPr sz="2000">
                <a:solidFill>
                  <a:schemeClr val="tx1"/>
                </a:solidFill>
                <a:latin typeface="Arial" charset="0"/>
              </a:defRPr>
            </a:lvl2pPr>
            <a:lvl3pPr marL="1143000" indent="-228600">
              <a:spcBef>
                <a:spcPct val="30000"/>
              </a:spcBef>
              <a:buClr>
                <a:schemeClr val="accent1"/>
              </a:buClr>
              <a:buSzPct val="100000"/>
              <a:buChar char="-"/>
              <a:defRPr>
                <a:solidFill>
                  <a:schemeClr val="tx1"/>
                </a:solidFill>
                <a:latin typeface="Arial" charset="0"/>
              </a:defRPr>
            </a:lvl3pPr>
            <a:lvl4pPr marL="1600200" indent="-228600">
              <a:spcBef>
                <a:spcPct val="20000"/>
              </a:spcBef>
              <a:buChar char="–"/>
              <a:defRPr sz="2000">
                <a:solidFill>
                  <a:schemeClr val="tx1"/>
                </a:solidFill>
                <a:latin typeface="Times New Roman" charset="0"/>
              </a:defRPr>
            </a:lvl4pPr>
            <a:lvl5pPr marL="2057400" indent="-228600">
              <a:spcBef>
                <a:spcPct val="20000"/>
              </a:spcBef>
              <a:buChar char="»"/>
              <a:defRPr sz="2000">
                <a:solidFill>
                  <a:schemeClr val="tx1"/>
                </a:solidFill>
                <a:latin typeface="Times New Roman" charset="0"/>
              </a:defRPr>
            </a:lvl5pPr>
            <a:lvl6pPr marL="2514600" indent="-228600" eaLnBrk="0" fontAlgn="base" hangingPunct="0">
              <a:spcBef>
                <a:spcPct val="20000"/>
              </a:spcBef>
              <a:spcAft>
                <a:spcPct val="0"/>
              </a:spcAft>
              <a:buChar char="»"/>
              <a:defRPr sz="2000">
                <a:solidFill>
                  <a:schemeClr val="tx1"/>
                </a:solidFill>
                <a:latin typeface="Times New Roman" charset="0"/>
              </a:defRPr>
            </a:lvl6pPr>
            <a:lvl7pPr marL="2971800" indent="-228600" eaLnBrk="0" fontAlgn="base" hangingPunct="0">
              <a:spcBef>
                <a:spcPct val="20000"/>
              </a:spcBef>
              <a:spcAft>
                <a:spcPct val="0"/>
              </a:spcAft>
              <a:buChar char="»"/>
              <a:defRPr sz="2000">
                <a:solidFill>
                  <a:schemeClr val="tx1"/>
                </a:solidFill>
                <a:latin typeface="Times New Roman" charset="0"/>
              </a:defRPr>
            </a:lvl7pPr>
            <a:lvl8pPr marL="3429000" indent="-228600" eaLnBrk="0" fontAlgn="base" hangingPunct="0">
              <a:spcBef>
                <a:spcPct val="20000"/>
              </a:spcBef>
              <a:spcAft>
                <a:spcPct val="0"/>
              </a:spcAft>
              <a:buChar char="»"/>
              <a:defRPr sz="2000">
                <a:solidFill>
                  <a:schemeClr val="tx1"/>
                </a:solidFill>
                <a:latin typeface="Times New Roman" charset="0"/>
              </a:defRPr>
            </a:lvl8pPr>
            <a:lvl9pPr marL="3886200" indent="-228600" eaLnBrk="0" fontAlgn="base" hangingPunct="0">
              <a:spcBef>
                <a:spcPct val="20000"/>
              </a:spcBef>
              <a:spcAft>
                <a:spcPct val="0"/>
              </a:spcAft>
              <a:buChar char="»"/>
              <a:defRPr sz="2000">
                <a:solidFill>
                  <a:schemeClr val="tx1"/>
                </a:solidFill>
                <a:latin typeface="Times New Roman" charset="0"/>
              </a:defRPr>
            </a:lvl9pPr>
          </a:lstStyle>
          <a:p>
            <a:r>
              <a:rPr lang="en-US" altLang="zh-CN">
                <a:ea typeface="宋体" charset="-122"/>
                <a:cs typeface="Arial" charset="0"/>
              </a:rPr>
              <a:t>Datapath needs to have circuitry to</a:t>
            </a:r>
          </a:p>
        </p:txBody>
      </p:sp>
    </p:spTree>
    <p:extLst>
      <p:ext uri="{BB962C8B-B14F-4D97-AF65-F5344CB8AC3E}">
        <p14:creationId xmlns:p14="http://schemas.microsoft.com/office/powerpoint/2010/main" val="22104583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30757">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330757">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330757">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330757">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330758">
                                            <p:txEl>
                                              <p:pRg st="0" end="0"/>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330758">
                                            <p:txEl>
                                              <p:pRg st="1" end="1"/>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330758">
                                            <p:txEl>
                                              <p:pRg st="2" end="2"/>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330756"/>
                                        </p:tgtEl>
                                        <p:attrNameLst>
                                          <p:attrName>style.visibility</p:attrName>
                                        </p:attrNameLst>
                                      </p:cBhvr>
                                      <p:to>
                                        <p:strVal val="visible"/>
                                      </p:to>
                                    </p:set>
                                    <p:anim calcmode="lin" valueType="num">
                                      <p:cBhvr additive="base">
                                        <p:cTn id="35" dur="500" fill="hold"/>
                                        <p:tgtEl>
                                          <p:spTgt spid="330756"/>
                                        </p:tgtEl>
                                        <p:attrNameLst>
                                          <p:attrName>ppt_x</p:attrName>
                                        </p:attrNameLst>
                                      </p:cBhvr>
                                      <p:tavLst>
                                        <p:tav tm="0">
                                          <p:val>
                                            <p:strVal val="#ppt_x"/>
                                          </p:val>
                                        </p:tav>
                                        <p:tav tm="100000">
                                          <p:val>
                                            <p:strVal val="#ppt_x"/>
                                          </p:val>
                                        </p:tav>
                                      </p:tavLst>
                                    </p:anim>
                                    <p:anim calcmode="lin" valueType="num">
                                      <p:cBhvr additive="base">
                                        <p:cTn id="36" dur="500" fill="hold"/>
                                        <p:tgtEl>
                                          <p:spTgt spid="33075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0756" grpId="0" autoUpdateAnimBg="0"/>
      <p:bldP spid="330757" grpId="0" build="p" bldLvl="2" autoUpdateAnimBg="0"/>
      <p:bldP spid="330758" grpId="0" build="p" bldLvl="2" autoUpdateAnimBg="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2"/>
          <p:cNvSpPr>
            <a:spLocks noGrp="1" noChangeArrowheads="1"/>
          </p:cNvSpPr>
          <p:nvPr>
            <p:ph type="title"/>
            <p:custDataLst>
              <p:tags r:id="rId1"/>
            </p:custDataLst>
          </p:nvPr>
        </p:nvSpPr>
        <p:spPr>
          <a:xfrm>
            <a:off x="609600" y="304800"/>
            <a:ext cx="5268913" cy="422275"/>
          </a:xfrm>
        </p:spPr>
        <p:txBody>
          <a:bodyPr wrap="none"/>
          <a:lstStyle/>
          <a:p>
            <a:r>
              <a:rPr lang="en-US" altLang="zh-CN">
                <a:ea typeface="宋体" charset="-122"/>
              </a:rPr>
              <a:t>Output Data Stored in Memory</a:t>
            </a:r>
          </a:p>
        </p:txBody>
      </p:sp>
      <p:sp>
        <p:nvSpPr>
          <p:cNvPr id="132099" name="Rectangle 3"/>
          <p:cNvSpPr>
            <a:spLocks noChangeArrowheads="1"/>
          </p:cNvSpPr>
          <p:nvPr>
            <p:custDataLst>
              <p:tags r:id="rId2"/>
            </p:custDataLst>
          </p:nvPr>
        </p:nvSpPr>
        <p:spPr bwMode="auto">
          <a:xfrm>
            <a:off x="762000" y="2209800"/>
            <a:ext cx="7467600" cy="2857500"/>
          </a:xfrm>
          <a:prstGeom prst="rect">
            <a:avLst/>
          </a:prstGeom>
          <a:solidFill>
            <a:schemeClr val="bg1"/>
          </a:solidFill>
          <a:ln w="12700">
            <a:solidFill>
              <a:schemeClr val="tx1"/>
            </a:solidFill>
            <a:miter lim="800000"/>
            <a:headEnd/>
            <a:tailEnd/>
          </a:ln>
          <a:effectLst>
            <a:outerShdw blurRad="63500" dist="107763" dir="2700000" algn="ctr" rotWithShape="0">
              <a:schemeClr val="bg2">
                <a:alpha val="74998"/>
              </a:schemeClr>
            </a:outerShdw>
          </a:effectLst>
        </p:spPr>
        <p:txBody>
          <a:bodyPr wrap="none" anchor="ctr"/>
          <a:lstStyle>
            <a:lvl1pPr>
              <a:spcBef>
                <a:spcPct val="30000"/>
              </a:spcBef>
              <a:buClr>
                <a:schemeClr val="accent1"/>
              </a:buClr>
              <a:buSzPct val="75000"/>
              <a:buFont typeface="Wingdings" charset="2"/>
              <a:buChar char="q"/>
              <a:defRPr sz="2400">
                <a:solidFill>
                  <a:schemeClr val="tx1"/>
                </a:solidFill>
                <a:latin typeface="Arial" charset="0"/>
              </a:defRPr>
            </a:lvl1pPr>
            <a:lvl2pPr marL="742950" indent="-285750">
              <a:spcBef>
                <a:spcPct val="30000"/>
              </a:spcBef>
              <a:buClr>
                <a:schemeClr val="accent1"/>
              </a:buClr>
              <a:buSzPct val="75000"/>
              <a:buFont typeface="Monotype Sorts" charset="2"/>
              <a:buChar char="l"/>
              <a:defRPr sz="2000">
                <a:solidFill>
                  <a:schemeClr val="tx1"/>
                </a:solidFill>
                <a:latin typeface="Arial" charset="0"/>
              </a:defRPr>
            </a:lvl2pPr>
            <a:lvl3pPr marL="1143000" indent="-228600">
              <a:spcBef>
                <a:spcPct val="30000"/>
              </a:spcBef>
              <a:buClr>
                <a:schemeClr val="accent1"/>
              </a:buClr>
              <a:buSzPct val="100000"/>
              <a:buChar char="-"/>
              <a:defRPr>
                <a:solidFill>
                  <a:schemeClr val="tx1"/>
                </a:solidFill>
                <a:latin typeface="Arial" charset="0"/>
              </a:defRPr>
            </a:lvl3pPr>
            <a:lvl4pPr marL="1600200" indent="-228600">
              <a:spcBef>
                <a:spcPct val="20000"/>
              </a:spcBef>
              <a:buChar char="–"/>
              <a:defRPr sz="2000">
                <a:solidFill>
                  <a:schemeClr val="tx1"/>
                </a:solidFill>
                <a:latin typeface="Times New Roman" charset="0"/>
              </a:defRPr>
            </a:lvl4pPr>
            <a:lvl5pPr marL="2057400" indent="-228600">
              <a:spcBef>
                <a:spcPct val="20000"/>
              </a:spcBef>
              <a:buChar char="»"/>
              <a:defRPr sz="2000">
                <a:solidFill>
                  <a:schemeClr val="tx1"/>
                </a:solidFill>
                <a:latin typeface="Times New Roman" charset="0"/>
              </a:defRPr>
            </a:lvl5pPr>
            <a:lvl6pPr marL="2514600" indent="-228600" eaLnBrk="0" fontAlgn="base" hangingPunct="0">
              <a:spcBef>
                <a:spcPct val="20000"/>
              </a:spcBef>
              <a:spcAft>
                <a:spcPct val="0"/>
              </a:spcAft>
              <a:buChar char="»"/>
              <a:defRPr sz="2000">
                <a:solidFill>
                  <a:schemeClr val="tx1"/>
                </a:solidFill>
                <a:latin typeface="Times New Roman" charset="0"/>
              </a:defRPr>
            </a:lvl6pPr>
            <a:lvl7pPr marL="2971800" indent="-228600" eaLnBrk="0" fontAlgn="base" hangingPunct="0">
              <a:spcBef>
                <a:spcPct val="20000"/>
              </a:spcBef>
              <a:spcAft>
                <a:spcPct val="0"/>
              </a:spcAft>
              <a:buChar char="»"/>
              <a:defRPr sz="2000">
                <a:solidFill>
                  <a:schemeClr val="tx1"/>
                </a:solidFill>
                <a:latin typeface="Times New Roman" charset="0"/>
              </a:defRPr>
            </a:lvl7pPr>
            <a:lvl8pPr marL="3429000" indent="-228600" eaLnBrk="0" fontAlgn="base" hangingPunct="0">
              <a:spcBef>
                <a:spcPct val="20000"/>
              </a:spcBef>
              <a:spcAft>
                <a:spcPct val="0"/>
              </a:spcAft>
              <a:buChar char="»"/>
              <a:defRPr sz="2000">
                <a:solidFill>
                  <a:schemeClr val="tx1"/>
                </a:solidFill>
                <a:latin typeface="Times New Roman" charset="0"/>
              </a:defRPr>
            </a:lvl8pPr>
            <a:lvl9pPr marL="3886200" indent="-228600" eaLnBrk="0" fontAlgn="base" hangingPunct="0">
              <a:spcBef>
                <a:spcPct val="20000"/>
              </a:spcBef>
              <a:spcAft>
                <a:spcPct val="0"/>
              </a:spcAft>
              <a:buChar char="»"/>
              <a:defRPr sz="2000">
                <a:solidFill>
                  <a:schemeClr val="tx1"/>
                </a:solidFill>
                <a:latin typeface="Times New Roman" charset="0"/>
              </a:defRPr>
            </a:lvl9pPr>
          </a:lstStyle>
          <a:p>
            <a:pPr>
              <a:spcBef>
                <a:spcPct val="0"/>
              </a:spcBef>
              <a:buClrTx/>
              <a:buSzTx/>
              <a:buFontTx/>
              <a:buNone/>
            </a:pPr>
            <a:endParaRPr lang="en-US" altLang="en-US" sz="1800">
              <a:solidFill>
                <a:schemeClr val="accent1"/>
              </a:solidFill>
            </a:endParaRPr>
          </a:p>
        </p:txBody>
      </p:sp>
      <p:sp>
        <p:nvSpPr>
          <p:cNvPr id="132100" name="Rectangle 4"/>
          <p:cNvSpPr>
            <a:spLocks noChangeArrowheads="1"/>
          </p:cNvSpPr>
          <p:nvPr>
            <p:custDataLst>
              <p:tags r:id="rId3"/>
            </p:custDataLst>
          </p:nvPr>
        </p:nvSpPr>
        <p:spPr bwMode="auto">
          <a:xfrm>
            <a:off x="1143000" y="2463800"/>
            <a:ext cx="1460500" cy="2197100"/>
          </a:xfrm>
          <a:prstGeom prst="rect">
            <a:avLst/>
          </a:prstGeom>
          <a:solidFill>
            <a:schemeClr val="bg1"/>
          </a:solidFill>
          <a:ln w="12700">
            <a:solidFill>
              <a:schemeClr val="tx1"/>
            </a:solidFill>
            <a:miter lim="800000"/>
            <a:headEnd/>
            <a:tailEnd/>
          </a:ln>
          <a:effectLst>
            <a:outerShdw blurRad="63500" dist="107763" dir="2700000" algn="ctr" rotWithShape="0">
              <a:schemeClr val="bg2">
                <a:alpha val="74998"/>
              </a:schemeClr>
            </a:outerShdw>
          </a:effectLst>
        </p:spPr>
        <p:txBody>
          <a:bodyPr wrap="none" anchor="ctr"/>
          <a:lstStyle>
            <a:lvl1pPr>
              <a:spcBef>
                <a:spcPct val="30000"/>
              </a:spcBef>
              <a:buClr>
                <a:schemeClr val="accent1"/>
              </a:buClr>
              <a:buSzPct val="75000"/>
              <a:buFont typeface="Wingdings" charset="2"/>
              <a:buChar char="q"/>
              <a:defRPr sz="2400">
                <a:solidFill>
                  <a:schemeClr val="tx1"/>
                </a:solidFill>
                <a:latin typeface="Arial" charset="0"/>
              </a:defRPr>
            </a:lvl1pPr>
            <a:lvl2pPr marL="742950" indent="-285750">
              <a:spcBef>
                <a:spcPct val="30000"/>
              </a:spcBef>
              <a:buClr>
                <a:schemeClr val="accent1"/>
              </a:buClr>
              <a:buSzPct val="75000"/>
              <a:buFont typeface="Monotype Sorts" charset="2"/>
              <a:buChar char="l"/>
              <a:defRPr sz="2000">
                <a:solidFill>
                  <a:schemeClr val="tx1"/>
                </a:solidFill>
                <a:latin typeface="Arial" charset="0"/>
              </a:defRPr>
            </a:lvl2pPr>
            <a:lvl3pPr marL="1143000" indent="-228600">
              <a:spcBef>
                <a:spcPct val="30000"/>
              </a:spcBef>
              <a:buClr>
                <a:schemeClr val="accent1"/>
              </a:buClr>
              <a:buSzPct val="100000"/>
              <a:buChar char="-"/>
              <a:defRPr>
                <a:solidFill>
                  <a:schemeClr val="tx1"/>
                </a:solidFill>
                <a:latin typeface="Arial" charset="0"/>
              </a:defRPr>
            </a:lvl3pPr>
            <a:lvl4pPr marL="1600200" indent="-228600">
              <a:spcBef>
                <a:spcPct val="20000"/>
              </a:spcBef>
              <a:buChar char="–"/>
              <a:defRPr sz="2000">
                <a:solidFill>
                  <a:schemeClr val="tx1"/>
                </a:solidFill>
                <a:latin typeface="Times New Roman" charset="0"/>
              </a:defRPr>
            </a:lvl4pPr>
            <a:lvl5pPr marL="2057400" indent="-228600">
              <a:spcBef>
                <a:spcPct val="20000"/>
              </a:spcBef>
              <a:buChar char="»"/>
              <a:defRPr sz="2000">
                <a:solidFill>
                  <a:schemeClr val="tx1"/>
                </a:solidFill>
                <a:latin typeface="Times New Roman" charset="0"/>
              </a:defRPr>
            </a:lvl5pPr>
            <a:lvl6pPr marL="2514600" indent="-228600" eaLnBrk="0" fontAlgn="base" hangingPunct="0">
              <a:spcBef>
                <a:spcPct val="20000"/>
              </a:spcBef>
              <a:spcAft>
                <a:spcPct val="0"/>
              </a:spcAft>
              <a:buChar char="»"/>
              <a:defRPr sz="2000">
                <a:solidFill>
                  <a:schemeClr val="tx1"/>
                </a:solidFill>
                <a:latin typeface="Times New Roman" charset="0"/>
              </a:defRPr>
            </a:lvl6pPr>
            <a:lvl7pPr marL="2971800" indent="-228600" eaLnBrk="0" fontAlgn="base" hangingPunct="0">
              <a:spcBef>
                <a:spcPct val="20000"/>
              </a:spcBef>
              <a:spcAft>
                <a:spcPct val="0"/>
              </a:spcAft>
              <a:buChar char="»"/>
              <a:defRPr sz="2000">
                <a:solidFill>
                  <a:schemeClr val="tx1"/>
                </a:solidFill>
                <a:latin typeface="Times New Roman" charset="0"/>
              </a:defRPr>
            </a:lvl7pPr>
            <a:lvl8pPr marL="3429000" indent="-228600" eaLnBrk="0" fontAlgn="base" hangingPunct="0">
              <a:spcBef>
                <a:spcPct val="20000"/>
              </a:spcBef>
              <a:spcAft>
                <a:spcPct val="0"/>
              </a:spcAft>
              <a:buChar char="»"/>
              <a:defRPr sz="2000">
                <a:solidFill>
                  <a:schemeClr val="tx1"/>
                </a:solidFill>
                <a:latin typeface="Times New Roman" charset="0"/>
              </a:defRPr>
            </a:lvl8pPr>
            <a:lvl9pPr marL="3886200" indent="-228600" eaLnBrk="0" fontAlgn="base" hangingPunct="0">
              <a:spcBef>
                <a:spcPct val="20000"/>
              </a:spcBef>
              <a:spcAft>
                <a:spcPct val="0"/>
              </a:spcAft>
              <a:buChar char="»"/>
              <a:defRPr sz="2000">
                <a:solidFill>
                  <a:schemeClr val="tx1"/>
                </a:solidFill>
                <a:latin typeface="Times New Roman" charset="0"/>
              </a:defRPr>
            </a:lvl9pPr>
          </a:lstStyle>
          <a:p>
            <a:pPr>
              <a:spcBef>
                <a:spcPct val="0"/>
              </a:spcBef>
              <a:buClrTx/>
              <a:buSzTx/>
              <a:buFontTx/>
              <a:buNone/>
            </a:pPr>
            <a:endParaRPr lang="en-US" altLang="en-US" sz="1800">
              <a:solidFill>
                <a:schemeClr val="accent1"/>
              </a:solidFill>
            </a:endParaRPr>
          </a:p>
        </p:txBody>
      </p:sp>
      <p:sp>
        <p:nvSpPr>
          <p:cNvPr id="132101" name="Rectangle 5"/>
          <p:cNvSpPr>
            <a:spLocks noChangeArrowheads="1"/>
          </p:cNvSpPr>
          <p:nvPr>
            <p:custDataLst>
              <p:tags r:id="rId4"/>
            </p:custDataLst>
          </p:nvPr>
        </p:nvSpPr>
        <p:spPr bwMode="auto">
          <a:xfrm>
            <a:off x="1174750" y="2590800"/>
            <a:ext cx="1308100" cy="28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lvl1pPr>
              <a:spcBef>
                <a:spcPct val="30000"/>
              </a:spcBef>
              <a:buClr>
                <a:schemeClr val="accent1"/>
              </a:buClr>
              <a:buSzPct val="75000"/>
              <a:buFont typeface="Wingdings" charset="2"/>
              <a:buChar char="q"/>
              <a:defRPr sz="2400">
                <a:solidFill>
                  <a:schemeClr val="tx1"/>
                </a:solidFill>
                <a:latin typeface="Arial" charset="0"/>
              </a:defRPr>
            </a:lvl1pPr>
            <a:lvl2pPr marL="742950" indent="-285750">
              <a:spcBef>
                <a:spcPct val="30000"/>
              </a:spcBef>
              <a:buClr>
                <a:schemeClr val="accent1"/>
              </a:buClr>
              <a:buSzPct val="75000"/>
              <a:buFont typeface="Monotype Sorts" charset="2"/>
              <a:buChar char="l"/>
              <a:defRPr sz="2000">
                <a:solidFill>
                  <a:schemeClr val="tx1"/>
                </a:solidFill>
                <a:latin typeface="Arial" charset="0"/>
              </a:defRPr>
            </a:lvl2pPr>
            <a:lvl3pPr marL="1143000" indent="-228600">
              <a:spcBef>
                <a:spcPct val="30000"/>
              </a:spcBef>
              <a:buClr>
                <a:schemeClr val="accent1"/>
              </a:buClr>
              <a:buSzPct val="100000"/>
              <a:buChar char="-"/>
              <a:defRPr>
                <a:solidFill>
                  <a:schemeClr val="tx1"/>
                </a:solidFill>
                <a:latin typeface="Arial" charset="0"/>
              </a:defRPr>
            </a:lvl3pPr>
            <a:lvl4pPr marL="1600200" indent="-228600">
              <a:spcBef>
                <a:spcPct val="20000"/>
              </a:spcBef>
              <a:buChar char="–"/>
              <a:defRPr sz="2000">
                <a:solidFill>
                  <a:schemeClr val="tx1"/>
                </a:solidFill>
                <a:latin typeface="Times New Roman" charset="0"/>
              </a:defRPr>
            </a:lvl4pPr>
            <a:lvl5pPr marL="2057400" indent="-228600">
              <a:spcBef>
                <a:spcPct val="20000"/>
              </a:spcBef>
              <a:buChar char="»"/>
              <a:defRPr sz="2000">
                <a:solidFill>
                  <a:schemeClr val="tx1"/>
                </a:solidFill>
                <a:latin typeface="Times New Roman" charset="0"/>
              </a:defRPr>
            </a:lvl5pPr>
            <a:lvl6pPr marL="2514600" indent="-228600" eaLnBrk="0" fontAlgn="base" hangingPunct="0">
              <a:spcBef>
                <a:spcPct val="20000"/>
              </a:spcBef>
              <a:spcAft>
                <a:spcPct val="0"/>
              </a:spcAft>
              <a:buChar char="»"/>
              <a:defRPr sz="2000">
                <a:solidFill>
                  <a:schemeClr val="tx1"/>
                </a:solidFill>
                <a:latin typeface="Times New Roman" charset="0"/>
              </a:defRPr>
            </a:lvl6pPr>
            <a:lvl7pPr marL="2971800" indent="-228600" eaLnBrk="0" fontAlgn="base" hangingPunct="0">
              <a:spcBef>
                <a:spcPct val="20000"/>
              </a:spcBef>
              <a:spcAft>
                <a:spcPct val="0"/>
              </a:spcAft>
              <a:buChar char="»"/>
              <a:defRPr sz="2000">
                <a:solidFill>
                  <a:schemeClr val="tx1"/>
                </a:solidFill>
                <a:latin typeface="Times New Roman" charset="0"/>
              </a:defRPr>
            </a:lvl7pPr>
            <a:lvl8pPr marL="3429000" indent="-228600" eaLnBrk="0" fontAlgn="base" hangingPunct="0">
              <a:spcBef>
                <a:spcPct val="20000"/>
              </a:spcBef>
              <a:spcAft>
                <a:spcPct val="0"/>
              </a:spcAft>
              <a:buChar char="»"/>
              <a:defRPr sz="2000">
                <a:solidFill>
                  <a:schemeClr val="tx1"/>
                </a:solidFill>
                <a:latin typeface="Times New Roman" charset="0"/>
              </a:defRPr>
            </a:lvl8pPr>
            <a:lvl9pPr marL="3886200" indent="-228600" eaLnBrk="0" fontAlgn="base" hangingPunct="0">
              <a:spcBef>
                <a:spcPct val="20000"/>
              </a:spcBef>
              <a:spcAft>
                <a:spcPct val="0"/>
              </a:spcAft>
              <a:buChar char="»"/>
              <a:defRPr sz="2000">
                <a:solidFill>
                  <a:schemeClr val="tx1"/>
                </a:solidFill>
                <a:latin typeface="Times New Roman" charset="0"/>
              </a:defRPr>
            </a:lvl9pPr>
          </a:lstStyle>
          <a:p>
            <a:pPr>
              <a:lnSpc>
                <a:spcPct val="85000"/>
              </a:lnSpc>
              <a:spcBef>
                <a:spcPct val="0"/>
              </a:spcBef>
              <a:buClrTx/>
              <a:buSzTx/>
              <a:buFontTx/>
              <a:buNone/>
            </a:pPr>
            <a:r>
              <a:rPr lang="zh-CN" altLang="en-US" sz="1800" b="1">
                <a:ea typeface="宋体" charset="-122"/>
              </a:rPr>
              <a:t> </a:t>
            </a:r>
            <a:r>
              <a:rPr lang="en-US" altLang="zh-CN" sz="1800" b="1">
                <a:ea typeface="宋体" charset="-122"/>
              </a:rPr>
              <a:t>Processor</a:t>
            </a:r>
          </a:p>
        </p:txBody>
      </p:sp>
      <p:sp>
        <p:nvSpPr>
          <p:cNvPr id="132102" name="Rectangle 6"/>
          <p:cNvSpPr>
            <a:spLocks noChangeArrowheads="1"/>
          </p:cNvSpPr>
          <p:nvPr>
            <p:custDataLst>
              <p:tags r:id="rId5"/>
            </p:custDataLst>
          </p:nvPr>
        </p:nvSpPr>
        <p:spPr bwMode="auto">
          <a:xfrm>
            <a:off x="2794000" y="2463800"/>
            <a:ext cx="3759200" cy="2222500"/>
          </a:xfrm>
          <a:prstGeom prst="rect">
            <a:avLst/>
          </a:prstGeom>
          <a:solidFill>
            <a:schemeClr val="bg1"/>
          </a:solidFill>
          <a:ln w="12700">
            <a:solidFill>
              <a:schemeClr val="tx1"/>
            </a:solidFill>
            <a:miter lim="800000"/>
            <a:headEnd/>
            <a:tailEnd/>
          </a:ln>
          <a:effectLst>
            <a:outerShdw blurRad="63500" dist="107763" dir="2700000" algn="ctr" rotWithShape="0">
              <a:schemeClr val="bg2">
                <a:alpha val="74998"/>
              </a:schemeClr>
            </a:outerShdw>
          </a:effectLst>
        </p:spPr>
        <p:txBody>
          <a:bodyPr wrap="none" anchor="ctr"/>
          <a:lstStyle>
            <a:lvl1pPr>
              <a:spcBef>
                <a:spcPct val="30000"/>
              </a:spcBef>
              <a:buClr>
                <a:schemeClr val="accent1"/>
              </a:buClr>
              <a:buSzPct val="75000"/>
              <a:buFont typeface="Wingdings" charset="2"/>
              <a:buChar char="q"/>
              <a:defRPr sz="2400">
                <a:solidFill>
                  <a:schemeClr val="tx1"/>
                </a:solidFill>
                <a:latin typeface="Arial" charset="0"/>
              </a:defRPr>
            </a:lvl1pPr>
            <a:lvl2pPr marL="742950" indent="-285750">
              <a:spcBef>
                <a:spcPct val="30000"/>
              </a:spcBef>
              <a:buClr>
                <a:schemeClr val="accent1"/>
              </a:buClr>
              <a:buSzPct val="75000"/>
              <a:buFont typeface="Monotype Sorts" charset="2"/>
              <a:buChar char="l"/>
              <a:defRPr sz="2000">
                <a:solidFill>
                  <a:schemeClr val="tx1"/>
                </a:solidFill>
                <a:latin typeface="Arial" charset="0"/>
              </a:defRPr>
            </a:lvl2pPr>
            <a:lvl3pPr marL="1143000" indent="-228600">
              <a:spcBef>
                <a:spcPct val="30000"/>
              </a:spcBef>
              <a:buClr>
                <a:schemeClr val="accent1"/>
              </a:buClr>
              <a:buSzPct val="100000"/>
              <a:buChar char="-"/>
              <a:defRPr>
                <a:solidFill>
                  <a:schemeClr val="tx1"/>
                </a:solidFill>
                <a:latin typeface="Arial" charset="0"/>
              </a:defRPr>
            </a:lvl3pPr>
            <a:lvl4pPr marL="1600200" indent="-228600">
              <a:spcBef>
                <a:spcPct val="20000"/>
              </a:spcBef>
              <a:buChar char="–"/>
              <a:defRPr sz="2000">
                <a:solidFill>
                  <a:schemeClr val="tx1"/>
                </a:solidFill>
                <a:latin typeface="Times New Roman" charset="0"/>
              </a:defRPr>
            </a:lvl4pPr>
            <a:lvl5pPr marL="2057400" indent="-228600">
              <a:spcBef>
                <a:spcPct val="20000"/>
              </a:spcBef>
              <a:buChar char="»"/>
              <a:defRPr sz="2000">
                <a:solidFill>
                  <a:schemeClr val="tx1"/>
                </a:solidFill>
                <a:latin typeface="Times New Roman" charset="0"/>
              </a:defRPr>
            </a:lvl5pPr>
            <a:lvl6pPr marL="2514600" indent="-228600" eaLnBrk="0" fontAlgn="base" hangingPunct="0">
              <a:spcBef>
                <a:spcPct val="20000"/>
              </a:spcBef>
              <a:spcAft>
                <a:spcPct val="0"/>
              </a:spcAft>
              <a:buChar char="»"/>
              <a:defRPr sz="2000">
                <a:solidFill>
                  <a:schemeClr val="tx1"/>
                </a:solidFill>
                <a:latin typeface="Times New Roman" charset="0"/>
              </a:defRPr>
            </a:lvl6pPr>
            <a:lvl7pPr marL="2971800" indent="-228600" eaLnBrk="0" fontAlgn="base" hangingPunct="0">
              <a:spcBef>
                <a:spcPct val="20000"/>
              </a:spcBef>
              <a:spcAft>
                <a:spcPct val="0"/>
              </a:spcAft>
              <a:buChar char="»"/>
              <a:defRPr sz="2000">
                <a:solidFill>
                  <a:schemeClr val="tx1"/>
                </a:solidFill>
                <a:latin typeface="Times New Roman" charset="0"/>
              </a:defRPr>
            </a:lvl7pPr>
            <a:lvl8pPr marL="3429000" indent="-228600" eaLnBrk="0" fontAlgn="base" hangingPunct="0">
              <a:spcBef>
                <a:spcPct val="20000"/>
              </a:spcBef>
              <a:spcAft>
                <a:spcPct val="0"/>
              </a:spcAft>
              <a:buChar char="»"/>
              <a:defRPr sz="2000">
                <a:solidFill>
                  <a:schemeClr val="tx1"/>
                </a:solidFill>
                <a:latin typeface="Times New Roman" charset="0"/>
              </a:defRPr>
            </a:lvl8pPr>
            <a:lvl9pPr marL="3886200" indent="-228600" eaLnBrk="0" fontAlgn="base" hangingPunct="0">
              <a:spcBef>
                <a:spcPct val="20000"/>
              </a:spcBef>
              <a:spcAft>
                <a:spcPct val="0"/>
              </a:spcAft>
              <a:buChar char="»"/>
              <a:defRPr sz="2000">
                <a:solidFill>
                  <a:schemeClr val="tx1"/>
                </a:solidFill>
                <a:latin typeface="Times New Roman" charset="0"/>
              </a:defRPr>
            </a:lvl9pPr>
          </a:lstStyle>
          <a:p>
            <a:pPr>
              <a:spcBef>
                <a:spcPct val="0"/>
              </a:spcBef>
              <a:buClrTx/>
              <a:buSzTx/>
              <a:buFontTx/>
              <a:buNone/>
            </a:pPr>
            <a:endParaRPr lang="en-US" altLang="en-US" sz="1800">
              <a:solidFill>
                <a:schemeClr val="accent1"/>
              </a:solidFill>
            </a:endParaRPr>
          </a:p>
        </p:txBody>
      </p:sp>
      <p:sp>
        <p:nvSpPr>
          <p:cNvPr id="132103" name="Rectangle 7"/>
          <p:cNvSpPr>
            <a:spLocks noChangeArrowheads="1"/>
          </p:cNvSpPr>
          <p:nvPr>
            <p:custDataLst>
              <p:tags r:id="rId6"/>
            </p:custDataLst>
          </p:nvPr>
        </p:nvSpPr>
        <p:spPr bwMode="auto">
          <a:xfrm>
            <a:off x="6731000" y="2463800"/>
            <a:ext cx="1333500" cy="2222500"/>
          </a:xfrm>
          <a:prstGeom prst="rect">
            <a:avLst/>
          </a:prstGeom>
          <a:solidFill>
            <a:schemeClr val="bg1"/>
          </a:solidFill>
          <a:ln w="12700">
            <a:solidFill>
              <a:schemeClr val="tx1"/>
            </a:solidFill>
            <a:miter lim="800000"/>
            <a:headEnd/>
            <a:tailEnd/>
          </a:ln>
          <a:effectLst>
            <a:outerShdw blurRad="63500" dist="107763" dir="2700000" algn="ctr" rotWithShape="0">
              <a:schemeClr val="bg2">
                <a:alpha val="74998"/>
              </a:schemeClr>
            </a:outerShdw>
          </a:effectLst>
        </p:spPr>
        <p:txBody>
          <a:bodyPr wrap="none" anchor="ctr"/>
          <a:lstStyle>
            <a:lvl1pPr>
              <a:spcBef>
                <a:spcPct val="30000"/>
              </a:spcBef>
              <a:buClr>
                <a:schemeClr val="accent1"/>
              </a:buClr>
              <a:buSzPct val="75000"/>
              <a:buFont typeface="Wingdings" charset="2"/>
              <a:buChar char="q"/>
              <a:defRPr sz="2400">
                <a:solidFill>
                  <a:schemeClr val="tx1"/>
                </a:solidFill>
                <a:latin typeface="Arial" charset="0"/>
              </a:defRPr>
            </a:lvl1pPr>
            <a:lvl2pPr marL="742950" indent="-285750">
              <a:spcBef>
                <a:spcPct val="30000"/>
              </a:spcBef>
              <a:buClr>
                <a:schemeClr val="accent1"/>
              </a:buClr>
              <a:buSzPct val="75000"/>
              <a:buFont typeface="Monotype Sorts" charset="2"/>
              <a:buChar char="l"/>
              <a:defRPr sz="2000">
                <a:solidFill>
                  <a:schemeClr val="tx1"/>
                </a:solidFill>
                <a:latin typeface="Arial" charset="0"/>
              </a:defRPr>
            </a:lvl2pPr>
            <a:lvl3pPr marL="1143000" indent="-228600">
              <a:spcBef>
                <a:spcPct val="30000"/>
              </a:spcBef>
              <a:buClr>
                <a:schemeClr val="accent1"/>
              </a:buClr>
              <a:buSzPct val="100000"/>
              <a:buChar char="-"/>
              <a:defRPr>
                <a:solidFill>
                  <a:schemeClr val="tx1"/>
                </a:solidFill>
                <a:latin typeface="Arial" charset="0"/>
              </a:defRPr>
            </a:lvl3pPr>
            <a:lvl4pPr marL="1600200" indent="-228600">
              <a:spcBef>
                <a:spcPct val="20000"/>
              </a:spcBef>
              <a:buChar char="–"/>
              <a:defRPr sz="2000">
                <a:solidFill>
                  <a:schemeClr val="tx1"/>
                </a:solidFill>
                <a:latin typeface="Times New Roman" charset="0"/>
              </a:defRPr>
            </a:lvl4pPr>
            <a:lvl5pPr marL="2057400" indent="-228600">
              <a:spcBef>
                <a:spcPct val="20000"/>
              </a:spcBef>
              <a:buChar char="»"/>
              <a:defRPr sz="2000">
                <a:solidFill>
                  <a:schemeClr val="tx1"/>
                </a:solidFill>
                <a:latin typeface="Times New Roman" charset="0"/>
              </a:defRPr>
            </a:lvl5pPr>
            <a:lvl6pPr marL="2514600" indent="-228600" eaLnBrk="0" fontAlgn="base" hangingPunct="0">
              <a:spcBef>
                <a:spcPct val="20000"/>
              </a:spcBef>
              <a:spcAft>
                <a:spcPct val="0"/>
              </a:spcAft>
              <a:buChar char="»"/>
              <a:defRPr sz="2000">
                <a:solidFill>
                  <a:schemeClr val="tx1"/>
                </a:solidFill>
                <a:latin typeface="Times New Roman" charset="0"/>
              </a:defRPr>
            </a:lvl6pPr>
            <a:lvl7pPr marL="2971800" indent="-228600" eaLnBrk="0" fontAlgn="base" hangingPunct="0">
              <a:spcBef>
                <a:spcPct val="20000"/>
              </a:spcBef>
              <a:spcAft>
                <a:spcPct val="0"/>
              </a:spcAft>
              <a:buChar char="»"/>
              <a:defRPr sz="2000">
                <a:solidFill>
                  <a:schemeClr val="tx1"/>
                </a:solidFill>
                <a:latin typeface="Times New Roman" charset="0"/>
              </a:defRPr>
            </a:lvl7pPr>
            <a:lvl8pPr marL="3429000" indent="-228600" eaLnBrk="0" fontAlgn="base" hangingPunct="0">
              <a:spcBef>
                <a:spcPct val="20000"/>
              </a:spcBef>
              <a:spcAft>
                <a:spcPct val="0"/>
              </a:spcAft>
              <a:buChar char="»"/>
              <a:defRPr sz="2000">
                <a:solidFill>
                  <a:schemeClr val="tx1"/>
                </a:solidFill>
                <a:latin typeface="Times New Roman" charset="0"/>
              </a:defRPr>
            </a:lvl8pPr>
            <a:lvl9pPr marL="3886200" indent="-228600" eaLnBrk="0" fontAlgn="base" hangingPunct="0">
              <a:spcBef>
                <a:spcPct val="20000"/>
              </a:spcBef>
              <a:spcAft>
                <a:spcPct val="0"/>
              </a:spcAft>
              <a:buChar char="»"/>
              <a:defRPr sz="2000">
                <a:solidFill>
                  <a:schemeClr val="tx1"/>
                </a:solidFill>
                <a:latin typeface="Times New Roman" charset="0"/>
              </a:defRPr>
            </a:lvl9pPr>
          </a:lstStyle>
          <a:p>
            <a:pPr>
              <a:spcBef>
                <a:spcPct val="0"/>
              </a:spcBef>
              <a:buClrTx/>
              <a:buSzTx/>
              <a:buFontTx/>
              <a:buNone/>
            </a:pPr>
            <a:endParaRPr lang="en-US" altLang="en-US" sz="1800">
              <a:solidFill>
                <a:schemeClr val="accent1"/>
              </a:solidFill>
            </a:endParaRPr>
          </a:p>
        </p:txBody>
      </p:sp>
      <p:sp>
        <p:nvSpPr>
          <p:cNvPr id="132104" name="AutoShape 8"/>
          <p:cNvSpPr>
            <a:spLocks noChangeArrowheads="1"/>
          </p:cNvSpPr>
          <p:nvPr>
            <p:custDataLst>
              <p:tags r:id="rId7"/>
            </p:custDataLst>
          </p:nvPr>
        </p:nvSpPr>
        <p:spPr bwMode="auto">
          <a:xfrm>
            <a:off x="1346200" y="3149600"/>
            <a:ext cx="1079500" cy="596900"/>
          </a:xfrm>
          <a:prstGeom prst="roundRect">
            <a:avLst>
              <a:gd name="adj" fmla="val 12495"/>
            </a:avLst>
          </a:prstGeom>
          <a:solidFill>
            <a:schemeClr val="bg1"/>
          </a:solidFill>
          <a:ln w="12700">
            <a:solidFill>
              <a:schemeClr val="tx1"/>
            </a:solidFill>
            <a:round/>
            <a:headEnd/>
            <a:tailEnd/>
          </a:ln>
          <a:effectLst>
            <a:outerShdw blurRad="63500" dist="107763" dir="2700000" algn="ctr" rotWithShape="0">
              <a:schemeClr val="bg2">
                <a:alpha val="74998"/>
              </a:schemeClr>
            </a:outerShdw>
          </a:effectLst>
        </p:spPr>
        <p:txBody>
          <a:bodyPr wrap="none" anchor="ctr"/>
          <a:lstStyle>
            <a:lvl1pPr>
              <a:spcBef>
                <a:spcPct val="30000"/>
              </a:spcBef>
              <a:buClr>
                <a:schemeClr val="accent1"/>
              </a:buClr>
              <a:buSzPct val="75000"/>
              <a:buFont typeface="Wingdings" charset="2"/>
              <a:buChar char="q"/>
              <a:defRPr sz="2400">
                <a:solidFill>
                  <a:schemeClr val="tx1"/>
                </a:solidFill>
                <a:latin typeface="Arial" charset="0"/>
              </a:defRPr>
            </a:lvl1pPr>
            <a:lvl2pPr marL="742950" indent="-285750">
              <a:spcBef>
                <a:spcPct val="30000"/>
              </a:spcBef>
              <a:buClr>
                <a:schemeClr val="accent1"/>
              </a:buClr>
              <a:buSzPct val="75000"/>
              <a:buFont typeface="Monotype Sorts" charset="2"/>
              <a:buChar char="l"/>
              <a:defRPr sz="2000">
                <a:solidFill>
                  <a:schemeClr val="tx1"/>
                </a:solidFill>
                <a:latin typeface="Arial" charset="0"/>
              </a:defRPr>
            </a:lvl2pPr>
            <a:lvl3pPr marL="1143000" indent="-228600">
              <a:spcBef>
                <a:spcPct val="30000"/>
              </a:spcBef>
              <a:buClr>
                <a:schemeClr val="accent1"/>
              </a:buClr>
              <a:buSzPct val="100000"/>
              <a:buChar char="-"/>
              <a:defRPr>
                <a:solidFill>
                  <a:schemeClr val="tx1"/>
                </a:solidFill>
                <a:latin typeface="Arial" charset="0"/>
              </a:defRPr>
            </a:lvl3pPr>
            <a:lvl4pPr marL="1600200" indent="-228600">
              <a:spcBef>
                <a:spcPct val="20000"/>
              </a:spcBef>
              <a:buChar char="–"/>
              <a:defRPr sz="2000">
                <a:solidFill>
                  <a:schemeClr val="tx1"/>
                </a:solidFill>
                <a:latin typeface="Times New Roman" charset="0"/>
              </a:defRPr>
            </a:lvl4pPr>
            <a:lvl5pPr marL="2057400" indent="-228600">
              <a:spcBef>
                <a:spcPct val="20000"/>
              </a:spcBef>
              <a:buChar char="»"/>
              <a:defRPr sz="2000">
                <a:solidFill>
                  <a:schemeClr val="tx1"/>
                </a:solidFill>
                <a:latin typeface="Times New Roman" charset="0"/>
              </a:defRPr>
            </a:lvl5pPr>
            <a:lvl6pPr marL="2514600" indent="-228600" eaLnBrk="0" fontAlgn="base" hangingPunct="0">
              <a:spcBef>
                <a:spcPct val="20000"/>
              </a:spcBef>
              <a:spcAft>
                <a:spcPct val="0"/>
              </a:spcAft>
              <a:buChar char="»"/>
              <a:defRPr sz="2000">
                <a:solidFill>
                  <a:schemeClr val="tx1"/>
                </a:solidFill>
                <a:latin typeface="Times New Roman" charset="0"/>
              </a:defRPr>
            </a:lvl6pPr>
            <a:lvl7pPr marL="2971800" indent="-228600" eaLnBrk="0" fontAlgn="base" hangingPunct="0">
              <a:spcBef>
                <a:spcPct val="20000"/>
              </a:spcBef>
              <a:spcAft>
                <a:spcPct val="0"/>
              </a:spcAft>
              <a:buChar char="»"/>
              <a:defRPr sz="2000">
                <a:solidFill>
                  <a:schemeClr val="tx1"/>
                </a:solidFill>
                <a:latin typeface="Times New Roman" charset="0"/>
              </a:defRPr>
            </a:lvl7pPr>
            <a:lvl8pPr marL="3429000" indent="-228600" eaLnBrk="0" fontAlgn="base" hangingPunct="0">
              <a:spcBef>
                <a:spcPct val="20000"/>
              </a:spcBef>
              <a:spcAft>
                <a:spcPct val="0"/>
              </a:spcAft>
              <a:buChar char="»"/>
              <a:defRPr sz="2000">
                <a:solidFill>
                  <a:schemeClr val="tx1"/>
                </a:solidFill>
                <a:latin typeface="Times New Roman" charset="0"/>
              </a:defRPr>
            </a:lvl8pPr>
            <a:lvl9pPr marL="3886200" indent="-228600" eaLnBrk="0" fontAlgn="base" hangingPunct="0">
              <a:spcBef>
                <a:spcPct val="20000"/>
              </a:spcBef>
              <a:spcAft>
                <a:spcPct val="0"/>
              </a:spcAft>
              <a:buChar char="»"/>
              <a:defRPr sz="2000">
                <a:solidFill>
                  <a:schemeClr val="tx1"/>
                </a:solidFill>
                <a:latin typeface="Times New Roman" charset="0"/>
              </a:defRPr>
            </a:lvl9pPr>
          </a:lstStyle>
          <a:p>
            <a:pPr>
              <a:spcBef>
                <a:spcPct val="0"/>
              </a:spcBef>
              <a:buClrTx/>
              <a:buSzTx/>
              <a:buFontTx/>
              <a:buNone/>
            </a:pPr>
            <a:endParaRPr lang="en-US" altLang="en-US" sz="1800">
              <a:solidFill>
                <a:schemeClr val="accent1"/>
              </a:solidFill>
            </a:endParaRPr>
          </a:p>
        </p:txBody>
      </p:sp>
      <p:sp>
        <p:nvSpPr>
          <p:cNvPr id="132105" name="AutoShape 9"/>
          <p:cNvSpPr>
            <a:spLocks noChangeArrowheads="1"/>
          </p:cNvSpPr>
          <p:nvPr>
            <p:custDataLst>
              <p:tags r:id="rId8"/>
            </p:custDataLst>
          </p:nvPr>
        </p:nvSpPr>
        <p:spPr bwMode="auto">
          <a:xfrm>
            <a:off x="1346200" y="3911600"/>
            <a:ext cx="1079500" cy="596900"/>
          </a:xfrm>
          <a:prstGeom prst="roundRect">
            <a:avLst>
              <a:gd name="adj" fmla="val 12495"/>
            </a:avLst>
          </a:prstGeom>
          <a:solidFill>
            <a:schemeClr val="bg1"/>
          </a:solidFill>
          <a:ln w="12700">
            <a:solidFill>
              <a:schemeClr val="tx1"/>
            </a:solidFill>
            <a:round/>
            <a:headEnd/>
            <a:tailEnd/>
          </a:ln>
          <a:effectLst>
            <a:outerShdw blurRad="63500" dist="107763" dir="2700000" algn="ctr" rotWithShape="0">
              <a:schemeClr val="bg2">
                <a:alpha val="74998"/>
              </a:schemeClr>
            </a:outerShdw>
          </a:effectLst>
        </p:spPr>
        <p:txBody>
          <a:bodyPr wrap="none" anchor="ctr"/>
          <a:lstStyle>
            <a:lvl1pPr>
              <a:spcBef>
                <a:spcPct val="30000"/>
              </a:spcBef>
              <a:buClr>
                <a:schemeClr val="accent1"/>
              </a:buClr>
              <a:buSzPct val="75000"/>
              <a:buFont typeface="Wingdings" charset="2"/>
              <a:buChar char="q"/>
              <a:defRPr sz="2400">
                <a:solidFill>
                  <a:schemeClr val="tx1"/>
                </a:solidFill>
                <a:latin typeface="Arial" charset="0"/>
              </a:defRPr>
            </a:lvl1pPr>
            <a:lvl2pPr marL="742950" indent="-285750">
              <a:spcBef>
                <a:spcPct val="30000"/>
              </a:spcBef>
              <a:buClr>
                <a:schemeClr val="accent1"/>
              </a:buClr>
              <a:buSzPct val="75000"/>
              <a:buFont typeface="Monotype Sorts" charset="2"/>
              <a:buChar char="l"/>
              <a:defRPr sz="2000">
                <a:solidFill>
                  <a:schemeClr val="tx1"/>
                </a:solidFill>
                <a:latin typeface="Arial" charset="0"/>
              </a:defRPr>
            </a:lvl2pPr>
            <a:lvl3pPr marL="1143000" indent="-228600">
              <a:spcBef>
                <a:spcPct val="30000"/>
              </a:spcBef>
              <a:buClr>
                <a:schemeClr val="accent1"/>
              </a:buClr>
              <a:buSzPct val="100000"/>
              <a:buChar char="-"/>
              <a:defRPr>
                <a:solidFill>
                  <a:schemeClr val="tx1"/>
                </a:solidFill>
                <a:latin typeface="Arial" charset="0"/>
              </a:defRPr>
            </a:lvl3pPr>
            <a:lvl4pPr marL="1600200" indent="-228600">
              <a:spcBef>
                <a:spcPct val="20000"/>
              </a:spcBef>
              <a:buChar char="–"/>
              <a:defRPr sz="2000">
                <a:solidFill>
                  <a:schemeClr val="tx1"/>
                </a:solidFill>
                <a:latin typeface="Times New Roman" charset="0"/>
              </a:defRPr>
            </a:lvl4pPr>
            <a:lvl5pPr marL="2057400" indent="-228600">
              <a:spcBef>
                <a:spcPct val="20000"/>
              </a:spcBef>
              <a:buChar char="»"/>
              <a:defRPr sz="2000">
                <a:solidFill>
                  <a:schemeClr val="tx1"/>
                </a:solidFill>
                <a:latin typeface="Times New Roman" charset="0"/>
              </a:defRPr>
            </a:lvl5pPr>
            <a:lvl6pPr marL="2514600" indent="-228600" eaLnBrk="0" fontAlgn="base" hangingPunct="0">
              <a:spcBef>
                <a:spcPct val="20000"/>
              </a:spcBef>
              <a:spcAft>
                <a:spcPct val="0"/>
              </a:spcAft>
              <a:buChar char="»"/>
              <a:defRPr sz="2000">
                <a:solidFill>
                  <a:schemeClr val="tx1"/>
                </a:solidFill>
                <a:latin typeface="Times New Roman" charset="0"/>
              </a:defRPr>
            </a:lvl6pPr>
            <a:lvl7pPr marL="2971800" indent="-228600" eaLnBrk="0" fontAlgn="base" hangingPunct="0">
              <a:spcBef>
                <a:spcPct val="20000"/>
              </a:spcBef>
              <a:spcAft>
                <a:spcPct val="0"/>
              </a:spcAft>
              <a:buChar char="»"/>
              <a:defRPr sz="2000">
                <a:solidFill>
                  <a:schemeClr val="tx1"/>
                </a:solidFill>
                <a:latin typeface="Times New Roman" charset="0"/>
              </a:defRPr>
            </a:lvl7pPr>
            <a:lvl8pPr marL="3429000" indent="-228600" eaLnBrk="0" fontAlgn="base" hangingPunct="0">
              <a:spcBef>
                <a:spcPct val="20000"/>
              </a:spcBef>
              <a:spcAft>
                <a:spcPct val="0"/>
              </a:spcAft>
              <a:buChar char="»"/>
              <a:defRPr sz="2000">
                <a:solidFill>
                  <a:schemeClr val="tx1"/>
                </a:solidFill>
                <a:latin typeface="Times New Roman" charset="0"/>
              </a:defRPr>
            </a:lvl8pPr>
            <a:lvl9pPr marL="3886200" indent="-228600" eaLnBrk="0" fontAlgn="base" hangingPunct="0">
              <a:spcBef>
                <a:spcPct val="20000"/>
              </a:spcBef>
              <a:spcAft>
                <a:spcPct val="0"/>
              </a:spcAft>
              <a:buChar char="»"/>
              <a:defRPr sz="2000">
                <a:solidFill>
                  <a:schemeClr val="tx1"/>
                </a:solidFill>
                <a:latin typeface="Times New Roman" charset="0"/>
              </a:defRPr>
            </a:lvl9pPr>
          </a:lstStyle>
          <a:p>
            <a:pPr>
              <a:spcBef>
                <a:spcPct val="0"/>
              </a:spcBef>
              <a:buClrTx/>
              <a:buSzTx/>
              <a:buFontTx/>
              <a:buNone/>
            </a:pPr>
            <a:endParaRPr lang="en-US" altLang="en-US" sz="1800">
              <a:solidFill>
                <a:schemeClr val="accent1"/>
              </a:solidFill>
            </a:endParaRPr>
          </a:p>
        </p:txBody>
      </p:sp>
      <p:sp>
        <p:nvSpPr>
          <p:cNvPr id="132106" name="Rectangle 10"/>
          <p:cNvSpPr>
            <a:spLocks noChangeArrowheads="1"/>
          </p:cNvSpPr>
          <p:nvPr>
            <p:custDataLst>
              <p:tags r:id="rId9"/>
            </p:custDataLst>
          </p:nvPr>
        </p:nvSpPr>
        <p:spPr bwMode="auto">
          <a:xfrm>
            <a:off x="1397000" y="3314700"/>
            <a:ext cx="939800" cy="28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lvl1pPr>
              <a:spcBef>
                <a:spcPct val="30000"/>
              </a:spcBef>
              <a:buClr>
                <a:schemeClr val="accent1"/>
              </a:buClr>
              <a:buSzPct val="75000"/>
              <a:buFont typeface="Wingdings" charset="2"/>
              <a:buChar char="q"/>
              <a:defRPr sz="2400">
                <a:solidFill>
                  <a:schemeClr val="tx1"/>
                </a:solidFill>
                <a:latin typeface="Arial" charset="0"/>
              </a:defRPr>
            </a:lvl1pPr>
            <a:lvl2pPr marL="742950" indent="-285750">
              <a:spcBef>
                <a:spcPct val="30000"/>
              </a:spcBef>
              <a:buClr>
                <a:schemeClr val="accent1"/>
              </a:buClr>
              <a:buSzPct val="75000"/>
              <a:buFont typeface="Monotype Sorts" charset="2"/>
              <a:buChar char="l"/>
              <a:defRPr sz="2000">
                <a:solidFill>
                  <a:schemeClr val="tx1"/>
                </a:solidFill>
                <a:latin typeface="Arial" charset="0"/>
              </a:defRPr>
            </a:lvl2pPr>
            <a:lvl3pPr marL="1143000" indent="-228600">
              <a:spcBef>
                <a:spcPct val="30000"/>
              </a:spcBef>
              <a:buClr>
                <a:schemeClr val="accent1"/>
              </a:buClr>
              <a:buSzPct val="100000"/>
              <a:buChar char="-"/>
              <a:defRPr>
                <a:solidFill>
                  <a:schemeClr val="tx1"/>
                </a:solidFill>
                <a:latin typeface="Arial" charset="0"/>
              </a:defRPr>
            </a:lvl3pPr>
            <a:lvl4pPr marL="1600200" indent="-228600">
              <a:spcBef>
                <a:spcPct val="20000"/>
              </a:spcBef>
              <a:buChar char="–"/>
              <a:defRPr sz="2000">
                <a:solidFill>
                  <a:schemeClr val="tx1"/>
                </a:solidFill>
                <a:latin typeface="Times New Roman" charset="0"/>
              </a:defRPr>
            </a:lvl4pPr>
            <a:lvl5pPr marL="2057400" indent="-228600">
              <a:spcBef>
                <a:spcPct val="20000"/>
              </a:spcBef>
              <a:buChar char="»"/>
              <a:defRPr sz="2000">
                <a:solidFill>
                  <a:schemeClr val="tx1"/>
                </a:solidFill>
                <a:latin typeface="Times New Roman" charset="0"/>
              </a:defRPr>
            </a:lvl5pPr>
            <a:lvl6pPr marL="2514600" indent="-228600" eaLnBrk="0" fontAlgn="base" hangingPunct="0">
              <a:spcBef>
                <a:spcPct val="20000"/>
              </a:spcBef>
              <a:spcAft>
                <a:spcPct val="0"/>
              </a:spcAft>
              <a:buChar char="»"/>
              <a:defRPr sz="2000">
                <a:solidFill>
                  <a:schemeClr val="tx1"/>
                </a:solidFill>
                <a:latin typeface="Times New Roman" charset="0"/>
              </a:defRPr>
            </a:lvl6pPr>
            <a:lvl7pPr marL="2971800" indent="-228600" eaLnBrk="0" fontAlgn="base" hangingPunct="0">
              <a:spcBef>
                <a:spcPct val="20000"/>
              </a:spcBef>
              <a:spcAft>
                <a:spcPct val="0"/>
              </a:spcAft>
              <a:buChar char="»"/>
              <a:defRPr sz="2000">
                <a:solidFill>
                  <a:schemeClr val="tx1"/>
                </a:solidFill>
                <a:latin typeface="Times New Roman" charset="0"/>
              </a:defRPr>
            </a:lvl7pPr>
            <a:lvl8pPr marL="3429000" indent="-228600" eaLnBrk="0" fontAlgn="base" hangingPunct="0">
              <a:spcBef>
                <a:spcPct val="20000"/>
              </a:spcBef>
              <a:spcAft>
                <a:spcPct val="0"/>
              </a:spcAft>
              <a:buChar char="»"/>
              <a:defRPr sz="2000">
                <a:solidFill>
                  <a:schemeClr val="tx1"/>
                </a:solidFill>
                <a:latin typeface="Times New Roman" charset="0"/>
              </a:defRPr>
            </a:lvl8pPr>
            <a:lvl9pPr marL="3886200" indent="-228600" eaLnBrk="0" fontAlgn="base" hangingPunct="0">
              <a:spcBef>
                <a:spcPct val="20000"/>
              </a:spcBef>
              <a:spcAft>
                <a:spcPct val="0"/>
              </a:spcAft>
              <a:buChar char="»"/>
              <a:defRPr sz="2000">
                <a:solidFill>
                  <a:schemeClr val="tx1"/>
                </a:solidFill>
                <a:latin typeface="Times New Roman" charset="0"/>
              </a:defRPr>
            </a:lvl9pPr>
          </a:lstStyle>
          <a:p>
            <a:pPr>
              <a:lnSpc>
                <a:spcPct val="85000"/>
              </a:lnSpc>
              <a:spcBef>
                <a:spcPct val="0"/>
              </a:spcBef>
              <a:buClrTx/>
              <a:buSzTx/>
              <a:buFontTx/>
              <a:buNone/>
            </a:pPr>
            <a:r>
              <a:rPr lang="en-US" altLang="zh-CN" sz="1800" b="1">
                <a:solidFill>
                  <a:schemeClr val="accent1"/>
                </a:solidFill>
                <a:ea typeface="宋体" charset="-122"/>
              </a:rPr>
              <a:t>Control</a:t>
            </a:r>
          </a:p>
        </p:txBody>
      </p:sp>
      <p:sp>
        <p:nvSpPr>
          <p:cNvPr id="132107" name="Rectangle 11"/>
          <p:cNvSpPr>
            <a:spLocks noChangeArrowheads="1"/>
          </p:cNvSpPr>
          <p:nvPr>
            <p:custDataLst>
              <p:tags r:id="rId10"/>
            </p:custDataLst>
          </p:nvPr>
        </p:nvSpPr>
        <p:spPr bwMode="auto">
          <a:xfrm>
            <a:off x="1295400" y="4114800"/>
            <a:ext cx="1104900" cy="28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lvl1pPr>
              <a:spcBef>
                <a:spcPct val="30000"/>
              </a:spcBef>
              <a:buClr>
                <a:schemeClr val="accent1"/>
              </a:buClr>
              <a:buSzPct val="75000"/>
              <a:buFont typeface="Wingdings" charset="2"/>
              <a:buChar char="q"/>
              <a:defRPr sz="2400">
                <a:solidFill>
                  <a:schemeClr val="tx1"/>
                </a:solidFill>
                <a:latin typeface="Arial" charset="0"/>
              </a:defRPr>
            </a:lvl1pPr>
            <a:lvl2pPr marL="742950" indent="-285750">
              <a:spcBef>
                <a:spcPct val="30000"/>
              </a:spcBef>
              <a:buClr>
                <a:schemeClr val="accent1"/>
              </a:buClr>
              <a:buSzPct val="75000"/>
              <a:buFont typeface="Monotype Sorts" charset="2"/>
              <a:buChar char="l"/>
              <a:defRPr sz="2000">
                <a:solidFill>
                  <a:schemeClr val="tx1"/>
                </a:solidFill>
                <a:latin typeface="Arial" charset="0"/>
              </a:defRPr>
            </a:lvl2pPr>
            <a:lvl3pPr marL="1143000" indent="-228600">
              <a:spcBef>
                <a:spcPct val="30000"/>
              </a:spcBef>
              <a:buClr>
                <a:schemeClr val="accent1"/>
              </a:buClr>
              <a:buSzPct val="100000"/>
              <a:buChar char="-"/>
              <a:defRPr>
                <a:solidFill>
                  <a:schemeClr val="tx1"/>
                </a:solidFill>
                <a:latin typeface="Arial" charset="0"/>
              </a:defRPr>
            </a:lvl3pPr>
            <a:lvl4pPr marL="1600200" indent="-228600">
              <a:spcBef>
                <a:spcPct val="20000"/>
              </a:spcBef>
              <a:buChar char="–"/>
              <a:defRPr sz="2000">
                <a:solidFill>
                  <a:schemeClr val="tx1"/>
                </a:solidFill>
                <a:latin typeface="Times New Roman" charset="0"/>
              </a:defRPr>
            </a:lvl4pPr>
            <a:lvl5pPr marL="2057400" indent="-228600">
              <a:spcBef>
                <a:spcPct val="20000"/>
              </a:spcBef>
              <a:buChar char="»"/>
              <a:defRPr sz="2000">
                <a:solidFill>
                  <a:schemeClr val="tx1"/>
                </a:solidFill>
                <a:latin typeface="Times New Roman" charset="0"/>
              </a:defRPr>
            </a:lvl5pPr>
            <a:lvl6pPr marL="2514600" indent="-228600" eaLnBrk="0" fontAlgn="base" hangingPunct="0">
              <a:spcBef>
                <a:spcPct val="20000"/>
              </a:spcBef>
              <a:spcAft>
                <a:spcPct val="0"/>
              </a:spcAft>
              <a:buChar char="»"/>
              <a:defRPr sz="2000">
                <a:solidFill>
                  <a:schemeClr val="tx1"/>
                </a:solidFill>
                <a:latin typeface="Times New Roman" charset="0"/>
              </a:defRPr>
            </a:lvl6pPr>
            <a:lvl7pPr marL="2971800" indent="-228600" eaLnBrk="0" fontAlgn="base" hangingPunct="0">
              <a:spcBef>
                <a:spcPct val="20000"/>
              </a:spcBef>
              <a:spcAft>
                <a:spcPct val="0"/>
              </a:spcAft>
              <a:buChar char="»"/>
              <a:defRPr sz="2000">
                <a:solidFill>
                  <a:schemeClr val="tx1"/>
                </a:solidFill>
                <a:latin typeface="Times New Roman" charset="0"/>
              </a:defRPr>
            </a:lvl7pPr>
            <a:lvl8pPr marL="3429000" indent="-228600" eaLnBrk="0" fontAlgn="base" hangingPunct="0">
              <a:spcBef>
                <a:spcPct val="20000"/>
              </a:spcBef>
              <a:spcAft>
                <a:spcPct val="0"/>
              </a:spcAft>
              <a:buChar char="»"/>
              <a:defRPr sz="2000">
                <a:solidFill>
                  <a:schemeClr val="tx1"/>
                </a:solidFill>
                <a:latin typeface="Times New Roman" charset="0"/>
              </a:defRPr>
            </a:lvl8pPr>
            <a:lvl9pPr marL="3886200" indent="-228600" eaLnBrk="0" fontAlgn="base" hangingPunct="0">
              <a:spcBef>
                <a:spcPct val="20000"/>
              </a:spcBef>
              <a:spcAft>
                <a:spcPct val="0"/>
              </a:spcAft>
              <a:buChar char="»"/>
              <a:defRPr sz="2000">
                <a:solidFill>
                  <a:schemeClr val="tx1"/>
                </a:solidFill>
                <a:latin typeface="Times New Roman" charset="0"/>
              </a:defRPr>
            </a:lvl9pPr>
          </a:lstStyle>
          <a:p>
            <a:pPr>
              <a:lnSpc>
                <a:spcPct val="85000"/>
              </a:lnSpc>
              <a:spcBef>
                <a:spcPct val="0"/>
              </a:spcBef>
              <a:buClrTx/>
              <a:buSzTx/>
              <a:buFontTx/>
              <a:buNone/>
            </a:pPr>
            <a:r>
              <a:rPr lang="en-US" altLang="zh-CN" sz="1800" b="1">
                <a:solidFill>
                  <a:schemeClr val="accent1"/>
                </a:solidFill>
                <a:ea typeface="宋体" charset="-122"/>
              </a:rPr>
              <a:t>Datapath</a:t>
            </a:r>
          </a:p>
        </p:txBody>
      </p:sp>
      <p:sp>
        <p:nvSpPr>
          <p:cNvPr id="132108" name="Rectangle 12"/>
          <p:cNvSpPr>
            <a:spLocks noChangeArrowheads="1"/>
          </p:cNvSpPr>
          <p:nvPr>
            <p:custDataLst>
              <p:tags r:id="rId11"/>
            </p:custDataLst>
          </p:nvPr>
        </p:nvSpPr>
        <p:spPr bwMode="auto">
          <a:xfrm>
            <a:off x="4038600" y="2514600"/>
            <a:ext cx="1003300" cy="28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lvl1pPr>
              <a:spcBef>
                <a:spcPct val="30000"/>
              </a:spcBef>
              <a:buClr>
                <a:schemeClr val="accent1"/>
              </a:buClr>
              <a:buSzPct val="75000"/>
              <a:buFont typeface="Wingdings" charset="2"/>
              <a:buChar char="q"/>
              <a:defRPr sz="2400">
                <a:solidFill>
                  <a:schemeClr val="tx1"/>
                </a:solidFill>
                <a:latin typeface="Arial" charset="0"/>
              </a:defRPr>
            </a:lvl1pPr>
            <a:lvl2pPr marL="742950" indent="-285750">
              <a:spcBef>
                <a:spcPct val="30000"/>
              </a:spcBef>
              <a:buClr>
                <a:schemeClr val="accent1"/>
              </a:buClr>
              <a:buSzPct val="75000"/>
              <a:buFont typeface="Monotype Sorts" charset="2"/>
              <a:buChar char="l"/>
              <a:defRPr sz="2000">
                <a:solidFill>
                  <a:schemeClr val="tx1"/>
                </a:solidFill>
                <a:latin typeface="Arial" charset="0"/>
              </a:defRPr>
            </a:lvl2pPr>
            <a:lvl3pPr marL="1143000" indent="-228600">
              <a:spcBef>
                <a:spcPct val="30000"/>
              </a:spcBef>
              <a:buClr>
                <a:schemeClr val="accent1"/>
              </a:buClr>
              <a:buSzPct val="100000"/>
              <a:buChar char="-"/>
              <a:defRPr>
                <a:solidFill>
                  <a:schemeClr val="tx1"/>
                </a:solidFill>
                <a:latin typeface="Arial" charset="0"/>
              </a:defRPr>
            </a:lvl3pPr>
            <a:lvl4pPr marL="1600200" indent="-228600">
              <a:spcBef>
                <a:spcPct val="20000"/>
              </a:spcBef>
              <a:buChar char="–"/>
              <a:defRPr sz="2000">
                <a:solidFill>
                  <a:schemeClr val="tx1"/>
                </a:solidFill>
                <a:latin typeface="Times New Roman" charset="0"/>
              </a:defRPr>
            </a:lvl4pPr>
            <a:lvl5pPr marL="2057400" indent="-228600">
              <a:spcBef>
                <a:spcPct val="20000"/>
              </a:spcBef>
              <a:buChar char="»"/>
              <a:defRPr sz="2000">
                <a:solidFill>
                  <a:schemeClr val="tx1"/>
                </a:solidFill>
                <a:latin typeface="Times New Roman" charset="0"/>
              </a:defRPr>
            </a:lvl5pPr>
            <a:lvl6pPr marL="2514600" indent="-228600" eaLnBrk="0" fontAlgn="base" hangingPunct="0">
              <a:spcBef>
                <a:spcPct val="20000"/>
              </a:spcBef>
              <a:spcAft>
                <a:spcPct val="0"/>
              </a:spcAft>
              <a:buChar char="»"/>
              <a:defRPr sz="2000">
                <a:solidFill>
                  <a:schemeClr val="tx1"/>
                </a:solidFill>
                <a:latin typeface="Times New Roman" charset="0"/>
              </a:defRPr>
            </a:lvl6pPr>
            <a:lvl7pPr marL="2971800" indent="-228600" eaLnBrk="0" fontAlgn="base" hangingPunct="0">
              <a:spcBef>
                <a:spcPct val="20000"/>
              </a:spcBef>
              <a:spcAft>
                <a:spcPct val="0"/>
              </a:spcAft>
              <a:buChar char="»"/>
              <a:defRPr sz="2000">
                <a:solidFill>
                  <a:schemeClr val="tx1"/>
                </a:solidFill>
                <a:latin typeface="Times New Roman" charset="0"/>
              </a:defRPr>
            </a:lvl7pPr>
            <a:lvl8pPr marL="3429000" indent="-228600" eaLnBrk="0" fontAlgn="base" hangingPunct="0">
              <a:spcBef>
                <a:spcPct val="20000"/>
              </a:spcBef>
              <a:spcAft>
                <a:spcPct val="0"/>
              </a:spcAft>
              <a:buChar char="»"/>
              <a:defRPr sz="2000">
                <a:solidFill>
                  <a:schemeClr val="tx1"/>
                </a:solidFill>
                <a:latin typeface="Times New Roman" charset="0"/>
              </a:defRPr>
            </a:lvl8pPr>
            <a:lvl9pPr marL="3886200" indent="-228600" eaLnBrk="0" fontAlgn="base" hangingPunct="0">
              <a:spcBef>
                <a:spcPct val="20000"/>
              </a:spcBef>
              <a:spcAft>
                <a:spcPct val="0"/>
              </a:spcAft>
              <a:buChar char="»"/>
              <a:defRPr sz="2000">
                <a:solidFill>
                  <a:schemeClr val="tx1"/>
                </a:solidFill>
                <a:latin typeface="Times New Roman" charset="0"/>
              </a:defRPr>
            </a:lvl9pPr>
          </a:lstStyle>
          <a:p>
            <a:pPr>
              <a:lnSpc>
                <a:spcPct val="85000"/>
              </a:lnSpc>
              <a:spcBef>
                <a:spcPct val="0"/>
              </a:spcBef>
              <a:buClrTx/>
              <a:buSzTx/>
              <a:buFontTx/>
              <a:buNone/>
            </a:pPr>
            <a:r>
              <a:rPr lang="en-US" altLang="zh-CN" sz="1800" b="1">
                <a:ea typeface="宋体" charset="-122"/>
              </a:rPr>
              <a:t>Memory</a:t>
            </a:r>
          </a:p>
        </p:txBody>
      </p:sp>
      <p:sp>
        <p:nvSpPr>
          <p:cNvPr id="132109" name="Rectangle 18"/>
          <p:cNvSpPr>
            <a:spLocks noChangeArrowheads="1"/>
          </p:cNvSpPr>
          <p:nvPr>
            <p:custDataLst>
              <p:tags r:id="rId12"/>
            </p:custDataLst>
          </p:nvPr>
        </p:nvSpPr>
        <p:spPr bwMode="auto">
          <a:xfrm>
            <a:off x="131763" y="2943225"/>
            <a:ext cx="180975" cy="363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ct val="30000"/>
              </a:spcBef>
              <a:buClr>
                <a:schemeClr val="accent1"/>
              </a:buClr>
              <a:buSzPct val="75000"/>
              <a:buFont typeface="Wingdings" charset="2"/>
              <a:buChar char="q"/>
              <a:defRPr sz="2400">
                <a:solidFill>
                  <a:schemeClr val="tx1"/>
                </a:solidFill>
                <a:latin typeface="Arial" charset="0"/>
              </a:defRPr>
            </a:lvl1pPr>
            <a:lvl2pPr marL="742950" indent="-285750">
              <a:spcBef>
                <a:spcPct val="30000"/>
              </a:spcBef>
              <a:buClr>
                <a:schemeClr val="accent1"/>
              </a:buClr>
              <a:buSzPct val="75000"/>
              <a:buFont typeface="Monotype Sorts" charset="2"/>
              <a:buChar char="l"/>
              <a:defRPr sz="2000">
                <a:solidFill>
                  <a:schemeClr val="tx1"/>
                </a:solidFill>
                <a:latin typeface="Arial" charset="0"/>
              </a:defRPr>
            </a:lvl2pPr>
            <a:lvl3pPr marL="1143000" indent="-228600">
              <a:spcBef>
                <a:spcPct val="30000"/>
              </a:spcBef>
              <a:buClr>
                <a:schemeClr val="accent1"/>
              </a:buClr>
              <a:buSzPct val="100000"/>
              <a:buChar char="-"/>
              <a:defRPr>
                <a:solidFill>
                  <a:schemeClr val="tx1"/>
                </a:solidFill>
                <a:latin typeface="Arial" charset="0"/>
              </a:defRPr>
            </a:lvl3pPr>
            <a:lvl4pPr marL="1600200" indent="-228600">
              <a:spcBef>
                <a:spcPct val="20000"/>
              </a:spcBef>
              <a:buChar char="–"/>
              <a:defRPr sz="2000">
                <a:solidFill>
                  <a:schemeClr val="tx1"/>
                </a:solidFill>
                <a:latin typeface="Times New Roman" charset="0"/>
              </a:defRPr>
            </a:lvl4pPr>
            <a:lvl5pPr marL="2057400" indent="-228600">
              <a:spcBef>
                <a:spcPct val="20000"/>
              </a:spcBef>
              <a:buChar char="»"/>
              <a:defRPr sz="2000">
                <a:solidFill>
                  <a:schemeClr val="tx1"/>
                </a:solidFill>
                <a:latin typeface="Times New Roman" charset="0"/>
              </a:defRPr>
            </a:lvl5pPr>
            <a:lvl6pPr marL="2514600" indent="-228600" eaLnBrk="0" fontAlgn="base" hangingPunct="0">
              <a:spcBef>
                <a:spcPct val="20000"/>
              </a:spcBef>
              <a:spcAft>
                <a:spcPct val="0"/>
              </a:spcAft>
              <a:buChar char="»"/>
              <a:defRPr sz="2000">
                <a:solidFill>
                  <a:schemeClr val="tx1"/>
                </a:solidFill>
                <a:latin typeface="Times New Roman" charset="0"/>
              </a:defRPr>
            </a:lvl6pPr>
            <a:lvl7pPr marL="2971800" indent="-228600" eaLnBrk="0" fontAlgn="base" hangingPunct="0">
              <a:spcBef>
                <a:spcPct val="20000"/>
              </a:spcBef>
              <a:spcAft>
                <a:spcPct val="0"/>
              </a:spcAft>
              <a:buChar char="»"/>
              <a:defRPr sz="2000">
                <a:solidFill>
                  <a:schemeClr val="tx1"/>
                </a:solidFill>
                <a:latin typeface="Times New Roman" charset="0"/>
              </a:defRPr>
            </a:lvl7pPr>
            <a:lvl8pPr marL="3429000" indent="-228600" eaLnBrk="0" fontAlgn="base" hangingPunct="0">
              <a:spcBef>
                <a:spcPct val="20000"/>
              </a:spcBef>
              <a:spcAft>
                <a:spcPct val="0"/>
              </a:spcAft>
              <a:buChar char="»"/>
              <a:defRPr sz="2000">
                <a:solidFill>
                  <a:schemeClr val="tx1"/>
                </a:solidFill>
                <a:latin typeface="Times New Roman" charset="0"/>
              </a:defRPr>
            </a:lvl8pPr>
            <a:lvl9pPr marL="3886200" indent="-228600" eaLnBrk="0" fontAlgn="base" hangingPunct="0">
              <a:spcBef>
                <a:spcPct val="20000"/>
              </a:spcBef>
              <a:spcAft>
                <a:spcPct val="0"/>
              </a:spcAft>
              <a:buChar char="»"/>
              <a:defRPr sz="2000">
                <a:solidFill>
                  <a:schemeClr val="tx1"/>
                </a:solidFill>
                <a:latin typeface="Times New Roman" charset="0"/>
              </a:defRPr>
            </a:lvl9pPr>
          </a:lstStyle>
          <a:p>
            <a:pPr>
              <a:spcBef>
                <a:spcPct val="0"/>
              </a:spcBef>
              <a:buClrTx/>
              <a:buSzTx/>
              <a:buFontTx/>
              <a:buNone/>
            </a:pPr>
            <a:endParaRPr lang="zh-CN" altLang="en-US" sz="1800">
              <a:ea typeface="宋体" charset="-122"/>
            </a:endParaRPr>
          </a:p>
        </p:txBody>
      </p:sp>
      <p:sp>
        <p:nvSpPr>
          <p:cNvPr id="132110" name="Rectangle 19"/>
          <p:cNvSpPr>
            <a:spLocks noGrp="1" noChangeArrowheads="1"/>
          </p:cNvSpPr>
          <p:nvPr>
            <p:custDataLst>
              <p:tags r:id="rId13"/>
            </p:custDataLst>
          </p:nvPr>
        </p:nvSpPr>
        <p:spPr bwMode="auto">
          <a:xfrm>
            <a:off x="2971800" y="3810000"/>
            <a:ext cx="3200400" cy="781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63500" tIns="25400" rIns="63500" bIns="25400">
            <a:spAutoFit/>
          </a:bodyPr>
          <a:lstStyle>
            <a:lvl1pPr>
              <a:spcBef>
                <a:spcPct val="30000"/>
              </a:spcBef>
              <a:buClr>
                <a:schemeClr val="accent1"/>
              </a:buClr>
              <a:buSzPct val="75000"/>
              <a:buFont typeface="Wingdings" charset="2"/>
              <a:buChar char="q"/>
              <a:defRPr sz="2400">
                <a:solidFill>
                  <a:schemeClr val="tx1"/>
                </a:solidFill>
                <a:latin typeface="Arial" charset="0"/>
              </a:defRPr>
            </a:lvl1pPr>
            <a:lvl2pPr marL="742950" indent="-285750">
              <a:spcBef>
                <a:spcPct val="30000"/>
              </a:spcBef>
              <a:buClr>
                <a:schemeClr val="accent1"/>
              </a:buClr>
              <a:buSzPct val="75000"/>
              <a:buFont typeface="Monotype Sorts" charset="2"/>
              <a:buChar char="l"/>
              <a:defRPr sz="2000">
                <a:solidFill>
                  <a:schemeClr val="tx1"/>
                </a:solidFill>
                <a:latin typeface="Arial" charset="0"/>
              </a:defRPr>
            </a:lvl2pPr>
            <a:lvl3pPr marL="1143000" indent="-228600">
              <a:spcBef>
                <a:spcPct val="30000"/>
              </a:spcBef>
              <a:buClr>
                <a:schemeClr val="accent1"/>
              </a:buClr>
              <a:buSzPct val="100000"/>
              <a:buChar char="-"/>
              <a:defRPr>
                <a:solidFill>
                  <a:schemeClr val="tx1"/>
                </a:solidFill>
                <a:latin typeface="Arial" charset="0"/>
              </a:defRPr>
            </a:lvl3pPr>
            <a:lvl4pPr marL="1600200" indent="-228600">
              <a:spcBef>
                <a:spcPct val="20000"/>
              </a:spcBef>
              <a:buChar char="–"/>
              <a:defRPr sz="2000">
                <a:solidFill>
                  <a:schemeClr val="tx1"/>
                </a:solidFill>
                <a:latin typeface="Times New Roman" charset="0"/>
              </a:defRPr>
            </a:lvl4pPr>
            <a:lvl5pPr marL="2057400" indent="-228600">
              <a:spcBef>
                <a:spcPct val="20000"/>
              </a:spcBef>
              <a:buChar char="»"/>
              <a:defRPr sz="2000">
                <a:solidFill>
                  <a:schemeClr val="tx1"/>
                </a:solidFill>
                <a:latin typeface="Times New Roman" charset="0"/>
              </a:defRPr>
            </a:lvl5pPr>
            <a:lvl6pPr marL="2514600" indent="-228600" eaLnBrk="0" fontAlgn="base" hangingPunct="0">
              <a:spcBef>
                <a:spcPct val="20000"/>
              </a:spcBef>
              <a:spcAft>
                <a:spcPct val="0"/>
              </a:spcAft>
              <a:buChar char="»"/>
              <a:defRPr sz="2000">
                <a:solidFill>
                  <a:schemeClr val="tx1"/>
                </a:solidFill>
                <a:latin typeface="Times New Roman" charset="0"/>
              </a:defRPr>
            </a:lvl6pPr>
            <a:lvl7pPr marL="2971800" indent="-228600" eaLnBrk="0" fontAlgn="base" hangingPunct="0">
              <a:spcBef>
                <a:spcPct val="20000"/>
              </a:spcBef>
              <a:spcAft>
                <a:spcPct val="0"/>
              </a:spcAft>
              <a:buChar char="»"/>
              <a:defRPr sz="2000">
                <a:solidFill>
                  <a:schemeClr val="tx1"/>
                </a:solidFill>
                <a:latin typeface="Times New Roman" charset="0"/>
              </a:defRPr>
            </a:lvl7pPr>
            <a:lvl8pPr marL="3429000" indent="-228600" eaLnBrk="0" fontAlgn="base" hangingPunct="0">
              <a:spcBef>
                <a:spcPct val="20000"/>
              </a:spcBef>
              <a:spcAft>
                <a:spcPct val="0"/>
              </a:spcAft>
              <a:buChar char="»"/>
              <a:defRPr sz="2000">
                <a:solidFill>
                  <a:schemeClr val="tx1"/>
                </a:solidFill>
                <a:latin typeface="Times New Roman" charset="0"/>
              </a:defRPr>
            </a:lvl8pPr>
            <a:lvl9pPr marL="3886200" indent="-228600" eaLnBrk="0" fontAlgn="base" hangingPunct="0">
              <a:spcBef>
                <a:spcPct val="20000"/>
              </a:spcBef>
              <a:spcAft>
                <a:spcPct val="0"/>
              </a:spcAft>
              <a:buChar char="»"/>
              <a:defRPr sz="2000">
                <a:solidFill>
                  <a:schemeClr val="tx1"/>
                </a:solidFill>
                <a:latin typeface="Times New Roman" charset="0"/>
              </a:defRPr>
            </a:lvl9pPr>
          </a:lstStyle>
          <a:p>
            <a:pPr>
              <a:spcBef>
                <a:spcPct val="0"/>
              </a:spcBef>
              <a:buSzPts val="1800"/>
              <a:buFont typeface="Wingdings" charset="2"/>
              <a:buNone/>
            </a:pPr>
            <a:endParaRPr lang="zh-CN" altLang="en-US" sz="1200">
              <a:latin typeface="Courier New" charset="0"/>
              <a:ea typeface="宋体" charset="-122"/>
            </a:endParaRPr>
          </a:p>
          <a:p>
            <a:pPr>
              <a:spcBef>
                <a:spcPct val="0"/>
              </a:spcBef>
              <a:buClrTx/>
              <a:buSzTx/>
              <a:buFontTx/>
              <a:buNone/>
            </a:pPr>
            <a:r>
              <a:rPr lang="en-US" altLang="zh-CN" sz="1200">
                <a:latin typeface="Courier New" charset="0"/>
                <a:ea typeface="宋体" charset="-122"/>
              </a:rPr>
              <a:t>00000100010100000000000000000000</a:t>
            </a:r>
          </a:p>
          <a:p>
            <a:pPr>
              <a:spcBef>
                <a:spcPct val="0"/>
              </a:spcBef>
              <a:buClrTx/>
              <a:buSzTx/>
              <a:buFontTx/>
              <a:buNone/>
            </a:pPr>
            <a:r>
              <a:rPr lang="en-US" altLang="zh-CN" sz="1200">
                <a:latin typeface="Courier New" charset="0"/>
                <a:ea typeface="宋体" charset="-122"/>
              </a:rPr>
              <a:t>00000000010011110000000000000100</a:t>
            </a:r>
          </a:p>
          <a:p>
            <a:pPr>
              <a:spcBef>
                <a:spcPct val="0"/>
              </a:spcBef>
              <a:buClrTx/>
              <a:buSzTx/>
              <a:buFontTx/>
              <a:buNone/>
            </a:pPr>
            <a:r>
              <a:rPr lang="en-US" altLang="zh-CN" sz="1200">
                <a:latin typeface="Courier New" charset="0"/>
                <a:ea typeface="宋体" charset="-122"/>
              </a:rPr>
              <a:t>00000011111000000000000000001000</a:t>
            </a:r>
          </a:p>
        </p:txBody>
      </p:sp>
      <p:cxnSp>
        <p:nvCxnSpPr>
          <p:cNvPr id="134164" name="AutoShape 20"/>
          <p:cNvCxnSpPr>
            <a:cxnSpLocks noChangeShapeType="1"/>
            <a:stCxn id="132115" idx="1"/>
            <a:endCxn id="132110" idx="3"/>
          </p:cNvCxnSpPr>
          <p:nvPr>
            <p:custDataLst>
              <p:tags r:id="rId14"/>
            </p:custDataLst>
          </p:nvPr>
        </p:nvCxnSpPr>
        <p:spPr bwMode="auto">
          <a:xfrm rot="10800000">
            <a:off x="6172200" y="4200525"/>
            <a:ext cx="631825" cy="139700"/>
          </a:xfrm>
          <a:prstGeom prst="curvedConnector3">
            <a:avLst>
              <a:gd name="adj1" fmla="val 50000"/>
            </a:avLst>
          </a:prstGeom>
          <a:noFill/>
          <a:ln w="28575">
            <a:solidFill>
              <a:schemeClr val="accent2"/>
            </a:solidFill>
            <a:round/>
            <a:headEnd type="triangle" w="med" len="med"/>
            <a:tailEnd/>
          </a:ln>
          <a:extLst>
            <a:ext uri="{909E8E84-426E-40DD-AFC4-6F175D3DCCD1}">
              <a14:hiddenFill xmlns:a14="http://schemas.microsoft.com/office/drawing/2010/main">
                <a:noFill/>
              </a14:hiddenFill>
            </a:ext>
          </a:extLst>
        </p:spPr>
      </p:cxnSp>
      <p:sp>
        <p:nvSpPr>
          <p:cNvPr id="132112" name="Rectangle 21"/>
          <p:cNvSpPr>
            <a:spLocks noChangeArrowheads="1"/>
          </p:cNvSpPr>
          <p:nvPr>
            <p:custDataLst>
              <p:tags r:id="rId15"/>
            </p:custDataLst>
          </p:nvPr>
        </p:nvSpPr>
        <p:spPr bwMode="auto">
          <a:xfrm>
            <a:off x="1371600" y="1143000"/>
            <a:ext cx="6553200" cy="67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63500" tIns="25400" rIns="63500" bIns="25400">
            <a:spAutoFit/>
          </a:bodyPr>
          <a:lstStyle>
            <a:lvl1pPr>
              <a:spcBef>
                <a:spcPct val="30000"/>
              </a:spcBef>
              <a:buClr>
                <a:schemeClr val="accent1"/>
              </a:buClr>
              <a:buSzPct val="75000"/>
              <a:buFont typeface="Wingdings" charset="2"/>
              <a:buChar char="q"/>
              <a:defRPr sz="2400">
                <a:solidFill>
                  <a:schemeClr val="tx1"/>
                </a:solidFill>
                <a:latin typeface="Arial" charset="0"/>
              </a:defRPr>
            </a:lvl1pPr>
            <a:lvl2pPr marL="742950" indent="-285750">
              <a:spcBef>
                <a:spcPct val="30000"/>
              </a:spcBef>
              <a:buClr>
                <a:schemeClr val="accent1"/>
              </a:buClr>
              <a:buSzPct val="75000"/>
              <a:buFont typeface="Monotype Sorts" charset="2"/>
              <a:buChar char="l"/>
              <a:defRPr sz="2000">
                <a:solidFill>
                  <a:schemeClr val="tx1"/>
                </a:solidFill>
                <a:latin typeface="Arial" charset="0"/>
              </a:defRPr>
            </a:lvl2pPr>
            <a:lvl3pPr marL="1143000" indent="-228600">
              <a:spcBef>
                <a:spcPct val="30000"/>
              </a:spcBef>
              <a:buClr>
                <a:schemeClr val="accent1"/>
              </a:buClr>
              <a:buSzPct val="100000"/>
              <a:buChar char="-"/>
              <a:defRPr>
                <a:solidFill>
                  <a:schemeClr val="tx1"/>
                </a:solidFill>
                <a:latin typeface="Arial" charset="0"/>
              </a:defRPr>
            </a:lvl3pPr>
            <a:lvl4pPr marL="1600200" indent="-228600">
              <a:spcBef>
                <a:spcPct val="20000"/>
              </a:spcBef>
              <a:buChar char="–"/>
              <a:defRPr sz="2000">
                <a:solidFill>
                  <a:schemeClr val="tx1"/>
                </a:solidFill>
                <a:latin typeface="Times New Roman" charset="0"/>
              </a:defRPr>
            </a:lvl4pPr>
            <a:lvl5pPr marL="2057400" indent="-228600">
              <a:spcBef>
                <a:spcPct val="20000"/>
              </a:spcBef>
              <a:buChar char="»"/>
              <a:defRPr sz="2000">
                <a:solidFill>
                  <a:schemeClr val="tx1"/>
                </a:solidFill>
                <a:latin typeface="Times New Roman" charset="0"/>
              </a:defRPr>
            </a:lvl5pPr>
            <a:lvl6pPr marL="2514600" indent="-228600" eaLnBrk="0" fontAlgn="base" hangingPunct="0">
              <a:spcBef>
                <a:spcPct val="20000"/>
              </a:spcBef>
              <a:spcAft>
                <a:spcPct val="0"/>
              </a:spcAft>
              <a:buChar char="»"/>
              <a:defRPr sz="2000">
                <a:solidFill>
                  <a:schemeClr val="tx1"/>
                </a:solidFill>
                <a:latin typeface="Times New Roman" charset="0"/>
              </a:defRPr>
            </a:lvl6pPr>
            <a:lvl7pPr marL="2971800" indent="-228600" eaLnBrk="0" fontAlgn="base" hangingPunct="0">
              <a:spcBef>
                <a:spcPct val="20000"/>
              </a:spcBef>
              <a:spcAft>
                <a:spcPct val="0"/>
              </a:spcAft>
              <a:buChar char="»"/>
              <a:defRPr sz="2000">
                <a:solidFill>
                  <a:schemeClr val="tx1"/>
                </a:solidFill>
                <a:latin typeface="Times New Roman" charset="0"/>
              </a:defRPr>
            </a:lvl7pPr>
            <a:lvl8pPr marL="3429000" indent="-228600" eaLnBrk="0" fontAlgn="base" hangingPunct="0">
              <a:spcBef>
                <a:spcPct val="20000"/>
              </a:spcBef>
              <a:spcAft>
                <a:spcPct val="0"/>
              </a:spcAft>
              <a:buChar char="»"/>
              <a:defRPr sz="2000">
                <a:solidFill>
                  <a:schemeClr val="tx1"/>
                </a:solidFill>
                <a:latin typeface="Times New Roman" charset="0"/>
              </a:defRPr>
            </a:lvl8pPr>
            <a:lvl9pPr marL="3886200" indent="-228600" eaLnBrk="0" fontAlgn="base" hangingPunct="0">
              <a:spcBef>
                <a:spcPct val="20000"/>
              </a:spcBef>
              <a:spcAft>
                <a:spcPct val="0"/>
              </a:spcAft>
              <a:buChar char="»"/>
              <a:defRPr sz="2000">
                <a:solidFill>
                  <a:schemeClr val="tx1"/>
                </a:solidFill>
                <a:latin typeface="Times New Roman" charset="0"/>
              </a:defRPr>
            </a:lvl9pPr>
          </a:lstStyle>
          <a:p>
            <a:pPr algn="ctr">
              <a:lnSpc>
                <a:spcPct val="85000"/>
              </a:lnSpc>
              <a:spcBef>
                <a:spcPct val="0"/>
              </a:spcBef>
              <a:buClrTx/>
              <a:buSzTx/>
              <a:buFontTx/>
              <a:buNone/>
            </a:pPr>
            <a:r>
              <a:rPr lang="en-US" altLang="zh-CN">
                <a:ea typeface="宋体" charset="-122"/>
              </a:rPr>
              <a:t>At program completion the data to be output resides in memory</a:t>
            </a:r>
          </a:p>
        </p:txBody>
      </p:sp>
      <p:sp>
        <p:nvSpPr>
          <p:cNvPr id="132113" name="Rectangle 22"/>
          <p:cNvSpPr>
            <a:spLocks noChangeArrowheads="1"/>
          </p:cNvSpPr>
          <p:nvPr>
            <p:custDataLst>
              <p:tags r:id="rId16"/>
            </p:custDataLst>
          </p:nvPr>
        </p:nvSpPr>
        <p:spPr bwMode="auto">
          <a:xfrm>
            <a:off x="6838950" y="2514600"/>
            <a:ext cx="990600" cy="28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lvl1pPr>
              <a:spcBef>
                <a:spcPct val="30000"/>
              </a:spcBef>
              <a:buClr>
                <a:schemeClr val="accent1"/>
              </a:buClr>
              <a:buSzPct val="75000"/>
              <a:buFont typeface="Wingdings" charset="2"/>
              <a:buChar char="q"/>
              <a:defRPr sz="2400">
                <a:solidFill>
                  <a:schemeClr val="tx1"/>
                </a:solidFill>
                <a:latin typeface="Arial" charset="0"/>
              </a:defRPr>
            </a:lvl1pPr>
            <a:lvl2pPr marL="742950" indent="-285750">
              <a:spcBef>
                <a:spcPct val="30000"/>
              </a:spcBef>
              <a:buClr>
                <a:schemeClr val="accent1"/>
              </a:buClr>
              <a:buSzPct val="75000"/>
              <a:buFont typeface="Monotype Sorts" charset="2"/>
              <a:buChar char="l"/>
              <a:defRPr sz="2000">
                <a:solidFill>
                  <a:schemeClr val="tx1"/>
                </a:solidFill>
                <a:latin typeface="Arial" charset="0"/>
              </a:defRPr>
            </a:lvl2pPr>
            <a:lvl3pPr marL="1143000" indent="-228600">
              <a:spcBef>
                <a:spcPct val="30000"/>
              </a:spcBef>
              <a:buClr>
                <a:schemeClr val="accent1"/>
              </a:buClr>
              <a:buSzPct val="100000"/>
              <a:buChar char="-"/>
              <a:defRPr>
                <a:solidFill>
                  <a:schemeClr val="tx1"/>
                </a:solidFill>
                <a:latin typeface="Arial" charset="0"/>
              </a:defRPr>
            </a:lvl3pPr>
            <a:lvl4pPr marL="1600200" indent="-228600">
              <a:spcBef>
                <a:spcPct val="20000"/>
              </a:spcBef>
              <a:buChar char="–"/>
              <a:defRPr sz="2000">
                <a:solidFill>
                  <a:schemeClr val="tx1"/>
                </a:solidFill>
                <a:latin typeface="Times New Roman" charset="0"/>
              </a:defRPr>
            </a:lvl4pPr>
            <a:lvl5pPr marL="2057400" indent="-228600">
              <a:spcBef>
                <a:spcPct val="20000"/>
              </a:spcBef>
              <a:buChar char="»"/>
              <a:defRPr sz="2000">
                <a:solidFill>
                  <a:schemeClr val="tx1"/>
                </a:solidFill>
                <a:latin typeface="Times New Roman" charset="0"/>
              </a:defRPr>
            </a:lvl5pPr>
            <a:lvl6pPr marL="2514600" indent="-228600" eaLnBrk="0" fontAlgn="base" hangingPunct="0">
              <a:spcBef>
                <a:spcPct val="20000"/>
              </a:spcBef>
              <a:spcAft>
                <a:spcPct val="0"/>
              </a:spcAft>
              <a:buChar char="»"/>
              <a:defRPr sz="2000">
                <a:solidFill>
                  <a:schemeClr val="tx1"/>
                </a:solidFill>
                <a:latin typeface="Times New Roman" charset="0"/>
              </a:defRPr>
            </a:lvl6pPr>
            <a:lvl7pPr marL="2971800" indent="-228600" eaLnBrk="0" fontAlgn="base" hangingPunct="0">
              <a:spcBef>
                <a:spcPct val="20000"/>
              </a:spcBef>
              <a:spcAft>
                <a:spcPct val="0"/>
              </a:spcAft>
              <a:buChar char="»"/>
              <a:defRPr sz="2000">
                <a:solidFill>
                  <a:schemeClr val="tx1"/>
                </a:solidFill>
                <a:latin typeface="Times New Roman" charset="0"/>
              </a:defRPr>
            </a:lvl7pPr>
            <a:lvl8pPr marL="3429000" indent="-228600" eaLnBrk="0" fontAlgn="base" hangingPunct="0">
              <a:spcBef>
                <a:spcPct val="20000"/>
              </a:spcBef>
              <a:spcAft>
                <a:spcPct val="0"/>
              </a:spcAft>
              <a:buChar char="»"/>
              <a:defRPr sz="2000">
                <a:solidFill>
                  <a:schemeClr val="tx1"/>
                </a:solidFill>
                <a:latin typeface="Times New Roman" charset="0"/>
              </a:defRPr>
            </a:lvl8pPr>
            <a:lvl9pPr marL="3886200" indent="-228600" eaLnBrk="0" fontAlgn="base" hangingPunct="0">
              <a:spcBef>
                <a:spcPct val="20000"/>
              </a:spcBef>
              <a:spcAft>
                <a:spcPct val="0"/>
              </a:spcAft>
              <a:buChar char="»"/>
              <a:defRPr sz="2000">
                <a:solidFill>
                  <a:schemeClr val="tx1"/>
                </a:solidFill>
                <a:latin typeface="Times New Roman" charset="0"/>
              </a:defRPr>
            </a:lvl9pPr>
          </a:lstStyle>
          <a:p>
            <a:pPr>
              <a:lnSpc>
                <a:spcPct val="85000"/>
              </a:lnSpc>
              <a:spcBef>
                <a:spcPct val="0"/>
              </a:spcBef>
              <a:buClrTx/>
              <a:buSzTx/>
              <a:buFontTx/>
              <a:buNone/>
            </a:pPr>
            <a:r>
              <a:rPr lang="en-US" altLang="zh-CN" sz="1800" b="1">
                <a:ea typeface="宋体" charset="-122"/>
              </a:rPr>
              <a:t>Devices</a:t>
            </a:r>
          </a:p>
        </p:txBody>
      </p:sp>
      <p:sp>
        <p:nvSpPr>
          <p:cNvPr id="132114" name="AutoShape 23"/>
          <p:cNvSpPr>
            <a:spLocks noChangeArrowheads="1"/>
          </p:cNvSpPr>
          <p:nvPr>
            <p:custDataLst>
              <p:tags r:id="rId17"/>
            </p:custDataLst>
          </p:nvPr>
        </p:nvSpPr>
        <p:spPr bwMode="auto">
          <a:xfrm>
            <a:off x="6804025" y="3451225"/>
            <a:ext cx="1079500" cy="512763"/>
          </a:xfrm>
          <a:prstGeom prst="roundRect">
            <a:avLst>
              <a:gd name="adj" fmla="val 12495"/>
            </a:avLst>
          </a:prstGeom>
          <a:solidFill>
            <a:schemeClr val="bg1"/>
          </a:solidFill>
          <a:ln w="12700">
            <a:solidFill>
              <a:schemeClr val="tx1"/>
            </a:solidFill>
            <a:round/>
            <a:headEnd/>
            <a:tailEnd/>
          </a:ln>
          <a:effectLst>
            <a:outerShdw blurRad="63500" dist="107763" dir="2700000" algn="ctr" rotWithShape="0">
              <a:schemeClr val="bg2">
                <a:alpha val="74998"/>
              </a:schemeClr>
            </a:outerShdw>
          </a:effectLst>
        </p:spPr>
        <p:txBody>
          <a:bodyPr wrap="none" anchor="ctr"/>
          <a:lstStyle>
            <a:lvl1pPr>
              <a:spcBef>
                <a:spcPct val="30000"/>
              </a:spcBef>
              <a:buClr>
                <a:schemeClr val="accent1"/>
              </a:buClr>
              <a:buSzPct val="75000"/>
              <a:buFont typeface="Wingdings" charset="2"/>
              <a:buChar char="q"/>
              <a:defRPr sz="2400">
                <a:solidFill>
                  <a:schemeClr val="tx1"/>
                </a:solidFill>
                <a:latin typeface="Arial" charset="0"/>
              </a:defRPr>
            </a:lvl1pPr>
            <a:lvl2pPr marL="742950" indent="-285750">
              <a:spcBef>
                <a:spcPct val="30000"/>
              </a:spcBef>
              <a:buClr>
                <a:schemeClr val="accent1"/>
              </a:buClr>
              <a:buSzPct val="75000"/>
              <a:buFont typeface="Monotype Sorts" charset="2"/>
              <a:buChar char="l"/>
              <a:defRPr sz="2000">
                <a:solidFill>
                  <a:schemeClr val="tx1"/>
                </a:solidFill>
                <a:latin typeface="Arial" charset="0"/>
              </a:defRPr>
            </a:lvl2pPr>
            <a:lvl3pPr marL="1143000" indent="-228600">
              <a:spcBef>
                <a:spcPct val="30000"/>
              </a:spcBef>
              <a:buClr>
                <a:schemeClr val="accent1"/>
              </a:buClr>
              <a:buSzPct val="100000"/>
              <a:buChar char="-"/>
              <a:defRPr>
                <a:solidFill>
                  <a:schemeClr val="tx1"/>
                </a:solidFill>
                <a:latin typeface="Arial" charset="0"/>
              </a:defRPr>
            </a:lvl3pPr>
            <a:lvl4pPr marL="1600200" indent="-228600">
              <a:spcBef>
                <a:spcPct val="20000"/>
              </a:spcBef>
              <a:buChar char="–"/>
              <a:defRPr sz="2000">
                <a:solidFill>
                  <a:schemeClr val="tx1"/>
                </a:solidFill>
                <a:latin typeface="Times New Roman" charset="0"/>
              </a:defRPr>
            </a:lvl4pPr>
            <a:lvl5pPr marL="2057400" indent="-228600">
              <a:spcBef>
                <a:spcPct val="20000"/>
              </a:spcBef>
              <a:buChar char="»"/>
              <a:defRPr sz="2000">
                <a:solidFill>
                  <a:schemeClr val="tx1"/>
                </a:solidFill>
                <a:latin typeface="Times New Roman" charset="0"/>
              </a:defRPr>
            </a:lvl5pPr>
            <a:lvl6pPr marL="2514600" indent="-228600" eaLnBrk="0" fontAlgn="base" hangingPunct="0">
              <a:spcBef>
                <a:spcPct val="20000"/>
              </a:spcBef>
              <a:spcAft>
                <a:spcPct val="0"/>
              </a:spcAft>
              <a:buChar char="»"/>
              <a:defRPr sz="2000">
                <a:solidFill>
                  <a:schemeClr val="tx1"/>
                </a:solidFill>
                <a:latin typeface="Times New Roman" charset="0"/>
              </a:defRPr>
            </a:lvl6pPr>
            <a:lvl7pPr marL="2971800" indent="-228600" eaLnBrk="0" fontAlgn="base" hangingPunct="0">
              <a:spcBef>
                <a:spcPct val="20000"/>
              </a:spcBef>
              <a:spcAft>
                <a:spcPct val="0"/>
              </a:spcAft>
              <a:buChar char="»"/>
              <a:defRPr sz="2000">
                <a:solidFill>
                  <a:schemeClr val="tx1"/>
                </a:solidFill>
                <a:latin typeface="Times New Roman" charset="0"/>
              </a:defRPr>
            </a:lvl7pPr>
            <a:lvl8pPr marL="3429000" indent="-228600" eaLnBrk="0" fontAlgn="base" hangingPunct="0">
              <a:spcBef>
                <a:spcPct val="20000"/>
              </a:spcBef>
              <a:spcAft>
                <a:spcPct val="0"/>
              </a:spcAft>
              <a:buChar char="»"/>
              <a:defRPr sz="2000">
                <a:solidFill>
                  <a:schemeClr val="tx1"/>
                </a:solidFill>
                <a:latin typeface="Times New Roman" charset="0"/>
              </a:defRPr>
            </a:lvl8pPr>
            <a:lvl9pPr marL="3886200" indent="-228600" eaLnBrk="0" fontAlgn="base" hangingPunct="0">
              <a:spcBef>
                <a:spcPct val="20000"/>
              </a:spcBef>
              <a:spcAft>
                <a:spcPct val="0"/>
              </a:spcAft>
              <a:buChar char="»"/>
              <a:defRPr sz="2000">
                <a:solidFill>
                  <a:schemeClr val="tx1"/>
                </a:solidFill>
                <a:latin typeface="Times New Roman" charset="0"/>
              </a:defRPr>
            </a:lvl9pPr>
          </a:lstStyle>
          <a:p>
            <a:pPr>
              <a:spcBef>
                <a:spcPct val="0"/>
              </a:spcBef>
              <a:buClrTx/>
              <a:buSzTx/>
              <a:buFontTx/>
              <a:buNone/>
            </a:pPr>
            <a:endParaRPr lang="en-US" altLang="en-US" sz="1800">
              <a:solidFill>
                <a:schemeClr val="accent1"/>
              </a:solidFill>
            </a:endParaRPr>
          </a:p>
        </p:txBody>
      </p:sp>
      <p:sp>
        <p:nvSpPr>
          <p:cNvPr id="132115" name="AutoShape 24"/>
          <p:cNvSpPr>
            <a:spLocks noChangeArrowheads="1"/>
          </p:cNvSpPr>
          <p:nvPr>
            <p:custDataLst>
              <p:tags r:id="rId18"/>
            </p:custDataLst>
          </p:nvPr>
        </p:nvSpPr>
        <p:spPr bwMode="auto">
          <a:xfrm>
            <a:off x="6804025" y="4098925"/>
            <a:ext cx="1079500" cy="482600"/>
          </a:xfrm>
          <a:prstGeom prst="roundRect">
            <a:avLst>
              <a:gd name="adj" fmla="val 12495"/>
            </a:avLst>
          </a:prstGeom>
          <a:solidFill>
            <a:schemeClr val="bg1"/>
          </a:solidFill>
          <a:ln w="12700">
            <a:solidFill>
              <a:schemeClr val="tx1"/>
            </a:solidFill>
            <a:round/>
            <a:headEnd/>
            <a:tailEnd/>
          </a:ln>
          <a:effectLst>
            <a:outerShdw blurRad="63500" dist="107763" dir="2700000" algn="ctr" rotWithShape="0">
              <a:schemeClr val="bg2">
                <a:alpha val="74998"/>
              </a:schemeClr>
            </a:outerShdw>
          </a:effectLst>
        </p:spPr>
        <p:txBody>
          <a:bodyPr wrap="none" anchor="ctr"/>
          <a:lstStyle>
            <a:lvl1pPr>
              <a:spcBef>
                <a:spcPct val="30000"/>
              </a:spcBef>
              <a:buClr>
                <a:schemeClr val="accent1"/>
              </a:buClr>
              <a:buSzPct val="75000"/>
              <a:buFont typeface="Wingdings" charset="2"/>
              <a:buChar char="q"/>
              <a:defRPr sz="2400">
                <a:solidFill>
                  <a:schemeClr val="tx1"/>
                </a:solidFill>
                <a:latin typeface="Arial" charset="0"/>
              </a:defRPr>
            </a:lvl1pPr>
            <a:lvl2pPr marL="742950" indent="-285750">
              <a:spcBef>
                <a:spcPct val="30000"/>
              </a:spcBef>
              <a:buClr>
                <a:schemeClr val="accent1"/>
              </a:buClr>
              <a:buSzPct val="75000"/>
              <a:buFont typeface="Monotype Sorts" charset="2"/>
              <a:buChar char="l"/>
              <a:defRPr sz="2000">
                <a:solidFill>
                  <a:schemeClr val="tx1"/>
                </a:solidFill>
                <a:latin typeface="Arial" charset="0"/>
              </a:defRPr>
            </a:lvl2pPr>
            <a:lvl3pPr marL="1143000" indent="-228600">
              <a:spcBef>
                <a:spcPct val="30000"/>
              </a:spcBef>
              <a:buClr>
                <a:schemeClr val="accent1"/>
              </a:buClr>
              <a:buSzPct val="100000"/>
              <a:buChar char="-"/>
              <a:defRPr>
                <a:solidFill>
                  <a:schemeClr val="tx1"/>
                </a:solidFill>
                <a:latin typeface="Arial" charset="0"/>
              </a:defRPr>
            </a:lvl3pPr>
            <a:lvl4pPr marL="1600200" indent="-228600">
              <a:spcBef>
                <a:spcPct val="20000"/>
              </a:spcBef>
              <a:buChar char="–"/>
              <a:defRPr sz="2000">
                <a:solidFill>
                  <a:schemeClr val="tx1"/>
                </a:solidFill>
                <a:latin typeface="Times New Roman" charset="0"/>
              </a:defRPr>
            </a:lvl4pPr>
            <a:lvl5pPr marL="2057400" indent="-228600">
              <a:spcBef>
                <a:spcPct val="20000"/>
              </a:spcBef>
              <a:buChar char="»"/>
              <a:defRPr sz="2000">
                <a:solidFill>
                  <a:schemeClr val="tx1"/>
                </a:solidFill>
                <a:latin typeface="Times New Roman" charset="0"/>
              </a:defRPr>
            </a:lvl5pPr>
            <a:lvl6pPr marL="2514600" indent="-228600" eaLnBrk="0" fontAlgn="base" hangingPunct="0">
              <a:spcBef>
                <a:spcPct val="20000"/>
              </a:spcBef>
              <a:spcAft>
                <a:spcPct val="0"/>
              </a:spcAft>
              <a:buChar char="»"/>
              <a:defRPr sz="2000">
                <a:solidFill>
                  <a:schemeClr val="tx1"/>
                </a:solidFill>
                <a:latin typeface="Times New Roman" charset="0"/>
              </a:defRPr>
            </a:lvl6pPr>
            <a:lvl7pPr marL="2971800" indent="-228600" eaLnBrk="0" fontAlgn="base" hangingPunct="0">
              <a:spcBef>
                <a:spcPct val="20000"/>
              </a:spcBef>
              <a:spcAft>
                <a:spcPct val="0"/>
              </a:spcAft>
              <a:buChar char="»"/>
              <a:defRPr sz="2000">
                <a:solidFill>
                  <a:schemeClr val="tx1"/>
                </a:solidFill>
                <a:latin typeface="Times New Roman" charset="0"/>
              </a:defRPr>
            </a:lvl7pPr>
            <a:lvl8pPr marL="3429000" indent="-228600" eaLnBrk="0" fontAlgn="base" hangingPunct="0">
              <a:spcBef>
                <a:spcPct val="20000"/>
              </a:spcBef>
              <a:spcAft>
                <a:spcPct val="0"/>
              </a:spcAft>
              <a:buChar char="»"/>
              <a:defRPr sz="2000">
                <a:solidFill>
                  <a:schemeClr val="tx1"/>
                </a:solidFill>
                <a:latin typeface="Times New Roman" charset="0"/>
              </a:defRPr>
            </a:lvl8pPr>
            <a:lvl9pPr marL="3886200" indent="-228600" eaLnBrk="0" fontAlgn="base" hangingPunct="0">
              <a:spcBef>
                <a:spcPct val="20000"/>
              </a:spcBef>
              <a:spcAft>
                <a:spcPct val="0"/>
              </a:spcAft>
              <a:buChar char="»"/>
              <a:defRPr sz="2000">
                <a:solidFill>
                  <a:schemeClr val="tx1"/>
                </a:solidFill>
                <a:latin typeface="Times New Roman" charset="0"/>
              </a:defRPr>
            </a:lvl9pPr>
          </a:lstStyle>
          <a:p>
            <a:pPr>
              <a:spcBef>
                <a:spcPct val="0"/>
              </a:spcBef>
              <a:buClrTx/>
              <a:buSzTx/>
              <a:buFontTx/>
              <a:buNone/>
            </a:pPr>
            <a:endParaRPr lang="en-US" altLang="en-US" sz="1800">
              <a:solidFill>
                <a:schemeClr val="accent1"/>
              </a:solidFill>
            </a:endParaRPr>
          </a:p>
        </p:txBody>
      </p:sp>
      <p:sp>
        <p:nvSpPr>
          <p:cNvPr id="132116" name="Rectangle 25"/>
          <p:cNvSpPr>
            <a:spLocks noChangeArrowheads="1"/>
          </p:cNvSpPr>
          <p:nvPr>
            <p:custDataLst>
              <p:tags r:id="rId19"/>
            </p:custDataLst>
          </p:nvPr>
        </p:nvSpPr>
        <p:spPr bwMode="auto">
          <a:xfrm>
            <a:off x="6854825" y="3532188"/>
            <a:ext cx="685800" cy="284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lvl1pPr>
              <a:spcBef>
                <a:spcPct val="30000"/>
              </a:spcBef>
              <a:buClr>
                <a:schemeClr val="accent1"/>
              </a:buClr>
              <a:buSzPct val="75000"/>
              <a:buFont typeface="Wingdings" charset="2"/>
              <a:buChar char="q"/>
              <a:defRPr sz="2400">
                <a:solidFill>
                  <a:schemeClr val="tx1"/>
                </a:solidFill>
                <a:latin typeface="Arial" charset="0"/>
              </a:defRPr>
            </a:lvl1pPr>
            <a:lvl2pPr marL="742950" indent="-285750">
              <a:spcBef>
                <a:spcPct val="30000"/>
              </a:spcBef>
              <a:buClr>
                <a:schemeClr val="accent1"/>
              </a:buClr>
              <a:buSzPct val="75000"/>
              <a:buFont typeface="Monotype Sorts" charset="2"/>
              <a:buChar char="l"/>
              <a:defRPr sz="2000">
                <a:solidFill>
                  <a:schemeClr val="tx1"/>
                </a:solidFill>
                <a:latin typeface="Arial" charset="0"/>
              </a:defRPr>
            </a:lvl2pPr>
            <a:lvl3pPr marL="1143000" indent="-228600">
              <a:spcBef>
                <a:spcPct val="30000"/>
              </a:spcBef>
              <a:buClr>
                <a:schemeClr val="accent1"/>
              </a:buClr>
              <a:buSzPct val="100000"/>
              <a:buChar char="-"/>
              <a:defRPr>
                <a:solidFill>
                  <a:schemeClr val="tx1"/>
                </a:solidFill>
                <a:latin typeface="Arial" charset="0"/>
              </a:defRPr>
            </a:lvl3pPr>
            <a:lvl4pPr marL="1600200" indent="-228600">
              <a:spcBef>
                <a:spcPct val="20000"/>
              </a:spcBef>
              <a:buChar char="–"/>
              <a:defRPr sz="2000">
                <a:solidFill>
                  <a:schemeClr val="tx1"/>
                </a:solidFill>
                <a:latin typeface="Times New Roman" charset="0"/>
              </a:defRPr>
            </a:lvl4pPr>
            <a:lvl5pPr marL="2057400" indent="-228600">
              <a:spcBef>
                <a:spcPct val="20000"/>
              </a:spcBef>
              <a:buChar char="»"/>
              <a:defRPr sz="2000">
                <a:solidFill>
                  <a:schemeClr val="tx1"/>
                </a:solidFill>
                <a:latin typeface="Times New Roman" charset="0"/>
              </a:defRPr>
            </a:lvl5pPr>
            <a:lvl6pPr marL="2514600" indent="-228600" eaLnBrk="0" fontAlgn="base" hangingPunct="0">
              <a:spcBef>
                <a:spcPct val="20000"/>
              </a:spcBef>
              <a:spcAft>
                <a:spcPct val="0"/>
              </a:spcAft>
              <a:buChar char="»"/>
              <a:defRPr sz="2000">
                <a:solidFill>
                  <a:schemeClr val="tx1"/>
                </a:solidFill>
                <a:latin typeface="Times New Roman" charset="0"/>
              </a:defRPr>
            </a:lvl6pPr>
            <a:lvl7pPr marL="2971800" indent="-228600" eaLnBrk="0" fontAlgn="base" hangingPunct="0">
              <a:spcBef>
                <a:spcPct val="20000"/>
              </a:spcBef>
              <a:spcAft>
                <a:spcPct val="0"/>
              </a:spcAft>
              <a:buChar char="»"/>
              <a:defRPr sz="2000">
                <a:solidFill>
                  <a:schemeClr val="tx1"/>
                </a:solidFill>
                <a:latin typeface="Times New Roman" charset="0"/>
              </a:defRPr>
            </a:lvl7pPr>
            <a:lvl8pPr marL="3429000" indent="-228600" eaLnBrk="0" fontAlgn="base" hangingPunct="0">
              <a:spcBef>
                <a:spcPct val="20000"/>
              </a:spcBef>
              <a:spcAft>
                <a:spcPct val="0"/>
              </a:spcAft>
              <a:buChar char="»"/>
              <a:defRPr sz="2000">
                <a:solidFill>
                  <a:schemeClr val="tx1"/>
                </a:solidFill>
                <a:latin typeface="Times New Roman" charset="0"/>
              </a:defRPr>
            </a:lvl8pPr>
            <a:lvl9pPr marL="3886200" indent="-228600" eaLnBrk="0" fontAlgn="base" hangingPunct="0">
              <a:spcBef>
                <a:spcPct val="20000"/>
              </a:spcBef>
              <a:spcAft>
                <a:spcPct val="0"/>
              </a:spcAft>
              <a:buChar char="»"/>
              <a:defRPr sz="2000">
                <a:solidFill>
                  <a:schemeClr val="tx1"/>
                </a:solidFill>
                <a:latin typeface="Times New Roman" charset="0"/>
              </a:defRPr>
            </a:lvl9pPr>
          </a:lstStyle>
          <a:p>
            <a:pPr>
              <a:lnSpc>
                <a:spcPct val="85000"/>
              </a:lnSpc>
              <a:spcBef>
                <a:spcPct val="0"/>
              </a:spcBef>
              <a:buClrTx/>
              <a:buSzTx/>
              <a:buFontTx/>
              <a:buNone/>
            </a:pPr>
            <a:r>
              <a:rPr lang="en-US" altLang="zh-CN" sz="1800" b="1">
                <a:ea typeface="宋体" charset="-122"/>
              </a:rPr>
              <a:t>Input</a:t>
            </a:r>
          </a:p>
        </p:txBody>
      </p:sp>
      <p:sp>
        <p:nvSpPr>
          <p:cNvPr id="132117" name="Rectangle 26"/>
          <p:cNvSpPr>
            <a:spLocks noChangeArrowheads="1"/>
          </p:cNvSpPr>
          <p:nvPr>
            <p:custDataLst>
              <p:tags r:id="rId20"/>
            </p:custDataLst>
          </p:nvPr>
        </p:nvSpPr>
        <p:spPr bwMode="auto">
          <a:xfrm>
            <a:off x="6854825" y="4149725"/>
            <a:ext cx="876300" cy="28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lvl1pPr>
              <a:spcBef>
                <a:spcPct val="30000"/>
              </a:spcBef>
              <a:buClr>
                <a:schemeClr val="accent1"/>
              </a:buClr>
              <a:buSzPct val="75000"/>
              <a:buFont typeface="Wingdings" charset="2"/>
              <a:buChar char="q"/>
              <a:defRPr sz="2400">
                <a:solidFill>
                  <a:schemeClr val="tx1"/>
                </a:solidFill>
                <a:latin typeface="Arial" charset="0"/>
              </a:defRPr>
            </a:lvl1pPr>
            <a:lvl2pPr marL="742950" indent="-285750">
              <a:spcBef>
                <a:spcPct val="30000"/>
              </a:spcBef>
              <a:buClr>
                <a:schemeClr val="accent1"/>
              </a:buClr>
              <a:buSzPct val="75000"/>
              <a:buFont typeface="Monotype Sorts" charset="2"/>
              <a:buChar char="l"/>
              <a:defRPr sz="2000">
                <a:solidFill>
                  <a:schemeClr val="tx1"/>
                </a:solidFill>
                <a:latin typeface="Arial" charset="0"/>
              </a:defRPr>
            </a:lvl2pPr>
            <a:lvl3pPr marL="1143000" indent="-228600">
              <a:spcBef>
                <a:spcPct val="30000"/>
              </a:spcBef>
              <a:buClr>
                <a:schemeClr val="accent1"/>
              </a:buClr>
              <a:buSzPct val="100000"/>
              <a:buChar char="-"/>
              <a:defRPr>
                <a:solidFill>
                  <a:schemeClr val="tx1"/>
                </a:solidFill>
                <a:latin typeface="Arial" charset="0"/>
              </a:defRPr>
            </a:lvl3pPr>
            <a:lvl4pPr marL="1600200" indent="-228600">
              <a:spcBef>
                <a:spcPct val="20000"/>
              </a:spcBef>
              <a:buChar char="–"/>
              <a:defRPr sz="2000">
                <a:solidFill>
                  <a:schemeClr val="tx1"/>
                </a:solidFill>
                <a:latin typeface="Times New Roman" charset="0"/>
              </a:defRPr>
            </a:lvl4pPr>
            <a:lvl5pPr marL="2057400" indent="-228600">
              <a:spcBef>
                <a:spcPct val="20000"/>
              </a:spcBef>
              <a:buChar char="»"/>
              <a:defRPr sz="2000">
                <a:solidFill>
                  <a:schemeClr val="tx1"/>
                </a:solidFill>
                <a:latin typeface="Times New Roman" charset="0"/>
              </a:defRPr>
            </a:lvl5pPr>
            <a:lvl6pPr marL="2514600" indent="-228600" eaLnBrk="0" fontAlgn="base" hangingPunct="0">
              <a:spcBef>
                <a:spcPct val="20000"/>
              </a:spcBef>
              <a:spcAft>
                <a:spcPct val="0"/>
              </a:spcAft>
              <a:buChar char="»"/>
              <a:defRPr sz="2000">
                <a:solidFill>
                  <a:schemeClr val="tx1"/>
                </a:solidFill>
                <a:latin typeface="Times New Roman" charset="0"/>
              </a:defRPr>
            </a:lvl6pPr>
            <a:lvl7pPr marL="2971800" indent="-228600" eaLnBrk="0" fontAlgn="base" hangingPunct="0">
              <a:spcBef>
                <a:spcPct val="20000"/>
              </a:spcBef>
              <a:spcAft>
                <a:spcPct val="0"/>
              </a:spcAft>
              <a:buChar char="»"/>
              <a:defRPr sz="2000">
                <a:solidFill>
                  <a:schemeClr val="tx1"/>
                </a:solidFill>
                <a:latin typeface="Times New Roman" charset="0"/>
              </a:defRPr>
            </a:lvl7pPr>
            <a:lvl8pPr marL="3429000" indent="-228600" eaLnBrk="0" fontAlgn="base" hangingPunct="0">
              <a:spcBef>
                <a:spcPct val="20000"/>
              </a:spcBef>
              <a:spcAft>
                <a:spcPct val="0"/>
              </a:spcAft>
              <a:buChar char="»"/>
              <a:defRPr sz="2000">
                <a:solidFill>
                  <a:schemeClr val="tx1"/>
                </a:solidFill>
                <a:latin typeface="Times New Roman" charset="0"/>
              </a:defRPr>
            </a:lvl8pPr>
            <a:lvl9pPr marL="3886200" indent="-228600" eaLnBrk="0" fontAlgn="base" hangingPunct="0">
              <a:spcBef>
                <a:spcPct val="20000"/>
              </a:spcBef>
              <a:spcAft>
                <a:spcPct val="0"/>
              </a:spcAft>
              <a:buChar char="»"/>
              <a:defRPr sz="2000">
                <a:solidFill>
                  <a:schemeClr val="tx1"/>
                </a:solidFill>
                <a:latin typeface="Times New Roman" charset="0"/>
              </a:defRPr>
            </a:lvl9pPr>
          </a:lstStyle>
          <a:p>
            <a:pPr>
              <a:lnSpc>
                <a:spcPct val="85000"/>
              </a:lnSpc>
              <a:spcBef>
                <a:spcPct val="0"/>
              </a:spcBef>
              <a:buClrTx/>
              <a:buSzTx/>
              <a:buFontTx/>
              <a:buNone/>
            </a:pPr>
            <a:r>
              <a:rPr lang="en-US" altLang="zh-CN" sz="1800" b="1">
                <a:ea typeface="宋体" charset="-122"/>
              </a:rPr>
              <a:t>Output</a:t>
            </a:r>
          </a:p>
        </p:txBody>
      </p:sp>
      <p:sp>
        <p:nvSpPr>
          <p:cNvPr id="132118" name="AutoShape 27"/>
          <p:cNvSpPr>
            <a:spLocks noChangeArrowheads="1"/>
          </p:cNvSpPr>
          <p:nvPr>
            <p:custDataLst>
              <p:tags r:id="rId21"/>
            </p:custDataLst>
          </p:nvPr>
        </p:nvSpPr>
        <p:spPr bwMode="auto">
          <a:xfrm>
            <a:off x="6821488" y="2803525"/>
            <a:ext cx="1079500" cy="512763"/>
          </a:xfrm>
          <a:prstGeom prst="roundRect">
            <a:avLst>
              <a:gd name="adj" fmla="val 12495"/>
            </a:avLst>
          </a:prstGeom>
          <a:solidFill>
            <a:schemeClr val="bg1"/>
          </a:solidFill>
          <a:ln w="12700">
            <a:solidFill>
              <a:schemeClr val="tx1"/>
            </a:solidFill>
            <a:round/>
            <a:headEnd/>
            <a:tailEnd/>
          </a:ln>
          <a:effectLst>
            <a:outerShdw blurRad="63500" dist="107763" dir="2700000" algn="ctr" rotWithShape="0">
              <a:schemeClr val="bg2">
                <a:alpha val="74998"/>
              </a:schemeClr>
            </a:outerShdw>
          </a:effectLst>
        </p:spPr>
        <p:txBody>
          <a:bodyPr wrap="none" anchor="ctr"/>
          <a:lstStyle>
            <a:lvl1pPr>
              <a:spcBef>
                <a:spcPct val="30000"/>
              </a:spcBef>
              <a:buClr>
                <a:schemeClr val="accent1"/>
              </a:buClr>
              <a:buSzPct val="75000"/>
              <a:buFont typeface="Wingdings" charset="2"/>
              <a:buChar char="q"/>
              <a:defRPr sz="2400">
                <a:solidFill>
                  <a:schemeClr val="tx1"/>
                </a:solidFill>
                <a:latin typeface="Arial" charset="0"/>
              </a:defRPr>
            </a:lvl1pPr>
            <a:lvl2pPr marL="742950" indent="-285750">
              <a:spcBef>
                <a:spcPct val="30000"/>
              </a:spcBef>
              <a:buClr>
                <a:schemeClr val="accent1"/>
              </a:buClr>
              <a:buSzPct val="75000"/>
              <a:buFont typeface="Monotype Sorts" charset="2"/>
              <a:buChar char="l"/>
              <a:defRPr sz="2000">
                <a:solidFill>
                  <a:schemeClr val="tx1"/>
                </a:solidFill>
                <a:latin typeface="Arial" charset="0"/>
              </a:defRPr>
            </a:lvl2pPr>
            <a:lvl3pPr marL="1143000" indent="-228600">
              <a:spcBef>
                <a:spcPct val="30000"/>
              </a:spcBef>
              <a:buClr>
                <a:schemeClr val="accent1"/>
              </a:buClr>
              <a:buSzPct val="100000"/>
              <a:buChar char="-"/>
              <a:defRPr>
                <a:solidFill>
                  <a:schemeClr val="tx1"/>
                </a:solidFill>
                <a:latin typeface="Arial" charset="0"/>
              </a:defRPr>
            </a:lvl3pPr>
            <a:lvl4pPr marL="1600200" indent="-228600">
              <a:spcBef>
                <a:spcPct val="20000"/>
              </a:spcBef>
              <a:buChar char="–"/>
              <a:defRPr sz="2000">
                <a:solidFill>
                  <a:schemeClr val="tx1"/>
                </a:solidFill>
                <a:latin typeface="Times New Roman" charset="0"/>
              </a:defRPr>
            </a:lvl4pPr>
            <a:lvl5pPr marL="2057400" indent="-228600">
              <a:spcBef>
                <a:spcPct val="20000"/>
              </a:spcBef>
              <a:buChar char="»"/>
              <a:defRPr sz="2000">
                <a:solidFill>
                  <a:schemeClr val="tx1"/>
                </a:solidFill>
                <a:latin typeface="Times New Roman" charset="0"/>
              </a:defRPr>
            </a:lvl5pPr>
            <a:lvl6pPr marL="2514600" indent="-228600" eaLnBrk="0" fontAlgn="base" hangingPunct="0">
              <a:spcBef>
                <a:spcPct val="20000"/>
              </a:spcBef>
              <a:spcAft>
                <a:spcPct val="0"/>
              </a:spcAft>
              <a:buChar char="»"/>
              <a:defRPr sz="2000">
                <a:solidFill>
                  <a:schemeClr val="tx1"/>
                </a:solidFill>
                <a:latin typeface="Times New Roman" charset="0"/>
              </a:defRPr>
            </a:lvl6pPr>
            <a:lvl7pPr marL="2971800" indent="-228600" eaLnBrk="0" fontAlgn="base" hangingPunct="0">
              <a:spcBef>
                <a:spcPct val="20000"/>
              </a:spcBef>
              <a:spcAft>
                <a:spcPct val="0"/>
              </a:spcAft>
              <a:buChar char="»"/>
              <a:defRPr sz="2000">
                <a:solidFill>
                  <a:schemeClr val="tx1"/>
                </a:solidFill>
                <a:latin typeface="Times New Roman" charset="0"/>
              </a:defRPr>
            </a:lvl7pPr>
            <a:lvl8pPr marL="3429000" indent="-228600" eaLnBrk="0" fontAlgn="base" hangingPunct="0">
              <a:spcBef>
                <a:spcPct val="20000"/>
              </a:spcBef>
              <a:spcAft>
                <a:spcPct val="0"/>
              </a:spcAft>
              <a:buChar char="»"/>
              <a:defRPr sz="2000">
                <a:solidFill>
                  <a:schemeClr val="tx1"/>
                </a:solidFill>
                <a:latin typeface="Times New Roman" charset="0"/>
              </a:defRPr>
            </a:lvl8pPr>
            <a:lvl9pPr marL="3886200" indent="-228600" eaLnBrk="0" fontAlgn="base" hangingPunct="0">
              <a:spcBef>
                <a:spcPct val="20000"/>
              </a:spcBef>
              <a:spcAft>
                <a:spcPct val="0"/>
              </a:spcAft>
              <a:buChar char="»"/>
              <a:defRPr sz="2000">
                <a:solidFill>
                  <a:schemeClr val="tx1"/>
                </a:solidFill>
                <a:latin typeface="Times New Roman" charset="0"/>
              </a:defRPr>
            </a:lvl9pPr>
          </a:lstStyle>
          <a:p>
            <a:pPr>
              <a:spcBef>
                <a:spcPct val="0"/>
              </a:spcBef>
              <a:buClrTx/>
              <a:buSzTx/>
              <a:buFontTx/>
              <a:buNone/>
            </a:pPr>
            <a:endParaRPr lang="en-US" altLang="en-US" sz="1800">
              <a:solidFill>
                <a:schemeClr val="accent1"/>
              </a:solidFill>
            </a:endParaRPr>
          </a:p>
        </p:txBody>
      </p:sp>
      <p:sp>
        <p:nvSpPr>
          <p:cNvPr id="132119" name="Rectangle 28"/>
          <p:cNvSpPr>
            <a:spLocks noChangeArrowheads="1"/>
          </p:cNvSpPr>
          <p:nvPr>
            <p:custDataLst>
              <p:tags r:id="rId22"/>
            </p:custDataLst>
          </p:nvPr>
        </p:nvSpPr>
        <p:spPr bwMode="auto">
          <a:xfrm>
            <a:off x="6872288" y="2884488"/>
            <a:ext cx="1028700" cy="284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lvl1pPr>
              <a:spcBef>
                <a:spcPct val="30000"/>
              </a:spcBef>
              <a:buClr>
                <a:schemeClr val="accent1"/>
              </a:buClr>
              <a:buSzPct val="75000"/>
              <a:buFont typeface="Wingdings" charset="2"/>
              <a:buChar char="q"/>
              <a:defRPr sz="2400">
                <a:solidFill>
                  <a:schemeClr val="tx1"/>
                </a:solidFill>
                <a:latin typeface="Arial" charset="0"/>
              </a:defRPr>
            </a:lvl1pPr>
            <a:lvl2pPr marL="742950" indent="-285750">
              <a:spcBef>
                <a:spcPct val="30000"/>
              </a:spcBef>
              <a:buClr>
                <a:schemeClr val="accent1"/>
              </a:buClr>
              <a:buSzPct val="75000"/>
              <a:buFont typeface="Monotype Sorts" charset="2"/>
              <a:buChar char="l"/>
              <a:defRPr sz="2000">
                <a:solidFill>
                  <a:schemeClr val="tx1"/>
                </a:solidFill>
                <a:latin typeface="Arial" charset="0"/>
              </a:defRPr>
            </a:lvl2pPr>
            <a:lvl3pPr marL="1143000" indent="-228600">
              <a:spcBef>
                <a:spcPct val="30000"/>
              </a:spcBef>
              <a:buClr>
                <a:schemeClr val="accent1"/>
              </a:buClr>
              <a:buSzPct val="100000"/>
              <a:buChar char="-"/>
              <a:defRPr>
                <a:solidFill>
                  <a:schemeClr val="tx1"/>
                </a:solidFill>
                <a:latin typeface="Arial" charset="0"/>
              </a:defRPr>
            </a:lvl3pPr>
            <a:lvl4pPr marL="1600200" indent="-228600">
              <a:spcBef>
                <a:spcPct val="20000"/>
              </a:spcBef>
              <a:buChar char="–"/>
              <a:defRPr sz="2000">
                <a:solidFill>
                  <a:schemeClr val="tx1"/>
                </a:solidFill>
                <a:latin typeface="Times New Roman" charset="0"/>
              </a:defRPr>
            </a:lvl4pPr>
            <a:lvl5pPr marL="2057400" indent="-228600">
              <a:spcBef>
                <a:spcPct val="20000"/>
              </a:spcBef>
              <a:buChar char="»"/>
              <a:defRPr sz="2000">
                <a:solidFill>
                  <a:schemeClr val="tx1"/>
                </a:solidFill>
                <a:latin typeface="Times New Roman" charset="0"/>
              </a:defRPr>
            </a:lvl5pPr>
            <a:lvl6pPr marL="2514600" indent="-228600" eaLnBrk="0" fontAlgn="base" hangingPunct="0">
              <a:spcBef>
                <a:spcPct val="20000"/>
              </a:spcBef>
              <a:spcAft>
                <a:spcPct val="0"/>
              </a:spcAft>
              <a:buChar char="»"/>
              <a:defRPr sz="2000">
                <a:solidFill>
                  <a:schemeClr val="tx1"/>
                </a:solidFill>
                <a:latin typeface="Times New Roman" charset="0"/>
              </a:defRPr>
            </a:lvl6pPr>
            <a:lvl7pPr marL="2971800" indent="-228600" eaLnBrk="0" fontAlgn="base" hangingPunct="0">
              <a:spcBef>
                <a:spcPct val="20000"/>
              </a:spcBef>
              <a:spcAft>
                <a:spcPct val="0"/>
              </a:spcAft>
              <a:buChar char="»"/>
              <a:defRPr sz="2000">
                <a:solidFill>
                  <a:schemeClr val="tx1"/>
                </a:solidFill>
                <a:latin typeface="Times New Roman" charset="0"/>
              </a:defRPr>
            </a:lvl7pPr>
            <a:lvl8pPr marL="3429000" indent="-228600" eaLnBrk="0" fontAlgn="base" hangingPunct="0">
              <a:spcBef>
                <a:spcPct val="20000"/>
              </a:spcBef>
              <a:spcAft>
                <a:spcPct val="0"/>
              </a:spcAft>
              <a:buChar char="»"/>
              <a:defRPr sz="2000">
                <a:solidFill>
                  <a:schemeClr val="tx1"/>
                </a:solidFill>
                <a:latin typeface="Times New Roman" charset="0"/>
              </a:defRPr>
            </a:lvl8pPr>
            <a:lvl9pPr marL="3886200" indent="-228600" eaLnBrk="0" fontAlgn="base" hangingPunct="0">
              <a:spcBef>
                <a:spcPct val="20000"/>
              </a:spcBef>
              <a:spcAft>
                <a:spcPct val="0"/>
              </a:spcAft>
              <a:buChar char="»"/>
              <a:defRPr sz="2000">
                <a:solidFill>
                  <a:schemeClr val="tx1"/>
                </a:solidFill>
                <a:latin typeface="Times New Roman" charset="0"/>
              </a:defRPr>
            </a:lvl9pPr>
          </a:lstStyle>
          <a:p>
            <a:pPr>
              <a:lnSpc>
                <a:spcPct val="85000"/>
              </a:lnSpc>
              <a:spcBef>
                <a:spcPct val="0"/>
              </a:spcBef>
              <a:buClrTx/>
              <a:buSzTx/>
              <a:buFontTx/>
              <a:buNone/>
            </a:pPr>
            <a:r>
              <a:rPr lang="en-US" altLang="zh-CN" sz="1800" b="1">
                <a:ea typeface="宋体" charset="-122"/>
              </a:rPr>
              <a:t>Network</a:t>
            </a:r>
          </a:p>
        </p:txBody>
      </p:sp>
    </p:spTree>
    <p:extLst>
      <p:ext uri="{BB962C8B-B14F-4D97-AF65-F5344CB8AC3E}">
        <p14:creationId xmlns:p14="http://schemas.microsoft.com/office/powerpoint/2010/main" val="175996145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134164"/>
                                        </p:tgtEl>
                                        <p:attrNameLst>
                                          <p:attrName>style.visibility</p:attrName>
                                        </p:attrNameLst>
                                      </p:cBhvr>
                                      <p:to>
                                        <p:strVal val="visible"/>
                                      </p:to>
                                    </p:set>
                                    <p:animEffect transition="in" filter="wipe(left)">
                                      <p:cBhvr>
                                        <p:cTn id="7" dur="500"/>
                                        <p:tgtEl>
                                          <p:spTgt spid="1341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2"/>
          <p:cNvSpPr>
            <a:spLocks noGrp="1" noChangeArrowheads="1"/>
          </p:cNvSpPr>
          <p:nvPr>
            <p:ph type="title"/>
            <p:custDataLst>
              <p:tags r:id="rId1"/>
            </p:custDataLst>
          </p:nvPr>
        </p:nvSpPr>
        <p:spPr>
          <a:xfrm>
            <a:off x="609600" y="304800"/>
            <a:ext cx="4876800" cy="422275"/>
          </a:xfrm>
        </p:spPr>
        <p:txBody>
          <a:bodyPr wrap="none"/>
          <a:lstStyle/>
          <a:p>
            <a:r>
              <a:rPr lang="en-US" altLang="zh-CN">
                <a:ea typeface="宋体" charset="-122"/>
              </a:rPr>
              <a:t>Output Device Outputs Data</a:t>
            </a:r>
          </a:p>
        </p:txBody>
      </p:sp>
      <p:sp>
        <p:nvSpPr>
          <p:cNvPr id="134147" name="Rectangle 3"/>
          <p:cNvSpPr>
            <a:spLocks noChangeArrowheads="1"/>
          </p:cNvSpPr>
          <p:nvPr>
            <p:custDataLst>
              <p:tags r:id="rId2"/>
            </p:custDataLst>
          </p:nvPr>
        </p:nvSpPr>
        <p:spPr bwMode="auto">
          <a:xfrm>
            <a:off x="762000" y="2209800"/>
            <a:ext cx="5143500" cy="2857500"/>
          </a:xfrm>
          <a:prstGeom prst="rect">
            <a:avLst/>
          </a:prstGeom>
          <a:solidFill>
            <a:schemeClr val="bg1"/>
          </a:solidFill>
          <a:ln w="12700">
            <a:solidFill>
              <a:schemeClr val="tx1"/>
            </a:solidFill>
            <a:miter lim="800000"/>
            <a:headEnd/>
            <a:tailEnd/>
          </a:ln>
          <a:effectLst>
            <a:outerShdw blurRad="63500" dist="107763" dir="2700000" algn="ctr" rotWithShape="0">
              <a:schemeClr val="bg2">
                <a:alpha val="74998"/>
              </a:schemeClr>
            </a:outerShdw>
          </a:effectLst>
        </p:spPr>
        <p:txBody>
          <a:bodyPr wrap="none" anchor="ctr"/>
          <a:lstStyle>
            <a:lvl1pPr>
              <a:spcBef>
                <a:spcPct val="30000"/>
              </a:spcBef>
              <a:buClr>
                <a:schemeClr val="accent1"/>
              </a:buClr>
              <a:buSzPct val="75000"/>
              <a:buFont typeface="Wingdings" charset="2"/>
              <a:buChar char="q"/>
              <a:defRPr sz="2400">
                <a:solidFill>
                  <a:schemeClr val="tx1"/>
                </a:solidFill>
                <a:latin typeface="Arial" charset="0"/>
              </a:defRPr>
            </a:lvl1pPr>
            <a:lvl2pPr marL="742950" indent="-285750">
              <a:spcBef>
                <a:spcPct val="30000"/>
              </a:spcBef>
              <a:buClr>
                <a:schemeClr val="accent1"/>
              </a:buClr>
              <a:buSzPct val="75000"/>
              <a:buFont typeface="Monotype Sorts" charset="2"/>
              <a:buChar char="l"/>
              <a:defRPr sz="2000">
                <a:solidFill>
                  <a:schemeClr val="tx1"/>
                </a:solidFill>
                <a:latin typeface="Arial" charset="0"/>
              </a:defRPr>
            </a:lvl2pPr>
            <a:lvl3pPr marL="1143000" indent="-228600">
              <a:spcBef>
                <a:spcPct val="30000"/>
              </a:spcBef>
              <a:buClr>
                <a:schemeClr val="accent1"/>
              </a:buClr>
              <a:buSzPct val="100000"/>
              <a:buChar char="-"/>
              <a:defRPr>
                <a:solidFill>
                  <a:schemeClr val="tx1"/>
                </a:solidFill>
                <a:latin typeface="Arial" charset="0"/>
              </a:defRPr>
            </a:lvl3pPr>
            <a:lvl4pPr marL="1600200" indent="-228600">
              <a:spcBef>
                <a:spcPct val="20000"/>
              </a:spcBef>
              <a:buChar char="–"/>
              <a:defRPr sz="2000">
                <a:solidFill>
                  <a:schemeClr val="tx1"/>
                </a:solidFill>
                <a:latin typeface="Times New Roman" charset="0"/>
              </a:defRPr>
            </a:lvl4pPr>
            <a:lvl5pPr marL="2057400" indent="-228600">
              <a:spcBef>
                <a:spcPct val="20000"/>
              </a:spcBef>
              <a:buChar char="»"/>
              <a:defRPr sz="2000">
                <a:solidFill>
                  <a:schemeClr val="tx1"/>
                </a:solidFill>
                <a:latin typeface="Times New Roman" charset="0"/>
              </a:defRPr>
            </a:lvl5pPr>
            <a:lvl6pPr marL="2514600" indent="-228600" eaLnBrk="0" fontAlgn="base" hangingPunct="0">
              <a:spcBef>
                <a:spcPct val="20000"/>
              </a:spcBef>
              <a:spcAft>
                <a:spcPct val="0"/>
              </a:spcAft>
              <a:buChar char="»"/>
              <a:defRPr sz="2000">
                <a:solidFill>
                  <a:schemeClr val="tx1"/>
                </a:solidFill>
                <a:latin typeface="Times New Roman" charset="0"/>
              </a:defRPr>
            </a:lvl6pPr>
            <a:lvl7pPr marL="2971800" indent="-228600" eaLnBrk="0" fontAlgn="base" hangingPunct="0">
              <a:spcBef>
                <a:spcPct val="20000"/>
              </a:spcBef>
              <a:spcAft>
                <a:spcPct val="0"/>
              </a:spcAft>
              <a:buChar char="»"/>
              <a:defRPr sz="2000">
                <a:solidFill>
                  <a:schemeClr val="tx1"/>
                </a:solidFill>
                <a:latin typeface="Times New Roman" charset="0"/>
              </a:defRPr>
            </a:lvl7pPr>
            <a:lvl8pPr marL="3429000" indent="-228600" eaLnBrk="0" fontAlgn="base" hangingPunct="0">
              <a:spcBef>
                <a:spcPct val="20000"/>
              </a:spcBef>
              <a:spcAft>
                <a:spcPct val="0"/>
              </a:spcAft>
              <a:buChar char="»"/>
              <a:defRPr sz="2000">
                <a:solidFill>
                  <a:schemeClr val="tx1"/>
                </a:solidFill>
                <a:latin typeface="Times New Roman" charset="0"/>
              </a:defRPr>
            </a:lvl8pPr>
            <a:lvl9pPr marL="3886200" indent="-228600" eaLnBrk="0" fontAlgn="base" hangingPunct="0">
              <a:spcBef>
                <a:spcPct val="20000"/>
              </a:spcBef>
              <a:spcAft>
                <a:spcPct val="0"/>
              </a:spcAft>
              <a:buChar char="»"/>
              <a:defRPr sz="2000">
                <a:solidFill>
                  <a:schemeClr val="tx1"/>
                </a:solidFill>
                <a:latin typeface="Times New Roman" charset="0"/>
              </a:defRPr>
            </a:lvl9pPr>
          </a:lstStyle>
          <a:p>
            <a:pPr>
              <a:spcBef>
                <a:spcPct val="0"/>
              </a:spcBef>
              <a:buClrTx/>
              <a:buSzTx/>
              <a:buFontTx/>
              <a:buNone/>
            </a:pPr>
            <a:endParaRPr lang="en-US" altLang="en-US" sz="1800">
              <a:solidFill>
                <a:schemeClr val="accent1"/>
              </a:solidFill>
            </a:endParaRPr>
          </a:p>
        </p:txBody>
      </p:sp>
      <p:sp>
        <p:nvSpPr>
          <p:cNvPr id="134148" name="Rectangle 4"/>
          <p:cNvSpPr>
            <a:spLocks noChangeArrowheads="1"/>
          </p:cNvSpPr>
          <p:nvPr>
            <p:custDataLst>
              <p:tags r:id="rId3"/>
            </p:custDataLst>
          </p:nvPr>
        </p:nvSpPr>
        <p:spPr bwMode="auto">
          <a:xfrm>
            <a:off x="1143000" y="2463800"/>
            <a:ext cx="1460500" cy="2197100"/>
          </a:xfrm>
          <a:prstGeom prst="rect">
            <a:avLst/>
          </a:prstGeom>
          <a:solidFill>
            <a:schemeClr val="bg1"/>
          </a:solidFill>
          <a:ln w="12700">
            <a:solidFill>
              <a:schemeClr val="tx1"/>
            </a:solidFill>
            <a:miter lim="800000"/>
            <a:headEnd/>
            <a:tailEnd/>
          </a:ln>
          <a:effectLst>
            <a:outerShdw blurRad="63500" dist="107763" dir="2700000" algn="ctr" rotWithShape="0">
              <a:schemeClr val="bg2">
                <a:alpha val="74998"/>
              </a:schemeClr>
            </a:outerShdw>
          </a:effectLst>
        </p:spPr>
        <p:txBody>
          <a:bodyPr wrap="none" anchor="ctr"/>
          <a:lstStyle>
            <a:lvl1pPr>
              <a:spcBef>
                <a:spcPct val="30000"/>
              </a:spcBef>
              <a:buClr>
                <a:schemeClr val="accent1"/>
              </a:buClr>
              <a:buSzPct val="75000"/>
              <a:buFont typeface="Wingdings" charset="2"/>
              <a:buChar char="q"/>
              <a:defRPr sz="2400">
                <a:solidFill>
                  <a:schemeClr val="tx1"/>
                </a:solidFill>
                <a:latin typeface="Arial" charset="0"/>
              </a:defRPr>
            </a:lvl1pPr>
            <a:lvl2pPr marL="742950" indent="-285750">
              <a:spcBef>
                <a:spcPct val="30000"/>
              </a:spcBef>
              <a:buClr>
                <a:schemeClr val="accent1"/>
              </a:buClr>
              <a:buSzPct val="75000"/>
              <a:buFont typeface="Monotype Sorts" charset="2"/>
              <a:buChar char="l"/>
              <a:defRPr sz="2000">
                <a:solidFill>
                  <a:schemeClr val="tx1"/>
                </a:solidFill>
                <a:latin typeface="Arial" charset="0"/>
              </a:defRPr>
            </a:lvl2pPr>
            <a:lvl3pPr marL="1143000" indent="-228600">
              <a:spcBef>
                <a:spcPct val="30000"/>
              </a:spcBef>
              <a:buClr>
                <a:schemeClr val="accent1"/>
              </a:buClr>
              <a:buSzPct val="100000"/>
              <a:buChar char="-"/>
              <a:defRPr>
                <a:solidFill>
                  <a:schemeClr val="tx1"/>
                </a:solidFill>
                <a:latin typeface="Arial" charset="0"/>
              </a:defRPr>
            </a:lvl3pPr>
            <a:lvl4pPr marL="1600200" indent="-228600">
              <a:spcBef>
                <a:spcPct val="20000"/>
              </a:spcBef>
              <a:buChar char="–"/>
              <a:defRPr sz="2000">
                <a:solidFill>
                  <a:schemeClr val="tx1"/>
                </a:solidFill>
                <a:latin typeface="Times New Roman" charset="0"/>
              </a:defRPr>
            </a:lvl4pPr>
            <a:lvl5pPr marL="2057400" indent="-228600">
              <a:spcBef>
                <a:spcPct val="20000"/>
              </a:spcBef>
              <a:buChar char="»"/>
              <a:defRPr sz="2000">
                <a:solidFill>
                  <a:schemeClr val="tx1"/>
                </a:solidFill>
                <a:latin typeface="Times New Roman" charset="0"/>
              </a:defRPr>
            </a:lvl5pPr>
            <a:lvl6pPr marL="2514600" indent="-228600" eaLnBrk="0" fontAlgn="base" hangingPunct="0">
              <a:spcBef>
                <a:spcPct val="20000"/>
              </a:spcBef>
              <a:spcAft>
                <a:spcPct val="0"/>
              </a:spcAft>
              <a:buChar char="»"/>
              <a:defRPr sz="2000">
                <a:solidFill>
                  <a:schemeClr val="tx1"/>
                </a:solidFill>
                <a:latin typeface="Times New Roman" charset="0"/>
              </a:defRPr>
            </a:lvl6pPr>
            <a:lvl7pPr marL="2971800" indent="-228600" eaLnBrk="0" fontAlgn="base" hangingPunct="0">
              <a:spcBef>
                <a:spcPct val="20000"/>
              </a:spcBef>
              <a:spcAft>
                <a:spcPct val="0"/>
              </a:spcAft>
              <a:buChar char="»"/>
              <a:defRPr sz="2000">
                <a:solidFill>
                  <a:schemeClr val="tx1"/>
                </a:solidFill>
                <a:latin typeface="Times New Roman" charset="0"/>
              </a:defRPr>
            </a:lvl7pPr>
            <a:lvl8pPr marL="3429000" indent="-228600" eaLnBrk="0" fontAlgn="base" hangingPunct="0">
              <a:spcBef>
                <a:spcPct val="20000"/>
              </a:spcBef>
              <a:spcAft>
                <a:spcPct val="0"/>
              </a:spcAft>
              <a:buChar char="»"/>
              <a:defRPr sz="2000">
                <a:solidFill>
                  <a:schemeClr val="tx1"/>
                </a:solidFill>
                <a:latin typeface="Times New Roman" charset="0"/>
              </a:defRPr>
            </a:lvl8pPr>
            <a:lvl9pPr marL="3886200" indent="-228600" eaLnBrk="0" fontAlgn="base" hangingPunct="0">
              <a:spcBef>
                <a:spcPct val="20000"/>
              </a:spcBef>
              <a:spcAft>
                <a:spcPct val="0"/>
              </a:spcAft>
              <a:buChar char="»"/>
              <a:defRPr sz="2000">
                <a:solidFill>
                  <a:schemeClr val="tx1"/>
                </a:solidFill>
                <a:latin typeface="Times New Roman" charset="0"/>
              </a:defRPr>
            </a:lvl9pPr>
          </a:lstStyle>
          <a:p>
            <a:pPr>
              <a:spcBef>
                <a:spcPct val="0"/>
              </a:spcBef>
              <a:buClrTx/>
              <a:buSzTx/>
              <a:buFontTx/>
              <a:buNone/>
            </a:pPr>
            <a:endParaRPr lang="en-US" altLang="en-US" sz="1800">
              <a:solidFill>
                <a:schemeClr val="accent1"/>
              </a:solidFill>
            </a:endParaRPr>
          </a:p>
        </p:txBody>
      </p:sp>
      <p:sp>
        <p:nvSpPr>
          <p:cNvPr id="134149" name="Rectangle 5"/>
          <p:cNvSpPr>
            <a:spLocks noChangeArrowheads="1"/>
          </p:cNvSpPr>
          <p:nvPr>
            <p:custDataLst>
              <p:tags r:id="rId4"/>
            </p:custDataLst>
          </p:nvPr>
        </p:nvSpPr>
        <p:spPr bwMode="auto">
          <a:xfrm>
            <a:off x="1174750" y="2590800"/>
            <a:ext cx="1308100" cy="28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lvl1pPr>
              <a:spcBef>
                <a:spcPct val="30000"/>
              </a:spcBef>
              <a:buClr>
                <a:schemeClr val="accent1"/>
              </a:buClr>
              <a:buSzPct val="75000"/>
              <a:buFont typeface="Wingdings" charset="2"/>
              <a:buChar char="q"/>
              <a:defRPr sz="2400">
                <a:solidFill>
                  <a:schemeClr val="tx1"/>
                </a:solidFill>
                <a:latin typeface="Arial" charset="0"/>
              </a:defRPr>
            </a:lvl1pPr>
            <a:lvl2pPr marL="742950" indent="-285750">
              <a:spcBef>
                <a:spcPct val="30000"/>
              </a:spcBef>
              <a:buClr>
                <a:schemeClr val="accent1"/>
              </a:buClr>
              <a:buSzPct val="75000"/>
              <a:buFont typeface="Monotype Sorts" charset="2"/>
              <a:buChar char="l"/>
              <a:defRPr sz="2000">
                <a:solidFill>
                  <a:schemeClr val="tx1"/>
                </a:solidFill>
                <a:latin typeface="Arial" charset="0"/>
              </a:defRPr>
            </a:lvl2pPr>
            <a:lvl3pPr marL="1143000" indent="-228600">
              <a:spcBef>
                <a:spcPct val="30000"/>
              </a:spcBef>
              <a:buClr>
                <a:schemeClr val="accent1"/>
              </a:buClr>
              <a:buSzPct val="100000"/>
              <a:buChar char="-"/>
              <a:defRPr>
                <a:solidFill>
                  <a:schemeClr val="tx1"/>
                </a:solidFill>
                <a:latin typeface="Arial" charset="0"/>
              </a:defRPr>
            </a:lvl3pPr>
            <a:lvl4pPr marL="1600200" indent="-228600">
              <a:spcBef>
                <a:spcPct val="20000"/>
              </a:spcBef>
              <a:buChar char="–"/>
              <a:defRPr sz="2000">
                <a:solidFill>
                  <a:schemeClr val="tx1"/>
                </a:solidFill>
                <a:latin typeface="Times New Roman" charset="0"/>
              </a:defRPr>
            </a:lvl4pPr>
            <a:lvl5pPr marL="2057400" indent="-228600">
              <a:spcBef>
                <a:spcPct val="20000"/>
              </a:spcBef>
              <a:buChar char="»"/>
              <a:defRPr sz="2000">
                <a:solidFill>
                  <a:schemeClr val="tx1"/>
                </a:solidFill>
                <a:latin typeface="Times New Roman" charset="0"/>
              </a:defRPr>
            </a:lvl5pPr>
            <a:lvl6pPr marL="2514600" indent="-228600" eaLnBrk="0" fontAlgn="base" hangingPunct="0">
              <a:spcBef>
                <a:spcPct val="20000"/>
              </a:spcBef>
              <a:spcAft>
                <a:spcPct val="0"/>
              </a:spcAft>
              <a:buChar char="»"/>
              <a:defRPr sz="2000">
                <a:solidFill>
                  <a:schemeClr val="tx1"/>
                </a:solidFill>
                <a:latin typeface="Times New Roman" charset="0"/>
              </a:defRPr>
            </a:lvl6pPr>
            <a:lvl7pPr marL="2971800" indent="-228600" eaLnBrk="0" fontAlgn="base" hangingPunct="0">
              <a:spcBef>
                <a:spcPct val="20000"/>
              </a:spcBef>
              <a:spcAft>
                <a:spcPct val="0"/>
              </a:spcAft>
              <a:buChar char="»"/>
              <a:defRPr sz="2000">
                <a:solidFill>
                  <a:schemeClr val="tx1"/>
                </a:solidFill>
                <a:latin typeface="Times New Roman" charset="0"/>
              </a:defRPr>
            </a:lvl7pPr>
            <a:lvl8pPr marL="3429000" indent="-228600" eaLnBrk="0" fontAlgn="base" hangingPunct="0">
              <a:spcBef>
                <a:spcPct val="20000"/>
              </a:spcBef>
              <a:spcAft>
                <a:spcPct val="0"/>
              </a:spcAft>
              <a:buChar char="»"/>
              <a:defRPr sz="2000">
                <a:solidFill>
                  <a:schemeClr val="tx1"/>
                </a:solidFill>
                <a:latin typeface="Times New Roman" charset="0"/>
              </a:defRPr>
            </a:lvl8pPr>
            <a:lvl9pPr marL="3886200" indent="-228600" eaLnBrk="0" fontAlgn="base" hangingPunct="0">
              <a:spcBef>
                <a:spcPct val="20000"/>
              </a:spcBef>
              <a:spcAft>
                <a:spcPct val="0"/>
              </a:spcAft>
              <a:buChar char="»"/>
              <a:defRPr sz="2000">
                <a:solidFill>
                  <a:schemeClr val="tx1"/>
                </a:solidFill>
                <a:latin typeface="Times New Roman" charset="0"/>
              </a:defRPr>
            </a:lvl9pPr>
          </a:lstStyle>
          <a:p>
            <a:pPr>
              <a:lnSpc>
                <a:spcPct val="85000"/>
              </a:lnSpc>
              <a:spcBef>
                <a:spcPct val="0"/>
              </a:spcBef>
              <a:buClrTx/>
              <a:buSzTx/>
              <a:buFontTx/>
              <a:buNone/>
            </a:pPr>
            <a:r>
              <a:rPr lang="zh-CN" altLang="en-US" sz="1800" b="1">
                <a:ea typeface="宋体" charset="-122"/>
              </a:rPr>
              <a:t> </a:t>
            </a:r>
            <a:r>
              <a:rPr lang="en-US" altLang="zh-CN" sz="1800" b="1">
                <a:ea typeface="宋体" charset="-122"/>
              </a:rPr>
              <a:t>Processor</a:t>
            </a:r>
          </a:p>
        </p:txBody>
      </p:sp>
      <p:sp>
        <p:nvSpPr>
          <p:cNvPr id="134150" name="Rectangle 6"/>
          <p:cNvSpPr>
            <a:spLocks noChangeArrowheads="1"/>
          </p:cNvSpPr>
          <p:nvPr>
            <p:custDataLst>
              <p:tags r:id="rId5"/>
            </p:custDataLst>
          </p:nvPr>
        </p:nvSpPr>
        <p:spPr bwMode="auto">
          <a:xfrm>
            <a:off x="2794000" y="2463800"/>
            <a:ext cx="1333500" cy="2222500"/>
          </a:xfrm>
          <a:prstGeom prst="rect">
            <a:avLst/>
          </a:prstGeom>
          <a:solidFill>
            <a:schemeClr val="bg1"/>
          </a:solidFill>
          <a:ln w="12700">
            <a:solidFill>
              <a:schemeClr val="tx1"/>
            </a:solidFill>
            <a:miter lim="800000"/>
            <a:headEnd/>
            <a:tailEnd/>
          </a:ln>
          <a:effectLst>
            <a:outerShdw blurRad="63500" dist="107763" dir="2700000" algn="ctr" rotWithShape="0">
              <a:schemeClr val="bg2">
                <a:alpha val="74998"/>
              </a:schemeClr>
            </a:outerShdw>
          </a:effectLst>
        </p:spPr>
        <p:txBody>
          <a:bodyPr wrap="none" anchor="ctr"/>
          <a:lstStyle>
            <a:lvl1pPr>
              <a:spcBef>
                <a:spcPct val="30000"/>
              </a:spcBef>
              <a:buClr>
                <a:schemeClr val="accent1"/>
              </a:buClr>
              <a:buSzPct val="75000"/>
              <a:buFont typeface="Wingdings" charset="2"/>
              <a:buChar char="q"/>
              <a:defRPr sz="2400">
                <a:solidFill>
                  <a:schemeClr val="tx1"/>
                </a:solidFill>
                <a:latin typeface="Arial" charset="0"/>
              </a:defRPr>
            </a:lvl1pPr>
            <a:lvl2pPr marL="742950" indent="-285750">
              <a:spcBef>
                <a:spcPct val="30000"/>
              </a:spcBef>
              <a:buClr>
                <a:schemeClr val="accent1"/>
              </a:buClr>
              <a:buSzPct val="75000"/>
              <a:buFont typeface="Monotype Sorts" charset="2"/>
              <a:buChar char="l"/>
              <a:defRPr sz="2000">
                <a:solidFill>
                  <a:schemeClr val="tx1"/>
                </a:solidFill>
                <a:latin typeface="Arial" charset="0"/>
              </a:defRPr>
            </a:lvl2pPr>
            <a:lvl3pPr marL="1143000" indent="-228600">
              <a:spcBef>
                <a:spcPct val="30000"/>
              </a:spcBef>
              <a:buClr>
                <a:schemeClr val="accent1"/>
              </a:buClr>
              <a:buSzPct val="100000"/>
              <a:buChar char="-"/>
              <a:defRPr>
                <a:solidFill>
                  <a:schemeClr val="tx1"/>
                </a:solidFill>
                <a:latin typeface="Arial" charset="0"/>
              </a:defRPr>
            </a:lvl3pPr>
            <a:lvl4pPr marL="1600200" indent="-228600">
              <a:spcBef>
                <a:spcPct val="20000"/>
              </a:spcBef>
              <a:buChar char="–"/>
              <a:defRPr sz="2000">
                <a:solidFill>
                  <a:schemeClr val="tx1"/>
                </a:solidFill>
                <a:latin typeface="Times New Roman" charset="0"/>
              </a:defRPr>
            </a:lvl4pPr>
            <a:lvl5pPr marL="2057400" indent="-228600">
              <a:spcBef>
                <a:spcPct val="20000"/>
              </a:spcBef>
              <a:buChar char="»"/>
              <a:defRPr sz="2000">
                <a:solidFill>
                  <a:schemeClr val="tx1"/>
                </a:solidFill>
                <a:latin typeface="Times New Roman" charset="0"/>
              </a:defRPr>
            </a:lvl5pPr>
            <a:lvl6pPr marL="2514600" indent="-228600" eaLnBrk="0" fontAlgn="base" hangingPunct="0">
              <a:spcBef>
                <a:spcPct val="20000"/>
              </a:spcBef>
              <a:spcAft>
                <a:spcPct val="0"/>
              </a:spcAft>
              <a:buChar char="»"/>
              <a:defRPr sz="2000">
                <a:solidFill>
                  <a:schemeClr val="tx1"/>
                </a:solidFill>
                <a:latin typeface="Times New Roman" charset="0"/>
              </a:defRPr>
            </a:lvl6pPr>
            <a:lvl7pPr marL="2971800" indent="-228600" eaLnBrk="0" fontAlgn="base" hangingPunct="0">
              <a:spcBef>
                <a:spcPct val="20000"/>
              </a:spcBef>
              <a:spcAft>
                <a:spcPct val="0"/>
              </a:spcAft>
              <a:buChar char="»"/>
              <a:defRPr sz="2000">
                <a:solidFill>
                  <a:schemeClr val="tx1"/>
                </a:solidFill>
                <a:latin typeface="Times New Roman" charset="0"/>
              </a:defRPr>
            </a:lvl7pPr>
            <a:lvl8pPr marL="3429000" indent="-228600" eaLnBrk="0" fontAlgn="base" hangingPunct="0">
              <a:spcBef>
                <a:spcPct val="20000"/>
              </a:spcBef>
              <a:spcAft>
                <a:spcPct val="0"/>
              </a:spcAft>
              <a:buChar char="»"/>
              <a:defRPr sz="2000">
                <a:solidFill>
                  <a:schemeClr val="tx1"/>
                </a:solidFill>
                <a:latin typeface="Times New Roman" charset="0"/>
              </a:defRPr>
            </a:lvl8pPr>
            <a:lvl9pPr marL="3886200" indent="-228600" eaLnBrk="0" fontAlgn="base" hangingPunct="0">
              <a:spcBef>
                <a:spcPct val="20000"/>
              </a:spcBef>
              <a:spcAft>
                <a:spcPct val="0"/>
              </a:spcAft>
              <a:buChar char="»"/>
              <a:defRPr sz="2000">
                <a:solidFill>
                  <a:schemeClr val="tx1"/>
                </a:solidFill>
                <a:latin typeface="Times New Roman" charset="0"/>
              </a:defRPr>
            </a:lvl9pPr>
          </a:lstStyle>
          <a:p>
            <a:pPr>
              <a:spcBef>
                <a:spcPct val="0"/>
              </a:spcBef>
              <a:buClrTx/>
              <a:buSzTx/>
              <a:buFontTx/>
              <a:buNone/>
            </a:pPr>
            <a:endParaRPr lang="en-US" altLang="en-US" sz="1800">
              <a:solidFill>
                <a:schemeClr val="accent1"/>
              </a:solidFill>
            </a:endParaRPr>
          </a:p>
        </p:txBody>
      </p:sp>
      <p:sp>
        <p:nvSpPr>
          <p:cNvPr id="134151" name="Rectangle 7"/>
          <p:cNvSpPr>
            <a:spLocks noChangeArrowheads="1"/>
          </p:cNvSpPr>
          <p:nvPr>
            <p:custDataLst>
              <p:tags r:id="rId6"/>
            </p:custDataLst>
          </p:nvPr>
        </p:nvSpPr>
        <p:spPr bwMode="auto">
          <a:xfrm>
            <a:off x="4292600" y="2463800"/>
            <a:ext cx="1333500" cy="2222500"/>
          </a:xfrm>
          <a:prstGeom prst="rect">
            <a:avLst/>
          </a:prstGeom>
          <a:solidFill>
            <a:schemeClr val="bg1"/>
          </a:solidFill>
          <a:ln w="12700">
            <a:solidFill>
              <a:schemeClr val="tx1"/>
            </a:solidFill>
            <a:miter lim="800000"/>
            <a:headEnd/>
            <a:tailEnd/>
          </a:ln>
          <a:effectLst>
            <a:outerShdw blurRad="63500" dist="107763" dir="2700000" algn="ctr" rotWithShape="0">
              <a:schemeClr val="bg2">
                <a:alpha val="74998"/>
              </a:schemeClr>
            </a:outerShdw>
          </a:effectLst>
        </p:spPr>
        <p:txBody>
          <a:bodyPr wrap="none" anchor="ctr"/>
          <a:lstStyle>
            <a:lvl1pPr>
              <a:spcBef>
                <a:spcPct val="30000"/>
              </a:spcBef>
              <a:buClr>
                <a:schemeClr val="accent1"/>
              </a:buClr>
              <a:buSzPct val="75000"/>
              <a:buFont typeface="Wingdings" charset="2"/>
              <a:buChar char="q"/>
              <a:defRPr sz="2400">
                <a:solidFill>
                  <a:schemeClr val="tx1"/>
                </a:solidFill>
                <a:latin typeface="Arial" charset="0"/>
              </a:defRPr>
            </a:lvl1pPr>
            <a:lvl2pPr marL="742950" indent="-285750">
              <a:spcBef>
                <a:spcPct val="30000"/>
              </a:spcBef>
              <a:buClr>
                <a:schemeClr val="accent1"/>
              </a:buClr>
              <a:buSzPct val="75000"/>
              <a:buFont typeface="Monotype Sorts" charset="2"/>
              <a:buChar char="l"/>
              <a:defRPr sz="2000">
                <a:solidFill>
                  <a:schemeClr val="tx1"/>
                </a:solidFill>
                <a:latin typeface="Arial" charset="0"/>
              </a:defRPr>
            </a:lvl2pPr>
            <a:lvl3pPr marL="1143000" indent="-228600">
              <a:spcBef>
                <a:spcPct val="30000"/>
              </a:spcBef>
              <a:buClr>
                <a:schemeClr val="accent1"/>
              </a:buClr>
              <a:buSzPct val="100000"/>
              <a:buChar char="-"/>
              <a:defRPr>
                <a:solidFill>
                  <a:schemeClr val="tx1"/>
                </a:solidFill>
                <a:latin typeface="Arial" charset="0"/>
              </a:defRPr>
            </a:lvl3pPr>
            <a:lvl4pPr marL="1600200" indent="-228600">
              <a:spcBef>
                <a:spcPct val="20000"/>
              </a:spcBef>
              <a:buChar char="–"/>
              <a:defRPr sz="2000">
                <a:solidFill>
                  <a:schemeClr val="tx1"/>
                </a:solidFill>
                <a:latin typeface="Times New Roman" charset="0"/>
              </a:defRPr>
            </a:lvl4pPr>
            <a:lvl5pPr marL="2057400" indent="-228600">
              <a:spcBef>
                <a:spcPct val="20000"/>
              </a:spcBef>
              <a:buChar char="»"/>
              <a:defRPr sz="2000">
                <a:solidFill>
                  <a:schemeClr val="tx1"/>
                </a:solidFill>
                <a:latin typeface="Times New Roman" charset="0"/>
              </a:defRPr>
            </a:lvl5pPr>
            <a:lvl6pPr marL="2514600" indent="-228600" eaLnBrk="0" fontAlgn="base" hangingPunct="0">
              <a:spcBef>
                <a:spcPct val="20000"/>
              </a:spcBef>
              <a:spcAft>
                <a:spcPct val="0"/>
              </a:spcAft>
              <a:buChar char="»"/>
              <a:defRPr sz="2000">
                <a:solidFill>
                  <a:schemeClr val="tx1"/>
                </a:solidFill>
                <a:latin typeface="Times New Roman" charset="0"/>
              </a:defRPr>
            </a:lvl6pPr>
            <a:lvl7pPr marL="2971800" indent="-228600" eaLnBrk="0" fontAlgn="base" hangingPunct="0">
              <a:spcBef>
                <a:spcPct val="20000"/>
              </a:spcBef>
              <a:spcAft>
                <a:spcPct val="0"/>
              </a:spcAft>
              <a:buChar char="»"/>
              <a:defRPr sz="2000">
                <a:solidFill>
                  <a:schemeClr val="tx1"/>
                </a:solidFill>
                <a:latin typeface="Times New Roman" charset="0"/>
              </a:defRPr>
            </a:lvl7pPr>
            <a:lvl8pPr marL="3429000" indent="-228600" eaLnBrk="0" fontAlgn="base" hangingPunct="0">
              <a:spcBef>
                <a:spcPct val="20000"/>
              </a:spcBef>
              <a:spcAft>
                <a:spcPct val="0"/>
              </a:spcAft>
              <a:buChar char="»"/>
              <a:defRPr sz="2000">
                <a:solidFill>
                  <a:schemeClr val="tx1"/>
                </a:solidFill>
                <a:latin typeface="Times New Roman" charset="0"/>
              </a:defRPr>
            </a:lvl8pPr>
            <a:lvl9pPr marL="3886200" indent="-228600" eaLnBrk="0" fontAlgn="base" hangingPunct="0">
              <a:spcBef>
                <a:spcPct val="20000"/>
              </a:spcBef>
              <a:spcAft>
                <a:spcPct val="0"/>
              </a:spcAft>
              <a:buChar char="»"/>
              <a:defRPr sz="2000">
                <a:solidFill>
                  <a:schemeClr val="tx1"/>
                </a:solidFill>
                <a:latin typeface="Times New Roman" charset="0"/>
              </a:defRPr>
            </a:lvl9pPr>
          </a:lstStyle>
          <a:p>
            <a:pPr>
              <a:spcBef>
                <a:spcPct val="0"/>
              </a:spcBef>
              <a:buClrTx/>
              <a:buSzTx/>
              <a:buFontTx/>
              <a:buNone/>
            </a:pPr>
            <a:endParaRPr lang="en-US" altLang="en-US" sz="1800">
              <a:solidFill>
                <a:schemeClr val="accent1"/>
              </a:solidFill>
            </a:endParaRPr>
          </a:p>
        </p:txBody>
      </p:sp>
      <p:sp>
        <p:nvSpPr>
          <p:cNvPr id="134152" name="AutoShape 8"/>
          <p:cNvSpPr>
            <a:spLocks noChangeArrowheads="1"/>
          </p:cNvSpPr>
          <p:nvPr>
            <p:custDataLst>
              <p:tags r:id="rId7"/>
            </p:custDataLst>
          </p:nvPr>
        </p:nvSpPr>
        <p:spPr bwMode="auto">
          <a:xfrm>
            <a:off x="1346200" y="3149600"/>
            <a:ext cx="1079500" cy="596900"/>
          </a:xfrm>
          <a:prstGeom prst="roundRect">
            <a:avLst>
              <a:gd name="adj" fmla="val 12495"/>
            </a:avLst>
          </a:prstGeom>
          <a:solidFill>
            <a:schemeClr val="bg1"/>
          </a:solidFill>
          <a:ln w="12700">
            <a:solidFill>
              <a:schemeClr val="tx1"/>
            </a:solidFill>
            <a:round/>
            <a:headEnd/>
            <a:tailEnd/>
          </a:ln>
          <a:effectLst>
            <a:outerShdw blurRad="63500" dist="107763" dir="2700000" algn="ctr" rotWithShape="0">
              <a:schemeClr val="bg2">
                <a:alpha val="74998"/>
              </a:schemeClr>
            </a:outerShdw>
          </a:effectLst>
        </p:spPr>
        <p:txBody>
          <a:bodyPr wrap="none" anchor="ctr"/>
          <a:lstStyle>
            <a:lvl1pPr>
              <a:spcBef>
                <a:spcPct val="30000"/>
              </a:spcBef>
              <a:buClr>
                <a:schemeClr val="accent1"/>
              </a:buClr>
              <a:buSzPct val="75000"/>
              <a:buFont typeface="Wingdings" charset="2"/>
              <a:buChar char="q"/>
              <a:defRPr sz="2400">
                <a:solidFill>
                  <a:schemeClr val="tx1"/>
                </a:solidFill>
                <a:latin typeface="Arial" charset="0"/>
              </a:defRPr>
            </a:lvl1pPr>
            <a:lvl2pPr marL="742950" indent="-285750">
              <a:spcBef>
                <a:spcPct val="30000"/>
              </a:spcBef>
              <a:buClr>
                <a:schemeClr val="accent1"/>
              </a:buClr>
              <a:buSzPct val="75000"/>
              <a:buFont typeface="Monotype Sorts" charset="2"/>
              <a:buChar char="l"/>
              <a:defRPr sz="2000">
                <a:solidFill>
                  <a:schemeClr val="tx1"/>
                </a:solidFill>
                <a:latin typeface="Arial" charset="0"/>
              </a:defRPr>
            </a:lvl2pPr>
            <a:lvl3pPr marL="1143000" indent="-228600">
              <a:spcBef>
                <a:spcPct val="30000"/>
              </a:spcBef>
              <a:buClr>
                <a:schemeClr val="accent1"/>
              </a:buClr>
              <a:buSzPct val="100000"/>
              <a:buChar char="-"/>
              <a:defRPr>
                <a:solidFill>
                  <a:schemeClr val="tx1"/>
                </a:solidFill>
                <a:latin typeface="Arial" charset="0"/>
              </a:defRPr>
            </a:lvl3pPr>
            <a:lvl4pPr marL="1600200" indent="-228600">
              <a:spcBef>
                <a:spcPct val="20000"/>
              </a:spcBef>
              <a:buChar char="–"/>
              <a:defRPr sz="2000">
                <a:solidFill>
                  <a:schemeClr val="tx1"/>
                </a:solidFill>
                <a:latin typeface="Times New Roman" charset="0"/>
              </a:defRPr>
            </a:lvl4pPr>
            <a:lvl5pPr marL="2057400" indent="-228600">
              <a:spcBef>
                <a:spcPct val="20000"/>
              </a:spcBef>
              <a:buChar char="»"/>
              <a:defRPr sz="2000">
                <a:solidFill>
                  <a:schemeClr val="tx1"/>
                </a:solidFill>
                <a:latin typeface="Times New Roman" charset="0"/>
              </a:defRPr>
            </a:lvl5pPr>
            <a:lvl6pPr marL="2514600" indent="-228600" eaLnBrk="0" fontAlgn="base" hangingPunct="0">
              <a:spcBef>
                <a:spcPct val="20000"/>
              </a:spcBef>
              <a:spcAft>
                <a:spcPct val="0"/>
              </a:spcAft>
              <a:buChar char="»"/>
              <a:defRPr sz="2000">
                <a:solidFill>
                  <a:schemeClr val="tx1"/>
                </a:solidFill>
                <a:latin typeface="Times New Roman" charset="0"/>
              </a:defRPr>
            </a:lvl6pPr>
            <a:lvl7pPr marL="2971800" indent="-228600" eaLnBrk="0" fontAlgn="base" hangingPunct="0">
              <a:spcBef>
                <a:spcPct val="20000"/>
              </a:spcBef>
              <a:spcAft>
                <a:spcPct val="0"/>
              </a:spcAft>
              <a:buChar char="»"/>
              <a:defRPr sz="2000">
                <a:solidFill>
                  <a:schemeClr val="tx1"/>
                </a:solidFill>
                <a:latin typeface="Times New Roman" charset="0"/>
              </a:defRPr>
            </a:lvl7pPr>
            <a:lvl8pPr marL="3429000" indent="-228600" eaLnBrk="0" fontAlgn="base" hangingPunct="0">
              <a:spcBef>
                <a:spcPct val="20000"/>
              </a:spcBef>
              <a:spcAft>
                <a:spcPct val="0"/>
              </a:spcAft>
              <a:buChar char="»"/>
              <a:defRPr sz="2000">
                <a:solidFill>
                  <a:schemeClr val="tx1"/>
                </a:solidFill>
                <a:latin typeface="Times New Roman" charset="0"/>
              </a:defRPr>
            </a:lvl8pPr>
            <a:lvl9pPr marL="3886200" indent="-228600" eaLnBrk="0" fontAlgn="base" hangingPunct="0">
              <a:spcBef>
                <a:spcPct val="20000"/>
              </a:spcBef>
              <a:spcAft>
                <a:spcPct val="0"/>
              </a:spcAft>
              <a:buChar char="»"/>
              <a:defRPr sz="2000">
                <a:solidFill>
                  <a:schemeClr val="tx1"/>
                </a:solidFill>
                <a:latin typeface="Times New Roman" charset="0"/>
              </a:defRPr>
            </a:lvl9pPr>
          </a:lstStyle>
          <a:p>
            <a:pPr>
              <a:spcBef>
                <a:spcPct val="0"/>
              </a:spcBef>
              <a:buClrTx/>
              <a:buSzTx/>
              <a:buFontTx/>
              <a:buNone/>
            </a:pPr>
            <a:endParaRPr lang="en-US" altLang="en-US" sz="1800">
              <a:solidFill>
                <a:schemeClr val="accent1"/>
              </a:solidFill>
            </a:endParaRPr>
          </a:p>
        </p:txBody>
      </p:sp>
      <p:sp>
        <p:nvSpPr>
          <p:cNvPr id="134153" name="AutoShape 9"/>
          <p:cNvSpPr>
            <a:spLocks noChangeArrowheads="1"/>
          </p:cNvSpPr>
          <p:nvPr>
            <p:custDataLst>
              <p:tags r:id="rId8"/>
            </p:custDataLst>
          </p:nvPr>
        </p:nvSpPr>
        <p:spPr bwMode="auto">
          <a:xfrm>
            <a:off x="1346200" y="3911600"/>
            <a:ext cx="1079500" cy="596900"/>
          </a:xfrm>
          <a:prstGeom prst="roundRect">
            <a:avLst>
              <a:gd name="adj" fmla="val 12495"/>
            </a:avLst>
          </a:prstGeom>
          <a:solidFill>
            <a:schemeClr val="bg1"/>
          </a:solidFill>
          <a:ln w="12700">
            <a:solidFill>
              <a:schemeClr val="tx1"/>
            </a:solidFill>
            <a:round/>
            <a:headEnd/>
            <a:tailEnd/>
          </a:ln>
          <a:effectLst>
            <a:outerShdw blurRad="63500" dist="107763" dir="2700000" algn="ctr" rotWithShape="0">
              <a:schemeClr val="bg2">
                <a:alpha val="74998"/>
              </a:schemeClr>
            </a:outerShdw>
          </a:effectLst>
        </p:spPr>
        <p:txBody>
          <a:bodyPr wrap="none" anchor="ctr"/>
          <a:lstStyle>
            <a:lvl1pPr>
              <a:spcBef>
                <a:spcPct val="30000"/>
              </a:spcBef>
              <a:buClr>
                <a:schemeClr val="accent1"/>
              </a:buClr>
              <a:buSzPct val="75000"/>
              <a:buFont typeface="Wingdings" charset="2"/>
              <a:buChar char="q"/>
              <a:defRPr sz="2400">
                <a:solidFill>
                  <a:schemeClr val="tx1"/>
                </a:solidFill>
                <a:latin typeface="Arial" charset="0"/>
              </a:defRPr>
            </a:lvl1pPr>
            <a:lvl2pPr marL="742950" indent="-285750">
              <a:spcBef>
                <a:spcPct val="30000"/>
              </a:spcBef>
              <a:buClr>
                <a:schemeClr val="accent1"/>
              </a:buClr>
              <a:buSzPct val="75000"/>
              <a:buFont typeface="Monotype Sorts" charset="2"/>
              <a:buChar char="l"/>
              <a:defRPr sz="2000">
                <a:solidFill>
                  <a:schemeClr val="tx1"/>
                </a:solidFill>
                <a:latin typeface="Arial" charset="0"/>
              </a:defRPr>
            </a:lvl2pPr>
            <a:lvl3pPr marL="1143000" indent="-228600">
              <a:spcBef>
                <a:spcPct val="30000"/>
              </a:spcBef>
              <a:buClr>
                <a:schemeClr val="accent1"/>
              </a:buClr>
              <a:buSzPct val="100000"/>
              <a:buChar char="-"/>
              <a:defRPr>
                <a:solidFill>
                  <a:schemeClr val="tx1"/>
                </a:solidFill>
                <a:latin typeface="Arial" charset="0"/>
              </a:defRPr>
            </a:lvl3pPr>
            <a:lvl4pPr marL="1600200" indent="-228600">
              <a:spcBef>
                <a:spcPct val="20000"/>
              </a:spcBef>
              <a:buChar char="–"/>
              <a:defRPr sz="2000">
                <a:solidFill>
                  <a:schemeClr val="tx1"/>
                </a:solidFill>
                <a:latin typeface="Times New Roman" charset="0"/>
              </a:defRPr>
            </a:lvl4pPr>
            <a:lvl5pPr marL="2057400" indent="-228600">
              <a:spcBef>
                <a:spcPct val="20000"/>
              </a:spcBef>
              <a:buChar char="»"/>
              <a:defRPr sz="2000">
                <a:solidFill>
                  <a:schemeClr val="tx1"/>
                </a:solidFill>
                <a:latin typeface="Times New Roman" charset="0"/>
              </a:defRPr>
            </a:lvl5pPr>
            <a:lvl6pPr marL="2514600" indent="-228600" eaLnBrk="0" fontAlgn="base" hangingPunct="0">
              <a:spcBef>
                <a:spcPct val="20000"/>
              </a:spcBef>
              <a:spcAft>
                <a:spcPct val="0"/>
              </a:spcAft>
              <a:buChar char="»"/>
              <a:defRPr sz="2000">
                <a:solidFill>
                  <a:schemeClr val="tx1"/>
                </a:solidFill>
                <a:latin typeface="Times New Roman" charset="0"/>
              </a:defRPr>
            </a:lvl6pPr>
            <a:lvl7pPr marL="2971800" indent="-228600" eaLnBrk="0" fontAlgn="base" hangingPunct="0">
              <a:spcBef>
                <a:spcPct val="20000"/>
              </a:spcBef>
              <a:spcAft>
                <a:spcPct val="0"/>
              </a:spcAft>
              <a:buChar char="»"/>
              <a:defRPr sz="2000">
                <a:solidFill>
                  <a:schemeClr val="tx1"/>
                </a:solidFill>
                <a:latin typeface="Times New Roman" charset="0"/>
              </a:defRPr>
            </a:lvl7pPr>
            <a:lvl8pPr marL="3429000" indent="-228600" eaLnBrk="0" fontAlgn="base" hangingPunct="0">
              <a:spcBef>
                <a:spcPct val="20000"/>
              </a:spcBef>
              <a:spcAft>
                <a:spcPct val="0"/>
              </a:spcAft>
              <a:buChar char="»"/>
              <a:defRPr sz="2000">
                <a:solidFill>
                  <a:schemeClr val="tx1"/>
                </a:solidFill>
                <a:latin typeface="Times New Roman" charset="0"/>
              </a:defRPr>
            </a:lvl8pPr>
            <a:lvl9pPr marL="3886200" indent="-228600" eaLnBrk="0" fontAlgn="base" hangingPunct="0">
              <a:spcBef>
                <a:spcPct val="20000"/>
              </a:spcBef>
              <a:spcAft>
                <a:spcPct val="0"/>
              </a:spcAft>
              <a:buChar char="»"/>
              <a:defRPr sz="2000">
                <a:solidFill>
                  <a:schemeClr val="tx1"/>
                </a:solidFill>
                <a:latin typeface="Times New Roman" charset="0"/>
              </a:defRPr>
            </a:lvl9pPr>
          </a:lstStyle>
          <a:p>
            <a:pPr>
              <a:spcBef>
                <a:spcPct val="0"/>
              </a:spcBef>
              <a:buClrTx/>
              <a:buSzTx/>
              <a:buFontTx/>
              <a:buNone/>
            </a:pPr>
            <a:endParaRPr lang="en-US" altLang="en-US" sz="1800">
              <a:solidFill>
                <a:schemeClr val="accent1"/>
              </a:solidFill>
            </a:endParaRPr>
          </a:p>
        </p:txBody>
      </p:sp>
      <p:sp>
        <p:nvSpPr>
          <p:cNvPr id="134154" name="Rectangle 10"/>
          <p:cNvSpPr>
            <a:spLocks noChangeArrowheads="1"/>
          </p:cNvSpPr>
          <p:nvPr>
            <p:custDataLst>
              <p:tags r:id="rId9"/>
            </p:custDataLst>
          </p:nvPr>
        </p:nvSpPr>
        <p:spPr bwMode="auto">
          <a:xfrm>
            <a:off x="1397000" y="3314700"/>
            <a:ext cx="939800" cy="28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lvl1pPr>
              <a:spcBef>
                <a:spcPct val="30000"/>
              </a:spcBef>
              <a:buClr>
                <a:schemeClr val="accent1"/>
              </a:buClr>
              <a:buSzPct val="75000"/>
              <a:buFont typeface="Wingdings" charset="2"/>
              <a:buChar char="q"/>
              <a:defRPr sz="2400">
                <a:solidFill>
                  <a:schemeClr val="tx1"/>
                </a:solidFill>
                <a:latin typeface="Arial" charset="0"/>
              </a:defRPr>
            </a:lvl1pPr>
            <a:lvl2pPr marL="742950" indent="-285750">
              <a:spcBef>
                <a:spcPct val="30000"/>
              </a:spcBef>
              <a:buClr>
                <a:schemeClr val="accent1"/>
              </a:buClr>
              <a:buSzPct val="75000"/>
              <a:buFont typeface="Monotype Sorts" charset="2"/>
              <a:buChar char="l"/>
              <a:defRPr sz="2000">
                <a:solidFill>
                  <a:schemeClr val="tx1"/>
                </a:solidFill>
                <a:latin typeface="Arial" charset="0"/>
              </a:defRPr>
            </a:lvl2pPr>
            <a:lvl3pPr marL="1143000" indent="-228600">
              <a:spcBef>
                <a:spcPct val="30000"/>
              </a:spcBef>
              <a:buClr>
                <a:schemeClr val="accent1"/>
              </a:buClr>
              <a:buSzPct val="100000"/>
              <a:buChar char="-"/>
              <a:defRPr>
                <a:solidFill>
                  <a:schemeClr val="tx1"/>
                </a:solidFill>
                <a:latin typeface="Arial" charset="0"/>
              </a:defRPr>
            </a:lvl3pPr>
            <a:lvl4pPr marL="1600200" indent="-228600">
              <a:spcBef>
                <a:spcPct val="20000"/>
              </a:spcBef>
              <a:buChar char="–"/>
              <a:defRPr sz="2000">
                <a:solidFill>
                  <a:schemeClr val="tx1"/>
                </a:solidFill>
                <a:latin typeface="Times New Roman" charset="0"/>
              </a:defRPr>
            </a:lvl4pPr>
            <a:lvl5pPr marL="2057400" indent="-228600">
              <a:spcBef>
                <a:spcPct val="20000"/>
              </a:spcBef>
              <a:buChar char="»"/>
              <a:defRPr sz="2000">
                <a:solidFill>
                  <a:schemeClr val="tx1"/>
                </a:solidFill>
                <a:latin typeface="Times New Roman" charset="0"/>
              </a:defRPr>
            </a:lvl5pPr>
            <a:lvl6pPr marL="2514600" indent="-228600" eaLnBrk="0" fontAlgn="base" hangingPunct="0">
              <a:spcBef>
                <a:spcPct val="20000"/>
              </a:spcBef>
              <a:spcAft>
                <a:spcPct val="0"/>
              </a:spcAft>
              <a:buChar char="»"/>
              <a:defRPr sz="2000">
                <a:solidFill>
                  <a:schemeClr val="tx1"/>
                </a:solidFill>
                <a:latin typeface="Times New Roman" charset="0"/>
              </a:defRPr>
            </a:lvl6pPr>
            <a:lvl7pPr marL="2971800" indent="-228600" eaLnBrk="0" fontAlgn="base" hangingPunct="0">
              <a:spcBef>
                <a:spcPct val="20000"/>
              </a:spcBef>
              <a:spcAft>
                <a:spcPct val="0"/>
              </a:spcAft>
              <a:buChar char="»"/>
              <a:defRPr sz="2000">
                <a:solidFill>
                  <a:schemeClr val="tx1"/>
                </a:solidFill>
                <a:latin typeface="Times New Roman" charset="0"/>
              </a:defRPr>
            </a:lvl7pPr>
            <a:lvl8pPr marL="3429000" indent="-228600" eaLnBrk="0" fontAlgn="base" hangingPunct="0">
              <a:spcBef>
                <a:spcPct val="20000"/>
              </a:spcBef>
              <a:spcAft>
                <a:spcPct val="0"/>
              </a:spcAft>
              <a:buChar char="»"/>
              <a:defRPr sz="2000">
                <a:solidFill>
                  <a:schemeClr val="tx1"/>
                </a:solidFill>
                <a:latin typeface="Times New Roman" charset="0"/>
              </a:defRPr>
            </a:lvl8pPr>
            <a:lvl9pPr marL="3886200" indent="-228600" eaLnBrk="0" fontAlgn="base" hangingPunct="0">
              <a:spcBef>
                <a:spcPct val="20000"/>
              </a:spcBef>
              <a:spcAft>
                <a:spcPct val="0"/>
              </a:spcAft>
              <a:buChar char="»"/>
              <a:defRPr sz="2000">
                <a:solidFill>
                  <a:schemeClr val="tx1"/>
                </a:solidFill>
                <a:latin typeface="Times New Roman" charset="0"/>
              </a:defRPr>
            </a:lvl9pPr>
          </a:lstStyle>
          <a:p>
            <a:pPr>
              <a:lnSpc>
                <a:spcPct val="85000"/>
              </a:lnSpc>
              <a:spcBef>
                <a:spcPct val="0"/>
              </a:spcBef>
              <a:buClrTx/>
              <a:buSzTx/>
              <a:buFontTx/>
              <a:buNone/>
            </a:pPr>
            <a:r>
              <a:rPr lang="en-US" altLang="zh-CN" sz="1800" b="1">
                <a:solidFill>
                  <a:schemeClr val="accent1"/>
                </a:solidFill>
                <a:ea typeface="宋体" charset="-122"/>
              </a:rPr>
              <a:t>Control</a:t>
            </a:r>
          </a:p>
        </p:txBody>
      </p:sp>
      <p:sp>
        <p:nvSpPr>
          <p:cNvPr id="134155" name="Rectangle 11"/>
          <p:cNvSpPr>
            <a:spLocks noChangeArrowheads="1"/>
          </p:cNvSpPr>
          <p:nvPr>
            <p:custDataLst>
              <p:tags r:id="rId10"/>
            </p:custDataLst>
          </p:nvPr>
        </p:nvSpPr>
        <p:spPr bwMode="auto">
          <a:xfrm>
            <a:off x="1295400" y="4114800"/>
            <a:ext cx="1104900" cy="28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lvl1pPr>
              <a:spcBef>
                <a:spcPct val="30000"/>
              </a:spcBef>
              <a:buClr>
                <a:schemeClr val="accent1"/>
              </a:buClr>
              <a:buSzPct val="75000"/>
              <a:buFont typeface="Wingdings" charset="2"/>
              <a:buChar char="q"/>
              <a:defRPr sz="2400">
                <a:solidFill>
                  <a:schemeClr val="tx1"/>
                </a:solidFill>
                <a:latin typeface="Arial" charset="0"/>
              </a:defRPr>
            </a:lvl1pPr>
            <a:lvl2pPr marL="742950" indent="-285750">
              <a:spcBef>
                <a:spcPct val="30000"/>
              </a:spcBef>
              <a:buClr>
                <a:schemeClr val="accent1"/>
              </a:buClr>
              <a:buSzPct val="75000"/>
              <a:buFont typeface="Monotype Sorts" charset="2"/>
              <a:buChar char="l"/>
              <a:defRPr sz="2000">
                <a:solidFill>
                  <a:schemeClr val="tx1"/>
                </a:solidFill>
                <a:latin typeface="Arial" charset="0"/>
              </a:defRPr>
            </a:lvl2pPr>
            <a:lvl3pPr marL="1143000" indent="-228600">
              <a:spcBef>
                <a:spcPct val="30000"/>
              </a:spcBef>
              <a:buClr>
                <a:schemeClr val="accent1"/>
              </a:buClr>
              <a:buSzPct val="100000"/>
              <a:buChar char="-"/>
              <a:defRPr>
                <a:solidFill>
                  <a:schemeClr val="tx1"/>
                </a:solidFill>
                <a:latin typeface="Arial" charset="0"/>
              </a:defRPr>
            </a:lvl3pPr>
            <a:lvl4pPr marL="1600200" indent="-228600">
              <a:spcBef>
                <a:spcPct val="20000"/>
              </a:spcBef>
              <a:buChar char="–"/>
              <a:defRPr sz="2000">
                <a:solidFill>
                  <a:schemeClr val="tx1"/>
                </a:solidFill>
                <a:latin typeface="Times New Roman" charset="0"/>
              </a:defRPr>
            </a:lvl4pPr>
            <a:lvl5pPr marL="2057400" indent="-228600">
              <a:spcBef>
                <a:spcPct val="20000"/>
              </a:spcBef>
              <a:buChar char="»"/>
              <a:defRPr sz="2000">
                <a:solidFill>
                  <a:schemeClr val="tx1"/>
                </a:solidFill>
                <a:latin typeface="Times New Roman" charset="0"/>
              </a:defRPr>
            </a:lvl5pPr>
            <a:lvl6pPr marL="2514600" indent="-228600" eaLnBrk="0" fontAlgn="base" hangingPunct="0">
              <a:spcBef>
                <a:spcPct val="20000"/>
              </a:spcBef>
              <a:spcAft>
                <a:spcPct val="0"/>
              </a:spcAft>
              <a:buChar char="»"/>
              <a:defRPr sz="2000">
                <a:solidFill>
                  <a:schemeClr val="tx1"/>
                </a:solidFill>
                <a:latin typeface="Times New Roman" charset="0"/>
              </a:defRPr>
            </a:lvl6pPr>
            <a:lvl7pPr marL="2971800" indent="-228600" eaLnBrk="0" fontAlgn="base" hangingPunct="0">
              <a:spcBef>
                <a:spcPct val="20000"/>
              </a:spcBef>
              <a:spcAft>
                <a:spcPct val="0"/>
              </a:spcAft>
              <a:buChar char="»"/>
              <a:defRPr sz="2000">
                <a:solidFill>
                  <a:schemeClr val="tx1"/>
                </a:solidFill>
                <a:latin typeface="Times New Roman" charset="0"/>
              </a:defRPr>
            </a:lvl7pPr>
            <a:lvl8pPr marL="3429000" indent="-228600" eaLnBrk="0" fontAlgn="base" hangingPunct="0">
              <a:spcBef>
                <a:spcPct val="20000"/>
              </a:spcBef>
              <a:spcAft>
                <a:spcPct val="0"/>
              </a:spcAft>
              <a:buChar char="»"/>
              <a:defRPr sz="2000">
                <a:solidFill>
                  <a:schemeClr val="tx1"/>
                </a:solidFill>
                <a:latin typeface="Times New Roman" charset="0"/>
              </a:defRPr>
            </a:lvl8pPr>
            <a:lvl9pPr marL="3886200" indent="-228600" eaLnBrk="0" fontAlgn="base" hangingPunct="0">
              <a:spcBef>
                <a:spcPct val="20000"/>
              </a:spcBef>
              <a:spcAft>
                <a:spcPct val="0"/>
              </a:spcAft>
              <a:buChar char="»"/>
              <a:defRPr sz="2000">
                <a:solidFill>
                  <a:schemeClr val="tx1"/>
                </a:solidFill>
                <a:latin typeface="Times New Roman" charset="0"/>
              </a:defRPr>
            </a:lvl9pPr>
          </a:lstStyle>
          <a:p>
            <a:pPr>
              <a:lnSpc>
                <a:spcPct val="85000"/>
              </a:lnSpc>
              <a:spcBef>
                <a:spcPct val="0"/>
              </a:spcBef>
              <a:buClrTx/>
              <a:buSzTx/>
              <a:buFontTx/>
              <a:buNone/>
            </a:pPr>
            <a:r>
              <a:rPr lang="en-US" altLang="zh-CN" sz="1800" b="1">
                <a:solidFill>
                  <a:schemeClr val="accent1"/>
                </a:solidFill>
                <a:ea typeface="宋体" charset="-122"/>
              </a:rPr>
              <a:t>Datapath</a:t>
            </a:r>
          </a:p>
        </p:txBody>
      </p:sp>
      <p:sp>
        <p:nvSpPr>
          <p:cNvPr id="134156" name="Rectangle 12"/>
          <p:cNvSpPr>
            <a:spLocks noChangeArrowheads="1"/>
          </p:cNvSpPr>
          <p:nvPr>
            <p:custDataLst>
              <p:tags r:id="rId11"/>
            </p:custDataLst>
          </p:nvPr>
        </p:nvSpPr>
        <p:spPr bwMode="auto">
          <a:xfrm>
            <a:off x="2971800" y="3429000"/>
            <a:ext cx="1003300" cy="28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lvl1pPr>
              <a:spcBef>
                <a:spcPct val="30000"/>
              </a:spcBef>
              <a:buClr>
                <a:schemeClr val="accent1"/>
              </a:buClr>
              <a:buSzPct val="75000"/>
              <a:buFont typeface="Wingdings" charset="2"/>
              <a:buChar char="q"/>
              <a:defRPr sz="2400">
                <a:solidFill>
                  <a:schemeClr val="tx1"/>
                </a:solidFill>
                <a:latin typeface="Arial" charset="0"/>
              </a:defRPr>
            </a:lvl1pPr>
            <a:lvl2pPr marL="742950" indent="-285750">
              <a:spcBef>
                <a:spcPct val="30000"/>
              </a:spcBef>
              <a:buClr>
                <a:schemeClr val="accent1"/>
              </a:buClr>
              <a:buSzPct val="75000"/>
              <a:buFont typeface="Monotype Sorts" charset="2"/>
              <a:buChar char="l"/>
              <a:defRPr sz="2000">
                <a:solidFill>
                  <a:schemeClr val="tx1"/>
                </a:solidFill>
                <a:latin typeface="Arial" charset="0"/>
              </a:defRPr>
            </a:lvl2pPr>
            <a:lvl3pPr marL="1143000" indent="-228600">
              <a:spcBef>
                <a:spcPct val="30000"/>
              </a:spcBef>
              <a:buClr>
                <a:schemeClr val="accent1"/>
              </a:buClr>
              <a:buSzPct val="100000"/>
              <a:buChar char="-"/>
              <a:defRPr>
                <a:solidFill>
                  <a:schemeClr val="tx1"/>
                </a:solidFill>
                <a:latin typeface="Arial" charset="0"/>
              </a:defRPr>
            </a:lvl3pPr>
            <a:lvl4pPr marL="1600200" indent="-228600">
              <a:spcBef>
                <a:spcPct val="20000"/>
              </a:spcBef>
              <a:buChar char="–"/>
              <a:defRPr sz="2000">
                <a:solidFill>
                  <a:schemeClr val="tx1"/>
                </a:solidFill>
                <a:latin typeface="Times New Roman" charset="0"/>
              </a:defRPr>
            </a:lvl4pPr>
            <a:lvl5pPr marL="2057400" indent="-228600">
              <a:spcBef>
                <a:spcPct val="20000"/>
              </a:spcBef>
              <a:buChar char="»"/>
              <a:defRPr sz="2000">
                <a:solidFill>
                  <a:schemeClr val="tx1"/>
                </a:solidFill>
                <a:latin typeface="Times New Roman" charset="0"/>
              </a:defRPr>
            </a:lvl5pPr>
            <a:lvl6pPr marL="2514600" indent="-228600" eaLnBrk="0" fontAlgn="base" hangingPunct="0">
              <a:spcBef>
                <a:spcPct val="20000"/>
              </a:spcBef>
              <a:spcAft>
                <a:spcPct val="0"/>
              </a:spcAft>
              <a:buChar char="»"/>
              <a:defRPr sz="2000">
                <a:solidFill>
                  <a:schemeClr val="tx1"/>
                </a:solidFill>
                <a:latin typeface="Times New Roman" charset="0"/>
              </a:defRPr>
            </a:lvl6pPr>
            <a:lvl7pPr marL="2971800" indent="-228600" eaLnBrk="0" fontAlgn="base" hangingPunct="0">
              <a:spcBef>
                <a:spcPct val="20000"/>
              </a:spcBef>
              <a:spcAft>
                <a:spcPct val="0"/>
              </a:spcAft>
              <a:buChar char="»"/>
              <a:defRPr sz="2000">
                <a:solidFill>
                  <a:schemeClr val="tx1"/>
                </a:solidFill>
                <a:latin typeface="Times New Roman" charset="0"/>
              </a:defRPr>
            </a:lvl7pPr>
            <a:lvl8pPr marL="3429000" indent="-228600" eaLnBrk="0" fontAlgn="base" hangingPunct="0">
              <a:spcBef>
                <a:spcPct val="20000"/>
              </a:spcBef>
              <a:spcAft>
                <a:spcPct val="0"/>
              </a:spcAft>
              <a:buChar char="»"/>
              <a:defRPr sz="2000">
                <a:solidFill>
                  <a:schemeClr val="tx1"/>
                </a:solidFill>
                <a:latin typeface="Times New Roman" charset="0"/>
              </a:defRPr>
            </a:lvl8pPr>
            <a:lvl9pPr marL="3886200" indent="-228600" eaLnBrk="0" fontAlgn="base" hangingPunct="0">
              <a:spcBef>
                <a:spcPct val="20000"/>
              </a:spcBef>
              <a:spcAft>
                <a:spcPct val="0"/>
              </a:spcAft>
              <a:buChar char="»"/>
              <a:defRPr sz="2000">
                <a:solidFill>
                  <a:schemeClr val="tx1"/>
                </a:solidFill>
                <a:latin typeface="Times New Roman" charset="0"/>
              </a:defRPr>
            </a:lvl9pPr>
          </a:lstStyle>
          <a:p>
            <a:pPr>
              <a:lnSpc>
                <a:spcPct val="85000"/>
              </a:lnSpc>
              <a:spcBef>
                <a:spcPct val="0"/>
              </a:spcBef>
              <a:buClrTx/>
              <a:buSzTx/>
              <a:buFontTx/>
              <a:buNone/>
            </a:pPr>
            <a:r>
              <a:rPr lang="en-US" altLang="zh-CN" sz="1800" b="1">
                <a:ea typeface="宋体" charset="-122"/>
              </a:rPr>
              <a:t>Memory</a:t>
            </a:r>
          </a:p>
        </p:txBody>
      </p:sp>
      <p:sp>
        <p:nvSpPr>
          <p:cNvPr id="134157" name="Rectangle 18"/>
          <p:cNvSpPr>
            <a:spLocks noChangeArrowheads="1"/>
          </p:cNvSpPr>
          <p:nvPr>
            <p:custDataLst>
              <p:tags r:id="rId12"/>
            </p:custDataLst>
          </p:nvPr>
        </p:nvSpPr>
        <p:spPr bwMode="auto">
          <a:xfrm>
            <a:off x="131763" y="2943225"/>
            <a:ext cx="180975" cy="363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ct val="30000"/>
              </a:spcBef>
              <a:buClr>
                <a:schemeClr val="accent1"/>
              </a:buClr>
              <a:buSzPct val="75000"/>
              <a:buFont typeface="Wingdings" charset="2"/>
              <a:buChar char="q"/>
              <a:defRPr sz="2400">
                <a:solidFill>
                  <a:schemeClr val="tx1"/>
                </a:solidFill>
                <a:latin typeface="Arial" charset="0"/>
              </a:defRPr>
            </a:lvl1pPr>
            <a:lvl2pPr marL="742950" indent="-285750">
              <a:spcBef>
                <a:spcPct val="30000"/>
              </a:spcBef>
              <a:buClr>
                <a:schemeClr val="accent1"/>
              </a:buClr>
              <a:buSzPct val="75000"/>
              <a:buFont typeface="Monotype Sorts" charset="2"/>
              <a:buChar char="l"/>
              <a:defRPr sz="2000">
                <a:solidFill>
                  <a:schemeClr val="tx1"/>
                </a:solidFill>
                <a:latin typeface="Arial" charset="0"/>
              </a:defRPr>
            </a:lvl2pPr>
            <a:lvl3pPr marL="1143000" indent="-228600">
              <a:spcBef>
                <a:spcPct val="30000"/>
              </a:spcBef>
              <a:buClr>
                <a:schemeClr val="accent1"/>
              </a:buClr>
              <a:buSzPct val="100000"/>
              <a:buChar char="-"/>
              <a:defRPr>
                <a:solidFill>
                  <a:schemeClr val="tx1"/>
                </a:solidFill>
                <a:latin typeface="Arial" charset="0"/>
              </a:defRPr>
            </a:lvl3pPr>
            <a:lvl4pPr marL="1600200" indent="-228600">
              <a:spcBef>
                <a:spcPct val="20000"/>
              </a:spcBef>
              <a:buChar char="–"/>
              <a:defRPr sz="2000">
                <a:solidFill>
                  <a:schemeClr val="tx1"/>
                </a:solidFill>
                <a:latin typeface="Times New Roman" charset="0"/>
              </a:defRPr>
            </a:lvl4pPr>
            <a:lvl5pPr marL="2057400" indent="-228600">
              <a:spcBef>
                <a:spcPct val="20000"/>
              </a:spcBef>
              <a:buChar char="»"/>
              <a:defRPr sz="2000">
                <a:solidFill>
                  <a:schemeClr val="tx1"/>
                </a:solidFill>
                <a:latin typeface="Times New Roman" charset="0"/>
              </a:defRPr>
            </a:lvl5pPr>
            <a:lvl6pPr marL="2514600" indent="-228600" eaLnBrk="0" fontAlgn="base" hangingPunct="0">
              <a:spcBef>
                <a:spcPct val="20000"/>
              </a:spcBef>
              <a:spcAft>
                <a:spcPct val="0"/>
              </a:spcAft>
              <a:buChar char="»"/>
              <a:defRPr sz="2000">
                <a:solidFill>
                  <a:schemeClr val="tx1"/>
                </a:solidFill>
                <a:latin typeface="Times New Roman" charset="0"/>
              </a:defRPr>
            </a:lvl6pPr>
            <a:lvl7pPr marL="2971800" indent="-228600" eaLnBrk="0" fontAlgn="base" hangingPunct="0">
              <a:spcBef>
                <a:spcPct val="20000"/>
              </a:spcBef>
              <a:spcAft>
                <a:spcPct val="0"/>
              </a:spcAft>
              <a:buChar char="»"/>
              <a:defRPr sz="2000">
                <a:solidFill>
                  <a:schemeClr val="tx1"/>
                </a:solidFill>
                <a:latin typeface="Times New Roman" charset="0"/>
              </a:defRPr>
            </a:lvl7pPr>
            <a:lvl8pPr marL="3429000" indent="-228600" eaLnBrk="0" fontAlgn="base" hangingPunct="0">
              <a:spcBef>
                <a:spcPct val="20000"/>
              </a:spcBef>
              <a:spcAft>
                <a:spcPct val="0"/>
              </a:spcAft>
              <a:buChar char="»"/>
              <a:defRPr sz="2000">
                <a:solidFill>
                  <a:schemeClr val="tx1"/>
                </a:solidFill>
                <a:latin typeface="Times New Roman" charset="0"/>
              </a:defRPr>
            </a:lvl8pPr>
            <a:lvl9pPr marL="3886200" indent="-228600" eaLnBrk="0" fontAlgn="base" hangingPunct="0">
              <a:spcBef>
                <a:spcPct val="20000"/>
              </a:spcBef>
              <a:spcAft>
                <a:spcPct val="0"/>
              </a:spcAft>
              <a:buChar char="»"/>
              <a:defRPr sz="2000">
                <a:solidFill>
                  <a:schemeClr val="tx1"/>
                </a:solidFill>
                <a:latin typeface="Times New Roman" charset="0"/>
              </a:defRPr>
            </a:lvl9pPr>
          </a:lstStyle>
          <a:p>
            <a:pPr>
              <a:spcBef>
                <a:spcPct val="0"/>
              </a:spcBef>
              <a:buClrTx/>
              <a:buSzTx/>
              <a:buFontTx/>
              <a:buNone/>
            </a:pPr>
            <a:endParaRPr lang="zh-CN" altLang="en-US" sz="1800">
              <a:ea typeface="宋体" charset="-122"/>
            </a:endParaRPr>
          </a:p>
        </p:txBody>
      </p:sp>
      <p:sp>
        <p:nvSpPr>
          <p:cNvPr id="136211" name="Rectangle 19"/>
          <p:cNvSpPr>
            <a:spLocks noGrp="1" noChangeArrowheads="1"/>
          </p:cNvSpPr>
          <p:nvPr>
            <p:custDataLst>
              <p:tags r:id="rId13"/>
            </p:custDataLst>
          </p:nvPr>
        </p:nvSpPr>
        <p:spPr bwMode="auto">
          <a:xfrm>
            <a:off x="5257800" y="5486400"/>
            <a:ext cx="3200400" cy="598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63500" tIns="25400" rIns="63500" bIns="25400">
            <a:spAutoFit/>
          </a:bodyPr>
          <a:lstStyle>
            <a:lvl1pPr>
              <a:spcBef>
                <a:spcPct val="30000"/>
              </a:spcBef>
              <a:buClr>
                <a:schemeClr val="accent1"/>
              </a:buClr>
              <a:buSzPct val="75000"/>
              <a:buFont typeface="Wingdings" charset="2"/>
              <a:buChar char="q"/>
              <a:defRPr sz="2400">
                <a:solidFill>
                  <a:schemeClr val="tx1"/>
                </a:solidFill>
                <a:latin typeface="Arial" charset="0"/>
              </a:defRPr>
            </a:lvl1pPr>
            <a:lvl2pPr marL="742950" indent="-285750">
              <a:spcBef>
                <a:spcPct val="30000"/>
              </a:spcBef>
              <a:buClr>
                <a:schemeClr val="accent1"/>
              </a:buClr>
              <a:buSzPct val="75000"/>
              <a:buFont typeface="Monotype Sorts" charset="2"/>
              <a:buChar char="l"/>
              <a:defRPr sz="2000">
                <a:solidFill>
                  <a:schemeClr val="tx1"/>
                </a:solidFill>
                <a:latin typeface="Arial" charset="0"/>
              </a:defRPr>
            </a:lvl2pPr>
            <a:lvl3pPr marL="1143000" indent="-228600">
              <a:spcBef>
                <a:spcPct val="30000"/>
              </a:spcBef>
              <a:buClr>
                <a:schemeClr val="accent1"/>
              </a:buClr>
              <a:buSzPct val="100000"/>
              <a:buChar char="-"/>
              <a:defRPr>
                <a:solidFill>
                  <a:schemeClr val="tx1"/>
                </a:solidFill>
                <a:latin typeface="Arial" charset="0"/>
              </a:defRPr>
            </a:lvl3pPr>
            <a:lvl4pPr marL="1600200" indent="-228600">
              <a:spcBef>
                <a:spcPct val="20000"/>
              </a:spcBef>
              <a:buChar char="–"/>
              <a:defRPr sz="2000">
                <a:solidFill>
                  <a:schemeClr val="tx1"/>
                </a:solidFill>
                <a:latin typeface="Times New Roman" charset="0"/>
              </a:defRPr>
            </a:lvl4pPr>
            <a:lvl5pPr marL="2057400" indent="-228600">
              <a:spcBef>
                <a:spcPct val="20000"/>
              </a:spcBef>
              <a:buChar char="»"/>
              <a:defRPr sz="2000">
                <a:solidFill>
                  <a:schemeClr val="tx1"/>
                </a:solidFill>
                <a:latin typeface="Times New Roman" charset="0"/>
              </a:defRPr>
            </a:lvl5pPr>
            <a:lvl6pPr marL="2514600" indent="-228600" eaLnBrk="0" fontAlgn="base" hangingPunct="0">
              <a:spcBef>
                <a:spcPct val="20000"/>
              </a:spcBef>
              <a:spcAft>
                <a:spcPct val="0"/>
              </a:spcAft>
              <a:buChar char="»"/>
              <a:defRPr sz="2000">
                <a:solidFill>
                  <a:schemeClr val="tx1"/>
                </a:solidFill>
                <a:latin typeface="Times New Roman" charset="0"/>
              </a:defRPr>
            </a:lvl6pPr>
            <a:lvl7pPr marL="2971800" indent="-228600" eaLnBrk="0" fontAlgn="base" hangingPunct="0">
              <a:spcBef>
                <a:spcPct val="20000"/>
              </a:spcBef>
              <a:spcAft>
                <a:spcPct val="0"/>
              </a:spcAft>
              <a:buChar char="»"/>
              <a:defRPr sz="2000">
                <a:solidFill>
                  <a:schemeClr val="tx1"/>
                </a:solidFill>
                <a:latin typeface="Times New Roman" charset="0"/>
              </a:defRPr>
            </a:lvl7pPr>
            <a:lvl8pPr marL="3429000" indent="-228600" eaLnBrk="0" fontAlgn="base" hangingPunct="0">
              <a:spcBef>
                <a:spcPct val="20000"/>
              </a:spcBef>
              <a:spcAft>
                <a:spcPct val="0"/>
              </a:spcAft>
              <a:buChar char="»"/>
              <a:defRPr sz="2000">
                <a:solidFill>
                  <a:schemeClr val="tx1"/>
                </a:solidFill>
                <a:latin typeface="Times New Roman" charset="0"/>
              </a:defRPr>
            </a:lvl8pPr>
            <a:lvl9pPr marL="3886200" indent="-228600" eaLnBrk="0" fontAlgn="base" hangingPunct="0">
              <a:spcBef>
                <a:spcPct val="20000"/>
              </a:spcBef>
              <a:spcAft>
                <a:spcPct val="0"/>
              </a:spcAft>
              <a:buChar char="»"/>
              <a:defRPr sz="2000">
                <a:solidFill>
                  <a:schemeClr val="tx1"/>
                </a:solidFill>
                <a:latin typeface="Times New Roman" charset="0"/>
              </a:defRPr>
            </a:lvl9pPr>
          </a:lstStyle>
          <a:p>
            <a:pPr>
              <a:spcBef>
                <a:spcPct val="0"/>
              </a:spcBef>
              <a:buSzPts val="1800"/>
              <a:buFont typeface="Wingdings" charset="2"/>
              <a:buNone/>
            </a:pPr>
            <a:r>
              <a:rPr lang="en-US" altLang="zh-CN" sz="1200">
                <a:latin typeface="Courier New" charset="0"/>
                <a:ea typeface="宋体" charset="-122"/>
              </a:rPr>
              <a:t>00000100010100000000000000000000</a:t>
            </a:r>
          </a:p>
          <a:p>
            <a:pPr>
              <a:spcBef>
                <a:spcPct val="0"/>
              </a:spcBef>
              <a:buClrTx/>
              <a:buSzTx/>
              <a:buFontTx/>
              <a:buNone/>
            </a:pPr>
            <a:r>
              <a:rPr lang="en-US" altLang="zh-CN" sz="1200">
                <a:latin typeface="Courier New" charset="0"/>
                <a:ea typeface="宋体" charset="-122"/>
              </a:rPr>
              <a:t>00000000010011110000000000000100</a:t>
            </a:r>
          </a:p>
          <a:p>
            <a:pPr>
              <a:spcBef>
                <a:spcPct val="0"/>
              </a:spcBef>
              <a:buClrTx/>
              <a:buSzTx/>
              <a:buFontTx/>
              <a:buNone/>
            </a:pPr>
            <a:r>
              <a:rPr lang="en-US" altLang="zh-CN" sz="1200">
                <a:latin typeface="Courier New" charset="0"/>
                <a:ea typeface="宋体" charset="-122"/>
              </a:rPr>
              <a:t>00000011111000000000000000001000</a:t>
            </a:r>
          </a:p>
        </p:txBody>
      </p:sp>
      <p:cxnSp>
        <p:nvCxnSpPr>
          <p:cNvPr id="136212" name="AutoShape 20"/>
          <p:cNvCxnSpPr>
            <a:cxnSpLocks noChangeShapeType="1"/>
            <a:stCxn id="136211" idx="0"/>
          </p:cNvCxnSpPr>
          <p:nvPr>
            <p:custDataLst>
              <p:tags r:id="rId14"/>
            </p:custDataLst>
          </p:nvPr>
        </p:nvCxnSpPr>
        <p:spPr bwMode="auto">
          <a:xfrm rot="5400000" flipH="1">
            <a:off x="5565775" y="4194175"/>
            <a:ext cx="1225550" cy="1358900"/>
          </a:xfrm>
          <a:prstGeom prst="curvedConnector2">
            <a:avLst/>
          </a:prstGeom>
          <a:noFill/>
          <a:ln w="28575">
            <a:solidFill>
              <a:schemeClr val="accent2"/>
            </a:solidFill>
            <a:round/>
            <a:headEnd type="triangle" w="med" len="med"/>
            <a:tailEnd/>
          </a:ln>
          <a:extLst>
            <a:ext uri="{909E8E84-426E-40DD-AFC4-6F175D3DCCD1}">
              <a14:hiddenFill xmlns:a14="http://schemas.microsoft.com/office/drawing/2010/main">
                <a:noFill/>
              </a14:hiddenFill>
            </a:ext>
          </a:extLst>
        </p:spPr>
      </p:cxnSp>
      <p:sp>
        <p:nvSpPr>
          <p:cNvPr id="134160" name="Rectangle 21"/>
          <p:cNvSpPr>
            <a:spLocks noChangeArrowheads="1"/>
          </p:cNvSpPr>
          <p:nvPr>
            <p:custDataLst>
              <p:tags r:id="rId15"/>
            </p:custDataLst>
          </p:nvPr>
        </p:nvSpPr>
        <p:spPr bwMode="auto">
          <a:xfrm>
            <a:off x="4462463" y="2514600"/>
            <a:ext cx="990600" cy="28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lvl1pPr>
              <a:spcBef>
                <a:spcPct val="30000"/>
              </a:spcBef>
              <a:buClr>
                <a:schemeClr val="accent1"/>
              </a:buClr>
              <a:buSzPct val="75000"/>
              <a:buFont typeface="Wingdings" charset="2"/>
              <a:buChar char="q"/>
              <a:defRPr sz="2400">
                <a:solidFill>
                  <a:schemeClr val="tx1"/>
                </a:solidFill>
                <a:latin typeface="Arial" charset="0"/>
              </a:defRPr>
            </a:lvl1pPr>
            <a:lvl2pPr marL="742950" indent="-285750">
              <a:spcBef>
                <a:spcPct val="30000"/>
              </a:spcBef>
              <a:buClr>
                <a:schemeClr val="accent1"/>
              </a:buClr>
              <a:buSzPct val="75000"/>
              <a:buFont typeface="Monotype Sorts" charset="2"/>
              <a:buChar char="l"/>
              <a:defRPr sz="2000">
                <a:solidFill>
                  <a:schemeClr val="tx1"/>
                </a:solidFill>
                <a:latin typeface="Arial" charset="0"/>
              </a:defRPr>
            </a:lvl2pPr>
            <a:lvl3pPr marL="1143000" indent="-228600">
              <a:spcBef>
                <a:spcPct val="30000"/>
              </a:spcBef>
              <a:buClr>
                <a:schemeClr val="accent1"/>
              </a:buClr>
              <a:buSzPct val="100000"/>
              <a:buChar char="-"/>
              <a:defRPr>
                <a:solidFill>
                  <a:schemeClr val="tx1"/>
                </a:solidFill>
                <a:latin typeface="Arial" charset="0"/>
              </a:defRPr>
            </a:lvl3pPr>
            <a:lvl4pPr marL="1600200" indent="-228600">
              <a:spcBef>
                <a:spcPct val="20000"/>
              </a:spcBef>
              <a:buChar char="–"/>
              <a:defRPr sz="2000">
                <a:solidFill>
                  <a:schemeClr val="tx1"/>
                </a:solidFill>
                <a:latin typeface="Times New Roman" charset="0"/>
              </a:defRPr>
            </a:lvl4pPr>
            <a:lvl5pPr marL="2057400" indent="-228600">
              <a:spcBef>
                <a:spcPct val="20000"/>
              </a:spcBef>
              <a:buChar char="»"/>
              <a:defRPr sz="2000">
                <a:solidFill>
                  <a:schemeClr val="tx1"/>
                </a:solidFill>
                <a:latin typeface="Times New Roman" charset="0"/>
              </a:defRPr>
            </a:lvl5pPr>
            <a:lvl6pPr marL="2514600" indent="-228600" eaLnBrk="0" fontAlgn="base" hangingPunct="0">
              <a:spcBef>
                <a:spcPct val="20000"/>
              </a:spcBef>
              <a:spcAft>
                <a:spcPct val="0"/>
              </a:spcAft>
              <a:buChar char="»"/>
              <a:defRPr sz="2000">
                <a:solidFill>
                  <a:schemeClr val="tx1"/>
                </a:solidFill>
                <a:latin typeface="Times New Roman" charset="0"/>
              </a:defRPr>
            </a:lvl6pPr>
            <a:lvl7pPr marL="2971800" indent="-228600" eaLnBrk="0" fontAlgn="base" hangingPunct="0">
              <a:spcBef>
                <a:spcPct val="20000"/>
              </a:spcBef>
              <a:spcAft>
                <a:spcPct val="0"/>
              </a:spcAft>
              <a:buChar char="»"/>
              <a:defRPr sz="2000">
                <a:solidFill>
                  <a:schemeClr val="tx1"/>
                </a:solidFill>
                <a:latin typeface="Times New Roman" charset="0"/>
              </a:defRPr>
            </a:lvl7pPr>
            <a:lvl8pPr marL="3429000" indent="-228600" eaLnBrk="0" fontAlgn="base" hangingPunct="0">
              <a:spcBef>
                <a:spcPct val="20000"/>
              </a:spcBef>
              <a:spcAft>
                <a:spcPct val="0"/>
              </a:spcAft>
              <a:buChar char="»"/>
              <a:defRPr sz="2000">
                <a:solidFill>
                  <a:schemeClr val="tx1"/>
                </a:solidFill>
                <a:latin typeface="Times New Roman" charset="0"/>
              </a:defRPr>
            </a:lvl8pPr>
            <a:lvl9pPr marL="3886200" indent="-228600" eaLnBrk="0" fontAlgn="base" hangingPunct="0">
              <a:spcBef>
                <a:spcPct val="20000"/>
              </a:spcBef>
              <a:spcAft>
                <a:spcPct val="0"/>
              </a:spcAft>
              <a:buChar char="»"/>
              <a:defRPr sz="2000">
                <a:solidFill>
                  <a:schemeClr val="tx1"/>
                </a:solidFill>
                <a:latin typeface="Times New Roman" charset="0"/>
              </a:defRPr>
            </a:lvl9pPr>
          </a:lstStyle>
          <a:p>
            <a:pPr>
              <a:lnSpc>
                <a:spcPct val="85000"/>
              </a:lnSpc>
              <a:spcBef>
                <a:spcPct val="0"/>
              </a:spcBef>
              <a:buClrTx/>
              <a:buSzTx/>
              <a:buFontTx/>
              <a:buNone/>
            </a:pPr>
            <a:r>
              <a:rPr lang="en-US" altLang="zh-CN" sz="1800" b="1">
                <a:ea typeface="宋体" charset="-122"/>
              </a:rPr>
              <a:t>Devices</a:t>
            </a:r>
          </a:p>
        </p:txBody>
      </p:sp>
      <p:sp>
        <p:nvSpPr>
          <p:cNvPr id="134161" name="AutoShape 22"/>
          <p:cNvSpPr>
            <a:spLocks noChangeArrowheads="1"/>
          </p:cNvSpPr>
          <p:nvPr>
            <p:custDataLst>
              <p:tags r:id="rId16"/>
            </p:custDataLst>
          </p:nvPr>
        </p:nvSpPr>
        <p:spPr bwMode="auto">
          <a:xfrm>
            <a:off x="4427538" y="3451225"/>
            <a:ext cx="1079500" cy="512763"/>
          </a:xfrm>
          <a:prstGeom prst="roundRect">
            <a:avLst>
              <a:gd name="adj" fmla="val 12495"/>
            </a:avLst>
          </a:prstGeom>
          <a:solidFill>
            <a:schemeClr val="bg1"/>
          </a:solidFill>
          <a:ln w="12700">
            <a:solidFill>
              <a:schemeClr val="tx1"/>
            </a:solidFill>
            <a:round/>
            <a:headEnd/>
            <a:tailEnd/>
          </a:ln>
          <a:effectLst>
            <a:outerShdw blurRad="63500" dist="107763" dir="2700000" algn="ctr" rotWithShape="0">
              <a:schemeClr val="bg2">
                <a:alpha val="74998"/>
              </a:schemeClr>
            </a:outerShdw>
          </a:effectLst>
        </p:spPr>
        <p:txBody>
          <a:bodyPr wrap="none" anchor="ctr"/>
          <a:lstStyle>
            <a:lvl1pPr>
              <a:spcBef>
                <a:spcPct val="30000"/>
              </a:spcBef>
              <a:buClr>
                <a:schemeClr val="accent1"/>
              </a:buClr>
              <a:buSzPct val="75000"/>
              <a:buFont typeface="Wingdings" charset="2"/>
              <a:buChar char="q"/>
              <a:defRPr sz="2400">
                <a:solidFill>
                  <a:schemeClr val="tx1"/>
                </a:solidFill>
                <a:latin typeface="Arial" charset="0"/>
              </a:defRPr>
            </a:lvl1pPr>
            <a:lvl2pPr marL="742950" indent="-285750">
              <a:spcBef>
                <a:spcPct val="30000"/>
              </a:spcBef>
              <a:buClr>
                <a:schemeClr val="accent1"/>
              </a:buClr>
              <a:buSzPct val="75000"/>
              <a:buFont typeface="Monotype Sorts" charset="2"/>
              <a:buChar char="l"/>
              <a:defRPr sz="2000">
                <a:solidFill>
                  <a:schemeClr val="tx1"/>
                </a:solidFill>
                <a:latin typeface="Arial" charset="0"/>
              </a:defRPr>
            </a:lvl2pPr>
            <a:lvl3pPr marL="1143000" indent="-228600">
              <a:spcBef>
                <a:spcPct val="30000"/>
              </a:spcBef>
              <a:buClr>
                <a:schemeClr val="accent1"/>
              </a:buClr>
              <a:buSzPct val="100000"/>
              <a:buChar char="-"/>
              <a:defRPr>
                <a:solidFill>
                  <a:schemeClr val="tx1"/>
                </a:solidFill>
                <a:latin typeface="Arial" charset="0"/>
              </a:defRPr>
            </a:lvl3pPr>
            <a:lvl4pPr marL="1600200" indent="-228600">
              <a:spcBef>
                <a:spcPct val="20000"/>
              </a:spcBef>
              <a:buChar char="–"/>
              <a:defRPr sz="2000">
                <a:solidFill>
                  <a:schemeClr val="tx1"/>
                </a:solidFill>
                <a:latin typeface="Times New Roman" charset="0"/>
              </a:defRPr>
            </a:lvl4pPr>
            <a:lvl5pPr marL="2057400" indent="-228600">
              <a:spcBef>
                <a:spcPct val="20000"/>
              </a:spcBef>
              <a:buChar char="»"/>
              <a:defRPr sz="2000">
                <a:solidFill>
                  <a:schemeClr val="tx1"/>
                </a:solidFill>
                <a:latin typeface="Times New Roman" charset="0"/>
              </a:defRPr>
            </a:lvl5pPr>
            <a:lvl6pPr marL="2514600" indent="-228600" eaLnBrk="0" fontAlgn="base" hangingPunct="0">
              <a:spcBef>
                <a:spcPct val="20000"/>
              </a:spcBef>
              <a:spcAft>
                <a:spcPct val="0"/>
              </a:spcAft>
              <a:buChar char="»"/>
              <a:defRPr sz="2000">
                <a:solidFill>
                  <a:schemeClr val="tx1"/>
                </a:solidFill>
                <a:latin typeface="Times New Roman" charset="0"/>
              </a:defRPr>
            </a:lvl6pPr>
            <a:lvl7pPr marL="2971800" indent="-228600" eaLnBrk="0" fontAlgn="base" hangingPunct="0">
              <a:spcBef>
                <a:spcPct val="20000"/>
              </a:spcBef>
              <a:spcAft>
                <a:spcPct val="0"/>
              </a:spcAft>
              <a:buChar char="»"/>
              <a:defRPr sz="2000">
                <a:solidFill>
                  <a:schemeClr val="tx1"/>
                </a:solidFill>
                <a:latin typeface="Times New Roman" charset="0"/>
              </a:defRPr>
            </a:lvl7pPr>
            <a:lvl8pPr marL="3429000" indent="-228600" eaLnBrk="0" fontAlgn="base" hangingPunct="0">
              <a:spcBef>
                <a:spcPct val="20000"/>
              </a:spcBef>
              <a:spcAft>
                <a:spcPct val="0"/>
              </a:spcAft>
              <a:buChar char="»"/>
              <a:defRPr sz="2000">
                <a:solidFill>
                  <a:schemeClr val="tx1"/>
                </a:solidFill>
                <a:latin typeface="Times New Roman" charset="0"/>
              </a:defRPr>
            </a:lvl8pPr>
            <a:lvl9pPr marL="3886200" indent="-228600" eaLnBrk="0" fontAlgn="base" hangingPunct="0">
              <a:spcBef>
                <a:spcPct val="20000"/>
              </a:spcBef>
              <a:spcAft>
                <a:spcPct val="0"/>
              </a:spcAft>
              <a:buChar char="»"/>
              <a:defRPr sz="2000">
                <a:solidFill>
                  <a:schemeClr val="tx1"/>
                </a:solidFill>
                <a:latin typeface="Times New Roman" charset="0"/>
              </a:defRPr>
            </a:lvl9pPr>
          </a:lstStyle>
          <a:p>
            <a:pPr>
              <a:spcBef>
                <a:spcPct val="0"/>
              </a:spcBef>
              <a:buClrTx/>
              <a:buSzTx/>
              <a:buFontTx/>
              <a:buNone/>
            </a:pPr>
            <a:endParaRPr lang="en-US" altLang="en-US" sz="1800">
              <a:solidFill>
                <a:schemeClr val="accent1"/>
              </a:solidFill>
            </a:endParaRPr>
          </a:p>
        </p:txBody>
      </p:sp>
      <p:sp>
        <p:nvSpPr>
          <p:cNvPr id="134162" name="AutoShape 23"/>
          <p:cNvSpPr>
            <a:spLocks noChangeArrowheads="1"/>
          </p:cNvSpPr>
          <p:nvPr>
            <p:custDataLst>
              <p:tags r:id="rId17"/>
            </p:custDataLst>
          </p:nvPr>
        </p:nvSpPr>
        <p:spPr bwMode="auto">
          <a:xfrm>
            <a:off x="4427538" y="4098925"/>
            <a:ext cx="1079500" cy="482600"/>
          </a:xfrm>
          <a:prstGeom prst="roundRect">
            <a:avLst>
              <a:gd name="adj" fmla="val 12495"/>
            </a:avLst>
          </a:prstGeom>
          <a:solidFill>
            <a:schemeClr val="bg1"/>
          </a:solidFill>
          <a:ln w="12700">
            <a:solidFill>
              <a:schemeClr val="tx1"/>
            </a:solidFill>
            <a:round/>
            <a:headEnd/>
            <a:tailEnd/>
          </a:ln>
          <a:effectLst>
            <a:outerShdw blurRad="63500" dist="107763" dir="2700000" algn="ctr" rotWithShape="0">
              <a:schemeClr val="bg2">
                <a:alpha val="74998"/>
              </a:schemeClr>
            </a:outerShdw>
          </a:effectLst>
        </p:spPr>
        <p:txBody>
          <a:bodyPr wrap="none" anchor="ctr"/>
          <a:lstStyle>
            <a:lvl1pPr>
              <a:spcBef>
                <a:spcPct val="30000"/>
              </a:spcBef>
              <a:buClr>
                <a:schemeClr val="accent1"/>
              </a:buClr>
              <a:buSzPct val="75000"/>
              <a:buFont typeface="Wingdings" charset="2"/>
              <a:buChar char="q"/>
              <a:defRPr sz="2400">
                <a:solidFill>
                  <a:schemeClr val="tx1"/>
                </a:solidFill>
                <a:latin typeface="Arial" charset="0"/>
              </a:defRPr>
            </a:lvl1pPr>
            <a:lvl2pPr marL="742950" indent="-285750">
              <a:spcBef>
                <a:spcPct val="30000"/>
              </a:spcBef>
              <a:buClr>
                <a:schemeClr val="accent1"/>
              </a:buClr>
              <a:buSzPct val="75000"/>
              <a:buFont typeface="Monotype Sorts" charset="2"/>
              <a:buChar char="l"/>
              <a:defRPr sz="2000">
                <a:solidFill>
                  <a:schemeClr val="tx1"/>
                </a:solidFill>
                <a:latin typeface="Arial" charset="0"/>
              </a:defRPr>
            </a:lvl2pPr>
            <a:lvl3pPr marL="1143000" indent="-228600">
              <a:spcBef>
                <a:spcPct val="30000"/>
              </a:spcBef>
              <a:buClr>
                <a:schemeClr val="accent1"/>
              </a:buClr>
              <a:buSzPct val="100000"/>
              <a:buChar char="-"/>
              <a:defRPr>
                <a:solidFill>
                  <a:schemeClr val="tx1"/>
                </a:solidFill>
                <a:latin typeface="Arial" charset="0"/>
              </a:defRPr>
            </a:lvl3pPr>
            <a:lvl4pPr marL="1600200" indent="-228600">
              <a:spcBef>
                <a:spcPct val="20000"/>
              </a:spcBef>
              <a:buChar char="–"/>
              <a:defRPr sz="2000">
                <a:solidFill>
                  <a:schemeClr val="tx1"/>
                </a:solidFill>
                <a:latin typeface="Times New Roman" charset="0"/>
              </a:defRPr>
            </a:lvl4pPr>
            <a:lvl5pPr marL="2057400" indent="-228600">
              <a:spcBef>
                <a:spcPct val="20000"/>
              </a:spcBef>
              <a:buChar char="»"/>
              <a:defRPr sz="2000">
                <a:solidFill>
                  <a:schemeClr val="tx1"/>
                </a:solidFill>
                <a:latin typeface="Times New Roman" charset="0"/>
              </a:defRPr>
            </a:lvl5pPr>
            <a:lvl6pPr marL="2514600" indent="-228600" eaLnBrk="0" fontAlgn="base" hangingPunct="0">
              <a:spcBef>
                <a:spcPct val="20000"/>
              </a:spcBef>
              <a:spcAft>
                <a:spcPct val="0"/>
              </a:spcAft>
              <a:buChar char="»"/>
              <a:defRPr sz="2000">
                <a:solidFill>
                  <a:schemeClr val="tx1"/>
                </a:solidFill>
                <a:latin typeface="Times New Roman" charset="0"/>
              </a:defRPr>
            </a:lvl6pPr>
            <a:lvl7pPr marL="2971800" indent="-228600" eaLnBrk="0" fontAlgn="base" hangingPunct="0">
              <a:spcBef>
                <a:spcPct val="20000"/>
              </a:spcBef>
              <a:spcAft>
                <a:spcPct val="0"/>
              </a:spcAft>
              <a:buChar char="»"/>
              <a:defRPr sz="2000">
                <a:solidFill>
                  <a:schemeClr val="tx1"/>
                </a:solidFill>
                <a:latin typeface="Times New Roman" charset="0"/>
              </a:defRPr>
            </a:lvl7pPr>
            <a:lvl8pPr marL="3429000" indent="-228600" eaLnBrk="0" fontAlgn="base" hangingPunct="0">
              <a:spcBef>
                <a:spcPct val="20000"/>
              </a:spcBef>
              <a:spcAft>
                <a:spcPct val="0"/>
              </a:spcAft>
              <a:buChar char="»"/>
              <a:defRPr sz="2000">
                <a:solidFill>
                  <a:schemeClr val="tx1"/>
                </a:solidFill>
                <a:latin typeface="Times New Roman" charset="0"/>
              </a:defRPr>
            </a:lvl8pPr>
            <a:lvl9pPr marL="3886200" indent="-228600" eaLnBrk="0" fontAlgn="base" hangingPunct="0">
              <a:spcBef>
                <a:spcPct val="20000"/>
              </a:spcBef>
              <a:spcAft>
                <a:spcPct val="0"/>
              </a:spcAft>
              <a:buChar char="»"/>
              <a:defRPr sz="2000">
                <a:solidFill>
                  <a:schemeClr val="tx1"/>
                </a:solidFill>
                <a:latin typeface="Times New Roman" charset="0"/>
              </a:defRPr>
            </a:lvl9pPr>
          </a:lstStyle>
          <a:p>
            <a:pPr>
              <a:spcBef>
                <a:spcPct val="0"/>
              </a:spcBef>
              <a:buClrTx/>
              <a:buSzTx/>
              <a:buFontTx/>
              <a:buNone/>
            </a:pPr>
            <a:endParaRPr lang="en-US" altLang="en-US" sz="1800">
              <a:solidFill>
                <a:schemeClr val="accent1"/>
              </a:solidFill>
            </a:endParaRPr>
          </a:p>
        </p:txBody>
      </p:sp>
      <p:sp>
        <p:nvSpPr>
          <p:cNvPr id="134163" name="Rectangle 24"/>
          <p:cNvSpPr>
            <a:spLocks noChangeArrowheads="1"/>
          </p:cNvSpPr>
          <p:nvPr>
            <p:custDataLst>
              <p:tags r:id="rId18"/>
            </p:custDataLst>
          </p:nvPr>
        </p:nvSpPr>
        <p:spPr bwMode="auto">
          <a:xfrm>
            <a:off x="4478338" y="3532188"/>
            <a:ext cx="685800" cy="284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lvl1pPr>
              <a:spcBef>
                <a:spcPct val="30000"/>
              </a:spcBef>
              <a:buClr>
                <a:schemeClr val="accent1"/>
              </a:buClr>
              <a:buSzPct val="75000"/>
              <a:buFont typeface="Wingdings" charset="2"/>
              <a:buChar char="q"/>
              <a:defRPr sz="2400">
                <a:solidFill>
                  <a:schemeClr val="tx1"/>
                </a:solidFill>
                <a:latin typeface="Arial" charset="0"/>
              </a:defRPr>
            </a:lvl1pPr>
            <a:lvl2pPr marL="742950" indent="-285750">
              <a:spcBef>
                <a:spcPct val="30000"/>
              </a:spcBef>
              <a:buClr>
                <a:schemeClr val="accent1"/>
              </a:buClr>
              <a:buSzPct val="75000"/>
              <a:buFont typeface="Monotype Sorts" charset="2"/>
              <a:buChar char="l"/>
              <a:defRPr sz="2000">
                <a:solidFill>
                  <a:schemeClr val="tx1"/>
                </a:solidFill>
                <a:latin typeface="Arial" charset="0"/>
              </a:defRPr>
            </a:lvl2pPr>
            <a:lvl3pPr marL="1143000" indent="-228600">
              <a:spcBef>
                <a:spcPct val="30000"/>
              </a:spcBef>
              <a:buClr>
                <a:schemeClr val="accent1"/>
              </a:buClr>
              <a:buSzPct val="100000"/>
              <a:buChar char="-"/>
              <a:defRPr>
                <a:solidFill>
                  <a:schemeClr val="tx1"/>
                </a:solidFill>
                <a:latin typeface="Arial" charset="0"/>
              </a:defRPr>
            </a:lvl3pPr>
            <a:lvl4pPr marL="1600200" indent="-228600">
              <a:spcBef>
                <a:spcPct val="20000"/>
              </a:spcBef>
              <a:buChar char="–"/>
              <a:defRPr sz="2000">
                <a:solidFill>
                  <a:schemeClr val="tx1"/>
                </a:solidFill>
                <a:latin typeface="Times New Roman" charset="0"/>
              </a:defRPr>
            </a:lvl4pPr>
            <a:lvl5pPr marL="2057400" indent="-228600">
              <a:spcBef>
                <a:spcPct val="20000"/>
              </a:spcBef>
              <a:buChar char="»"/>
              <a:defRPr sz="2000">
                <a:solidFill>
                  <a:schemeClr val="tx1"/>
                </a:solidFill>
                <a:latin typeface="Times New Roman" charset="0"/>
              </a:defRPr>
            </a:lvl5pPr>
            <a:lvl6pPr marL="2514600" indent="-228600" eaLnBrk="0" fontAlgn="base" hangingPunct="0">
              <a:spcBef>
                <a:spcPct val="20000"/>
              </a:spcBef>
              <a:spcAft>
                <a:spcPct val="0"/>
              </a:spcAft>
              <a:buChar char="»"/>
              <a:defRPr sz="2000">
                <a:solidFill>
                  <a:schemeClr val="tx1"/>
                </a:solidFill>
                <a:latin typeface="Times New Roman" charset="0"/>
              </a:defRPr>
            </a:lvl6pPr>
            <a:lvl7pPr marL="2971800" indent="-228600" eaLnBrk="0" fontAlgn="base" hangingPunct="0">
              <a:spcBef>
                <a:spcPct val="20000"/>
              </a:spcBef>
              <a:spcAft>
                <a:spcPct val="0"/>
              </a:spcAft>
              <a:buChar char="»"/>
              <a:defRPr sz="2000">
                <a:solidFill>
                  <a:schemeClr val="tx1"/>
                </a:solidFill>
                <a:latin typeface="Times New Roman" charset="0"/>
              </a:defRPr>
            </a:lvl7pPr>
            <a:lvl8pPr marL="3429000" indent="-228600" eaLnBrk="0" fontAlgn="base" hangingPunct="0">
              <a:spcBef>
                <a:spcPct val="20000"/>
              </a:spcBef>
              <a:spcAft>
                <a:spcPct val="0"/>
              </a:spcAft>
              <a:buChar char="»"/>
              <a:defRPr sz="2000">
                <a:solidFill>
                  <a:schemeClr val="tx1"/>
                </a:solidFill>
                <a:latin typeface="Times New Roman" charset="0"/>
              </a:defRPr>
            </a:lvl8pPr>
            <a:lvl9pPr marL="3886200" indent="-228600" eaLnBrk="0" fontAlgn="base" hangingPunct="0">
              <a:spcBef>
                <a:spcPct val="20000"/>
              </a:spcBef>
              <a:spcAft>
                <a:spcPct val="0"/>
              </a:spcAft>
              <a:buChar char="»"/>
              <a:defRPr sz="2000">
                <a:solidFill>
                  <a:schemeClr val="tx1"/>
                </a:solidFill>
                <a:latin typeface="Times New Roman" charset="0"/>
              </a:defRPr>
            </a:lvl9pPr>
          </a:lstStyle>
          <a:p>
            <a:pPr>
              <a:lnSpc>
                <a:spcPct val="85000"/>
              </a:lnSpc>
              <a:spcBef>
                <a:spcPct val="0"/>
              </a:spcBef>
              <a:buClrTx/>
              <a:buSzTx/>
              <a:buFontTx/>
              <a:buNone/>
            </a:pPr>
            <a:r>
              <a:rPr lang="en-US" altLang="zh-CN" sz="1800" b="1">
                <a:ea typeface="宋体" charset="-122"/>
              </a:rPr>
              <a:t>Input</a:t>
            </a:r>
          </a:p>
        </p:txBody>
      </p:sp>
      <p:sp>
        <p:nvSpPr>
          <p:cNvPr id="134164" name="Rectangle 25"/>
          <p:cNvSpPr>
            <a:spLocks noChangeArrowheads="1"/>
          </p:cNvSpPr>
          <p:nvPr>
            <p:custDataLst>
              <p:tags r:id="rId19"/>
            </p:custDataLst>
          </p:nvPr>
        </p:nvSpPr>
        <p:spPr bwMode="auto">
          <a:xfrm>
            <a:off x="4478338" y="4149725"/>
            <a:ext cx="876300" cy="28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lvl1pPr>
              <a:spcBef>
                <a:spcPct val="30000"/>
              </a:spcBef>
              <a:buClr>
                <a:schemeClr val="accent1"/>
              </a:buClr>
              <a:buSzPct val="75000"/>
              <a:buFont typeface="Wingdings" charset="2"/>
              <a:buChar char="q"/>
              <a:defRPr sz="2400">
                <a:solidFill>
                  <a:schemeClr val="tx1"/>
                </a:solidFill>
                <a:latin typeface="Arial" charset="0"/>
              </a:defRPr>
            </a:lvl1pPr>
            <a:lvl2pPr marL="742950" indent="-285750">
              <a:spcBef>
                <a:spcPct val="30000"/>
              </a:spcBef>
              <a:buClr>
                <a:schemeClr val="accent1"/>
              </a:buClr>
              <a:buSzPct val="75000"/>
              <a:buFont typeface="Monotype Sorts" charset="2"/>
              <a:buChar char="l"/>
              <a:defRPr sz="2000">
                <a:solidFill>
                  <a:schemeClr val="tx1"/>
                </a:solidFill>
                <a:latin typeface="Arial" charset="0"/>
              </a:defRPr>
            </a:lvl2pPr>
            <a:lvl3pPr marL="1143000" indent="-228600">
              <a:spcBef>
                <a:spcPct val="30000"/>
              </a:spcBef>
              <a:buClr>
                <a:schemeClr val="accent1"/>
              </a:buClr>
              <a:buSzPct val="100000"/>
              <a:buChar char="-"/>
              <a:defRPr>
                <a:solidFill>
                  <a:schemeClr val="tx1"/>
                </a:solidFill>
                <a:latin typeface="Arial" charset="0"/>
              </a:defRPr>
            </a:lvl3pPr>
            <a:lvl4pPr marL="1600200" indent="-228600">
              <a:spcBef>
                <a:spcPct val="20000"/>
              </a:spcBef>
              <a:buChar char="–"/>
              <a:defRPr sz="2000">
                <a:solidFill>
                  <a:schemeClr val="tx1"/>
                </a:solidFill>
                <a:latin typeface="Times New Roman" charset="0"/>
              </a:defRPr>
            </a:lvl4pPr>
            <a:lvl5pPr marL="2057400" indent="-228600">
              <a:spcBef>
                <a:spcPct val="20000"/>
              </a:spcBef>
              <a:buChar char="»"/>
              <a:defRPr sz="2000">
                <a:solidFill>
                  <a:schemeClr val="tx1"/>
                </a:solidFill>
                <a:latin typeface="Times New Roman" charset="0"/>
              </a:defRPr>
            </a:lvl5pPr>
            <a:lvl6pPr marL="2514600" indent="-228600" eaLnBrk="0" fontAlgn="base" hangingPunct="0">
              <a:spcBef>
                <a:spcPct val="20000"/>
              </a:spcBef>
              <a:spcAft>
                <a:spcPct val="0"/>
              </a:spcAft>
              <a:buChar char="»"/>
              <a:defRPr sz="2000">
                <a:solidFill>
                  <a:schemeClr val="tx1"/>
                </a:solidFill>
                <a:latin typeface="Times New Roman" charset="0"/>
              </a:defRPr>
            </a:lvl6pPr>
            <a:lvl7pPr marL="2971800" indent="-228600" eaLnBrk="0" fontAlgn="base" hangingPunct="0">
              <a:spcBef>
                <a:spcPct val="20000"/>
              </a:spcBef>
              <a:spcAft>
                <a:spcPct val="0"/>
              </a:spcAft>
              <a:buChar char="»"/>
              <a:defRPr sz="2000">
                <a:solidFill>
                  <a:schemeClr val="tx1"/>
                </a:solidFill>
                <a:latin typeface="Times New Roman" charset="0"/>
              </a:defRPr>
            </a:lvl7pPr>
            <a:lvl8pPr marL="3429000" indent="-228600" eaLnBrk="0" fontAlgn="base" hangingPunct="0">
              <a:spcBef>
                <a:spcPct val="20000"/>
              </a:spcBef>
              <a:spcAft>
                <a:spcPct val="0"/>
              </a:spcAft>
              <a:buChar char="»"/>
              <a:defRPr sz="2000">
                <a:solidFill>
                  <a:schemeClr val="tx1"/>
                </a:solidFill>
                <a:latin typeface="Times New Roman" charset="0"/>
              </a:defRPr>
            </a:lvl8pPr>
            <a:lvl9pPr marL="3886200" indent="-228600" eaLnBrk="0" fontAlgn="base" hangingPunct="0">
              <a:spcBef>
                <a:spcPct val="20000"/>
              </a:spcBef>
              <a:spcAft>
                <a:spcPct val="0"/>
              </a:spcAft>
              <a:buChar char="»"/>
              <a:defRPr sz="2000">
                <a:solidFill>
                  <a:schemeClr val="tx1"/>
                </a:solidFill>
                <a:latin typeface="Times New Roman" charset="0"/>
              </a:defRPr>
            </a:lvl9pPr>
          </a:lstStyle>
          <a:p>
            <a:pPr>
              <a:lnSpc>
                <a:spcPct val="85000"/>
              </a:lnSpc>
              <a:spcBef>
                <a:spcPct val="0"/>
              </a:spcBef>
              <a:buClrTx/>
              <a:buSzTx/>
              <a:buFontTx/>
              <a:buNone/>
            </a:pPr>
            <a:r>
              <a:rPr lang="en-US" altLang="zh-CN" sz="1800" b="1">
                <a:ea typeface="宋体" charset="-122"/>
              </a:rPr>
              <a:t>Output</a:t>
            </a:r>
          </a:p>
        </p:txBody>
      </p:sp>
      <p:sp>
        <p:nvSpPr>
          <p:cNvPr id="134165" name="AutoShape 26"/>
          <p:cNvSpPr>
            <a:spLocks noChangeArrowheads="1"/>
          </p:cNvSpPr>
          <p:nvPr>
            <p:custDataLst>
              <p:tags r:id="rId20"/>
            </p:custDataLst>
          </p:nvPr>
        </p:nvSpPr>
        <p:spPr bwMode="auto">
          <a:xfrm>
            <a:off x="4445000" y="2803525"/>
            <a:ext cx="1079500" cy="512763"/>
          </a:xfrm>
          <a:prstGeom prst="roundRect">
            <a:avLst>
              <a:gd name="adj" fmla="val 12495"/>
            </a:avLst>
          </a:prstGeom>
          <a:solidFill>
            <a:schemeClr val="bg1"/>
          </a:solidFill>
          <a:ln w="12700">
            <a:solidFill>
              <a:schemeClr val="tx1"/>
            </a:solidFill>
            <a:round/>
            <a:headEnd/>
            <a:tailEnd/>
          </a:ln>
          <a:effectLst>
            <a:outerShdw blurRad="63500" dist="107763" dir="2700000" algn="ctr" rotWithShape="0">
              <a:schemeClr val="bg2">
                <a:alpha val="74998"/>
              </a:schemeClr>
            </a:outerShdw>
          </a:effectLst>
        </p:spPr>
        <p:txBody>
          <a:bodyPr wrap="none" anchor="ctr"/>
          <a:lstStyle>
            <a:lvl1pPr>
              <a:spcBef>
                <a:spcPct val="30000"/>
              </a:spcBef>
              <a:buClr>
                <a:schemeClr val="accent1"/>
              </a:buClr>
              <a:buSzPct val="75000"/>
              <a:buFont typeface="Wingdings" charset="2"/>
              <a:buChar char="q"/>
              <a:defRPr sz="2400">
                <a:solidFill>
                  <a:schemeClr val="tx1"/>
                </a:solidFill>
                <a:latin typeface="Arial" charset="0"/>
              </a:defRPr>
            </a:lvl1pPr>
            <a:lvl2pPr marL="742950" indent="-285750">
              <a:spcBef>
                <a:spcPct val="30000"/>
              </a:spcBef>
              <a:buClr>
                <a:schemeClr val="accent1"/>
              </a:buClr>
              <a:buSzPct val="75000"/>
              <a:buFont typeface="Monotype Sorts" charset="2"/>
              <a:buChar char="l"/>
              <a:defRPr sz="2000">
                <a:solidFill>
                  <a:schemeClr val="tx1"/>
                </a:solidFill>
                <a:latin typeface="Arial" charset="0"/>
              </a:defRPr>
            </a:lvl2pPr>
            <a:lvl3pPr marL="1143000" indent="-228600">
              <a:spcBef>
                <a:spcPct val="30000"/>
              </a:spcBef>
              <a:buClr>
                <a:schemeClr val="accent1"/>
              </a:buClr>
              <a:buSzPct val="100000"/>
              <a:buChar char="-"/>
              <a:defRPr>
                <a:solidFill>
                  <a:schemeClr val="tx1"/>
                </a:solidFill>
                <a:latin typeface="Arial" charset="0"/>
              </a:defRPr>
            </a:lvl3pPr>
            <a:lvl4pPr marL="1600200" indent="-228600">
              <a:spcBef>
                <a:spcPct val="20000"/>
              </a:spcBef>
              <a:buChar char="–"/>
              <a:defRPr sz="2000">
                <a:solidFill>
                  <a:schemeClr val="tx1"/>
                </a:solidFill>
                <a:latin typeface="Times New Roman" charset="0"/>
              </a:defRPr>
            </a:lvl4pPr>
            <a:lvl5pPr marL="2057400" indent="-228600">
              <a:spcBef>
                <a:spcPct val="20000"/>
              </a:spcBef>
              <a:buChar char="»"/>
              <a:defRPr sz="2000">
                <a:solidFill>
                  <a:schemeClr val="tx1"/>
                </a:solidFill>
                <a:latin typeface="Times New Roman" charset="0"/>
              </a:defRPr>
            </a:lvl5pPr>
            <a:lvl6pPr marL="2514600" indent="-228600" eaLnBrk="0" fontAlgn="base" hangingPunct="0">
              <a:spcBef>
                <a:spcPct val="20000"/>
              </a:spcBef>
              <a:spcAft>
                <a:spcPct val="0"/>
              </a:spcAft>
              <a:buChar char="»"/>
              <a:defRPr sz="2000">
                <a:solidFill>
                  <a:schemeClr val="tx1"/>
                </a:solidFill>
                <a:latin typeface="Times New Roman" charset="0"/>
              </a:defRPr>
            </a:lvl6pPr>
            <a:lvl7pPr marL="2971800" indent="-228600" eaLnBrk="0" fontAlgn="base" hangingPunct="0">
              <a:spcBef>
                <a:spcPct val="20000"/>
              </a:spcBef>
              <a:spcAft>
                <a:spcPct val="0"/>
              </a:spcAft>
              <a:buChar char="»"/>
              <a:defRPr sz="2000">
                <a:solidFill>
                  <a:schemeClr val="tx1"/>
                </a:solidFill>
                <a:latin typeface="Times New Roman" charset="0"/>
              </a:defRPr>
            </a:lvl7pPr>
            <a:lvl8pPr marL="3429000" indent="-228600" eaLnBrk="0" fontAlgn="base" hangingPunct="0">
              <a:spcBef>
                <a:spcPct val="20000"/>
              </a:spcBef>
              <a:spcAft>
                <a:spcPct val="0"/>
              </a:spcAft>
              <a:buChar char="»"/>
              <a:defRPr sz="2000">
                <a:solidFill>
                  <a:schemeClr val="tx1"/>
                </a:solidFill>
                <a:latin typeface="Times New Roman" charset="0"/>
              </a:defRPr>
            </a:lvl8pPr>
            <a:lvl9pPr marL="3886200" indent="-228600" eaLnBrk="0" fontAlgn="base" hangingPunct="0">
              <a:spcBef>
                <a:spcPct val="20000"/>
              </a:spcBef>
              <a:spcAft>
                <a:spcPct val="0"/>
              </a:spcAft>
              <a:buChar char="»"/>
              <a:defRPr sz="2000">
                <a:solidFill>
                  <a:schemeClr val="tx1"/>
                </a:solidFill>
                <a:latin typeface="Times New Roman" charset="0"/>
              </a:defRPr>
            </a:lvl9pPr>
          </a:lstStyle>
          <a:p>
            <a:pPr>
              <a:spcBef>
                <a:spcPct val="0"/>
              </a:spcBef>
              <a:buClrTx/>
              <a:buSzTx/>
              <a:buFontTx/>
              <a:buNone/>
            </a:pPr>
            <a:endParaRPr lang="en-US" altLang="en-US" sz="1800">
              <a:solidFill>
                <a:schemeClr val="accent1"/>
              </a:solidFill>
            </a:endParaRPr>
          </a:p>
        </p:txBody>
      </p:sp>
      <p:sp>
        <p:nvSpPr>
          <p:cNvPr id="134166" name="Rectangle 27"/>
          <p:cNvSpPr>
            <a:spLocks noChangeArrowheads="1"/>
          </p:cNvSpPr>
          <p:nvPr>
            <p:custDataLst>
              <p:tags r:id="rId21"/>
            </p:custDataLst>
          </p:nvPr>
        </p:nvSpPr>
        <p:spPr bwMode="auto">
          <a:xfrm>
            <a:off x="4495800" y="2884488"/>
            <a:ext cx="1028700" cy="284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lvl1pPr>
              <a:spcBef>
                <a:spcPct val="30000"/>
              </a:spcBef>
              <a:buClr>
                <a:schemeClr val="accent1"/>
              </a:buClr>
              <a:buSzPct val="75000"/>
              <a:buFont typeface="Wingdings" charset="2"/>
              <a:buChar char="q"/>
              <a:defRPr sz="2400">
                <a:solidFill>
                  <a:schemeClr val="tx1"/>
                </a:solidFill>
                <a:latin typeface="Arial" charset="0"/>
              </a:defRPr>
            </a:lvl1pPr>
            <a:lvl2pPr marL="742950" indent="-285750">
              <a:spcBef>
                <a:spcPct val="30000"/>
              </a:spcBef>
              <a:buClr>
                <a:schemeClr val="accent1"/>
              </a:buClr>
              <a:buSzPct val="75000"/>
              <a:buFont typeface="Monotype Sorts" charset="2"/>
              <a:buChar char="l"/>
              <a:defRPr sz="2000">
                <a:solidFill>
                  <a:schemeClr val="tx1"/>
                </a:solidFill>
                <a:latin typeface="Arial" charset="0"/>
              </a:defRPr>
            </a:lvl2pPr>
            <a:lvl3pPr marL="1143000" indent="-228600">
              <a:spcBef>
                <a:spcPct val="30000"/>
              </a:spcBef>
              <a:buClr>
                <a:schemeClr val="accent1"/>
              </a:buClr>
              <a:buSzPct val="100000"/>
              <a:buChar char="-"/>
              <a:defRPr>
                <a:solidFill>
                  <a:schemeClr val="tx1"/>
                </a:solidFill>
                <a:latin typeface="Arial" charset="0"/>
              </a:defRPr>
            </a:lvl3pPr>
            <a:lvl4pPr marL="1600200" indent="-228600">
              <a:spcBef>
                <a:spcPct val="20000"/>
              </a:spcBef>
              <a:buChar char="–"/>
              <a:defRPr sz="2000">
                <a:solidFill>
                  <a:schemeClr val="tx1"/>
                </a:solidFill>
                <a:latin typeface="Times New Roman" charset="0"/>
              </a:defRPr>
            </a:lvl4pPr>
            <a:lvl5pPr marL="2057400" indent="-228600">
              <a:spcBef>
                <a:spcPct val="20000"/>
              </a:spcBef>
              <a:buChar char="»"/>
              <a:defRPr sz="2000">
                <a:solidFill>
                  <a:schemeClr val="tx1"/>
                </a:solidFill>
                <a:latin typeface="Times New Roman" charset="0"/>
              </a:defRPr>
            </a:lvl5pPr>
            <a:lvl6pPr marL="2514600" indent="-228600" eaLnBrk="0" fontAlgn="base" hangingPunct="0">
              <a:spcBef>
                <a:spcPct val="20000"/>
              </a:spcBef>
              <a:spcAft>
                <a:spcPct val="0"/>
              </a:spcAft>
              <a:buChar char="»"/>
              <a:defRPr sz="2000">
                <a:solidFill>
                  <a:schemeClr val="tx1"/>
                </a:solidFill>
                <a:latin typeface="Times New Roman" charset="0"/>
              </a:defRPr>
            </a:lvl6pPr>
            <a:lvl7pPr marL="2971800" indent="-228600" eaLnBrk="0" fontAlgn="base" hangingPunct="0">
              <a:spcBef>
                <a:spcPct val="20000"/>
              </a:spcBef>
              <a:spcAft>
                <a:spcPct val="0"/>
              </a:spcAft>
              <a:buChar char="»"/>
              <a:defRPr sz="2000">
                <a:solidFill>
                  <a:schemeClr val="tx1"/>
                </a:solidFill>
                <a:latin typeface="Times New Roman" charset="0"/>
              </a:defRPr>
            </a:lvl7pPr>
            <a:lvl8pPr marL="3429000" indent="-228600" eaLnBrk="0" fontAlgn="base" hangingPunct="0">
              <a:spcBef>
                <a:spcPct val="20000"/>
              </a:spcBef>
              <a:spcAft>
                <a:spcPct val="0"/>
              </a:spcAft>
              <a:buChar char="»"/>
              <a:defRPr sz="2000">
                <a:solidFill>
                  <a:schemeClr val="tx1"/>
                </a:solidFill>
                <a:latin typeface="Times New Roman" charset="0"/>
              </a:defRPr>
            </a:lvl8pPr>
            <a:lvl9pPr marL="3886200" indent="-228600" eaLnBrk="0" fontAlgn="base" hangingPunct="0">
              <a:spcBef>
                <a:spcPct val="20000"/>
              </a:spcBef>
              <a:spcAft>
                <a:spcPct val="0"/>
              </a:spcAft>
              <a:buChar char="»"/>
              <a:defRPr sz="2000">
                <a:solidFill>
                  <a:schemeClr val="tx1"/>
                </a:solidFill>
                <a:latin typeface="Times New Roman" charset="0"/>
              </a:defRPr>
            </a:lvl9pPr>
          </a:lstStyle>
          <a:p>
            <a:pPr>
              <a:lnSpc>
                <a:spcPct val="85000"/>
              </a:lnSpc>
              <a:spcBef>
                <a:spcPct val="0"/>
              </a:spcBef>
              <a:buClrTx/>
              <a:buSzTx/>
              <a:buFontTx/>
              <a:buNone/>
            </a:pPr>
            <a:r>
              <a:rPr lang="en-US" altLang="zh-CN" sz="1800" b="1">
                <a:ea typeface="宋体" charset="-122"/>
              </a:rPr>
              <a:t>Network</a:t>
            </a:r>
          </a:p>
        </p:txBody>
      </p:sp>
    </p:spTree>
    <p:extLst>
      <p:ext uri="{BB962C8B-B14F-4D97-AF65-F5344CB8AC3E}">
        <p14:creationId xmlns:p14="http://schemas.microsoft.com/office/powerpoint/2010/main" val="1702655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136212"/>
                                        </p:tgtEl>
                                        <p:attrNameLst>
                                          <p:attrName>style.visibility</p:attrName>
                                        </p:attrNameLst>
                                      </p:cBhvr>
                                      <p:to>
                                        <p:strVal val="visible"/>
                                      </p:to>
                                    </p:set>
                                    <p:animEffect transition="in" filter="wipe(up)">
                                      <p:cBhvr>
                                        <p:cTn id="7" dur="500"/>
                                        <p:tgtEl>
                                          <p:spTgt spid="13621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362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6211"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lstStyle/>
          <a:p>
            <a:r>
              <a:rPr lang="en-US" dirty="0" smtClean="0"/>
              <a:t>In Summary</a:t>
            </a:r>
          </a:p>
        </p:txBody>
      </p:sp>
      <p:sp>
        <p:nvSpPr>
          <p:cNvPr id="5" name="Content Placeholder 2"/>
          <p:cNvSpPr txBox="1">
            <a:spLocks/>
          </p:cNvSpPr>
          <p:nvPr/>
        </p:nvSpPr>
        <p:spPr bwMode="auto">
          <a:xfrm>
            <a:off x="1219200" y="5500756"/>
            <a:ext cx="6934200" cy="439095"/>
          </a:xfrm>
          <a:prstGeom prst="rect">
            <a:avLst/>
          </a:prstGeom>
          <a:noFill/>
          <a:ln w="12700">
            <a:noFill/>
            <a:miter lim="800000"/>
            <a:headEnd/>
            <a:tailEnd/>
          </a:ln>
        </p:spPr>
        <p:txBody>
          <a:bodyPr wrap="square" lIns="63500" tIns="25400" rIns="63500" bIns="25400">
            <a:spAutoFit/>
          </a:bodyPr>
          <a:lstStyle/>
          <a:p>
            <a:pPr algn="ctr">
              <a:lnSpc>
                <a:spcPct val="90000"/>
              </a:lnSpc>
              <a:spcBef>
                <a:spcPct val="65000"/>
              </a:spcBef>
              <a:buClr>
                <a:schemeClr val="accent1"/>
              </a:buClr>
              <a:buSzPct val="75000"/>
              <a:defRPr/>
            </a:pPr>
            <a:r>
              <a:rPr lang="en-US" sz="2800" kern="0" dirty="0" err="1">
                <a:solidFill>
                  <a:schemeClr val="tx1"/>
                </a:solidFill>
                <a:latin typeface="+mn-lt"/>
              </a:rPr>
              <a:t>datapath</a:t>
            </a:r>
            <a:r>
              <a:rPr lang="en-US" sz="2800" kern="0" dirty="0">
                <a:solidFill>
                  <a:schemeClr val="tx1"/>
                </a:solidFill>
                <a:latin typeface="+mn-lt"/>
              </a:rPr>
              <a:t> + control  = processor (CPU)</a:t>
            </a:r>
          </a:p>
        </p:txBody>
      </p:sp>
      <p:pic>
        <p:nvPicPr>
          <p:cNvPr id="6" name="Picture 4" descr="f01-04-P37449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9545" y="762000"/>
            <a:ext cx="5400675" cy="4602163"/>
          </a:xfrm>
          <a:prstGeom prst="rect">
            <a:avLst/>
          </a:prstGeom>
          <a:noFill/>
          <a:extLst>
            <a:ext uri="{909E8E84-426E-40DD-AFC4-6F175D3DCCD1}">
              <a14:hiddenFill xmlns:a14="http://schemas.microsoft.com/office/drawing/2010/main">
                <a:solidFill>
                  <a:srgbClr val="FFFFFF"/>
                </a:solidFill>
              </a14:hiddenFill>
            </a:ext>
          </a:extLst>
        </p:spPr>
      </p:pic>
      <p:sp>
        <p:nvSpPr>
          <p:cNvPr id="19459" name="Content Placeholder 2"/>
          <p:cNvSpPr>
            <a:spLocks noGrp="1"/>
          </p:cNvSpPr>
          <p:nvPr>
            <p:ph idx="1"/>
          </p:nvPr>
        </p:nvSpPr>
        <p:spPr>
          <a:xfrm>
            <a:off x="5257800" y="1143000"/>
            <a:ext cx="3733800" cy="3550716"/>
          </a:xfrm>
        </p:spPr>
        <p:txBody>
          <a:bodyPr/>
          <a:lstStyle/>
          <a:p>
            <a:r>
              <a:rPr lang="en-US" sz="2800" dirty="0" smtClean="0"/>
              <a:t>Input/output </a:t>
            </a:r>
            <a:r>
              <a:rPr lang="en-US" sz="2800" dirty="0"/>
              <a:t>includes</a:t>
            </a:r>
          </a:p>
          <a:p>
            <a:pPr lvl="1"/>
            <a:r>
              <a:rPr lang="en-US" sz="2400" dirty="0"/>
              <a:t>User-interface </a:t>
            </a:r>
            <a:r>
              <a:rPr lang="en-US" sz="2400" dirty="0" smtClean="0"/>
              <a:t>devices (</a:t>
            </a:r>
            <a:r>
              <a:rPr lang="en-US" sz="2000" dirty="0" smtClean="0"/>
              <a:t>Display</a:t>
            </a:r>
            <a:r>
              <a:rPr lang="en-US" sz="2000" dirty="0"/>
              <a:t>, keyboard, </a:t>
            </a:r>
            <a:r>
              <a:rPr lang="en-US" sz="2000" dirty="0" smtClean="0"/>
              <a:t>mouse)</a:t>
            </a:r>
            <a:endParaRPr lang="en-US" sz="2000" dirty="0"/>
          </a:p>
          <a:p>
            <a:pPr lvl="1"/>
            <a:r>
              <a:rPr lang="en-US" sz="2400" dirty="0"/>
              <a:t>Storage </a:t>
            </a:r>
            <a:r>
              <a:rPr lang="en-US" sz="2400" dirty="0" smtClean="0"/>
              <a:t>devices (</a:t>
            </a:r>
            <a:r>
              <a:rPr lang="en-US" sz="2000" dirty="0" smtClean="0"/>
              <a:t>Hard </a:t>
            </a:r>
            <a:r>
              <a:rPr lang="en-US" sz="2000" dirty="0"/>
              <a:t>disk, CD/DVD, </a:t>
            </a:r>
            <a:r>
              <a:rPr lang="en-US" sz="2000" dirty="0" smtClean="0"/>
              <a:t>flash)</a:t>
            </a:r>
            <a:endParaRPr lang="en-US" sz="2000" dirty="0"/>
          </a:p>
          <a:p>
            <a:pPr lvl="1"/>
            <a:r>
              <a:rPr lang="en-US" sz="2400" dirty="0"/>
              <a:t>Network </a:t>
            </a:r>
            <a:r>
              <a:rPr lang="en-US" sz="2400" dirty="0" smtClean="0"/>
              <a:t>adapters (</a:t>
            </a:r>
            <a:r>
              <a:rPr lang="en-US" sz="2000" dirty="0" smtClean="0"/>
              <a:t>For </a:t>
            </a:r>
            <a:r>
              <a:rPr lang="en-US" sz="2000" dirty="0"/>
              <a:t>communicating with other </a:t>
            </a:r>
            <a:r>
              <a:rPr lang="en-US" sz="2000" dirty="0" smtClean="0"/>
              <a:t>computers)</a:t>
            </a:r>
            <a:endParaRPr lang="en-AU" sz="2000" dirty="0"/>
          </a:p>
        </p:txBody>
      </p:sp>
      <p:sp>
        <p:nvSpPr>
          <p:cNvPr id="2" name="Slide Number Placeholder 1"/>
          <p:cNvSpPr>
            <a:spLocks noGrp="1"/>
          </p:cNvSpPr>
          <p:nvPr>
            <p:ph type="sldNum" sz="quarter" idx="10"/>
          </p:nvPr>
        </p:nvSpPr>
        <p:spPr/>
        <p:txBody>
          <a:bodyPr/>
          <a:lstStyle/>
          <a:p>
            <a:fld id="{5DE0CC70-9BD5-7543-A524-72E5137DC4FD}" type="slidenum">
              <a:rPr lang="en-US" smtClean="0"/>
              <a:t>39</a:t>
            </a:fld>
            <a:endParaRPr lang="en-US"/>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custDataLst>
              <p:tags r:id="rId1"/>
            </p:custDataLst>
          </p:nvPr>
        </p:nvSpPr>
        <p:spPr/>
        <p:txBody>
          <a:bodyPr/>
          <a:lstStyle/>
          <a:p>
            <a:r>
              <a:rPr lang="en-US" altLang="zh-CN" dirty="0" smtClean="0"/>
              <a:t>Textbooks and Resources</a:t>
            </a:r>
            <a:endParaRPr lang="en-US" altLang="zh-CN" dirty="0"/>
          </a:p>
        </p:txBody>
      </p:sp>
      <p:sp>
        <p:nvSpPr>
          <p:cNvPr id="264195" name="Rectangle 3"/>
          <p:cNvSpPr>
            <a:spLocks noGrp="1" noChangeArrowheads="1"/>
          </p:cNvSpPr>
          <p:nvPr>
            <p:ph type="body" idx="1"/>
            <p:custDataLst>
              <p:tags r:id="rId2"/>
            </p:custDataLst>
          </p:nvPr>
        </p:nvSpPr>
        <p:spPr>
          <a:xfrm>
            <a:off x="533400" y="727075"/>
            <a:ext cx="8153400" cy="6797758"/>
          </a:xfrm>
        </p:spPr>
        <p:txBody>
          <a:bodyPr/>
          <a:lstStyle/>
          <a:p>
            <a:r>
              <a:rPr lang="en-US" altLang="zh-CN" dirty="0" smtClean="0">
                <a:solidFill>
                  <a:srgbClr val="FF0000"/>
                </a:solidFill>
              </a:rPr>
              <a:t>Required</a:t>
            </a:r>
            <a:r>
              <a:rPr lang="en-US" altLang="zh-CN" dirty="0" smtClean="0"/>
              <a:t> Textbook</a:t>
            </a:r>
          </a:p>
          <a:p>
            <a:pPr lvl="1"/>
            <a:r>
              <a:rPr lang="en-US" i="1" dirty="0" smtClean="0"/>
              <a:t>Computer Organization </a:t>
            </a:r>
            <a:r>
              <a:rPr lang="en-US" i="1" dirty="0"/>
              <a:t>and </a:t>
            </a:r>
            <a:r>
              <a:rPr lang="en-US" i="1" dirty="0" smtClean="0"/>
              <a:t>Design, </a:t>
            </a:r>
            <a:r>
              <a:rPr lang="en-US" dirty="0" smtClean="0"/>
              <a:t>Patterson </a:t>
            </a:r>
            <a:r>
              <a:rPr lang="en-US" dirty="0"/>
              <a:t>&amp; Hennessey (</a:t>
            </a:r>
            <a:r>
              <a:rPr lang="en-US" dirty="0" smtClean="0"/>
              <a:t>P&amp;H)</a:t>
            </a:r>
          </a:p>
          <a:p>
            <a:pPr lvl="1"/>
            <a:r>
              <a:rPr lang="en-US" i="1" dirty="0" smtClean="0">
                <a:solidFill>
                  <a:srgbClr val="FF0000"/>
                </a:solidFill>
              </a:rPr>
              <a:t>5</a:t>
            </a:r>
            <a:r>
              <a:rPr lang="en-US" i="1" baseline="30000" dirty="0" smtClean="0">
                <a:solidFill>
                  <a:srgbClr val="FF0000"/>
                </a:solidFill>
              </a:rPr>
              <a:t>th</a:t>
            </a:r>
            <a:r>
              <a:rPr lang="en-US" i="1" dirty="0" smtClean="0">
                <a:solidFill>
                  <a:srgbClr val="FF0000"/>
                </a:solidFill>
              </a:rPr>
              <a:t> Edition </a:t>
            </a:r>
            <a:r>
              <a:rPr lang="en-US" dirty="0" smtClean="0"/>
              <a:t>(Make sure you have this edition)</a:t>
            </a:r>
            <a:r>
              <a:rPr lang="en-US" dirty="0"/>
              <a:t>	</a:t>
            </a:r>
            <a:endParaRPr lang="en-US" dirty="0" smtClean="0"/>
          </a:p>
          <a:p>
            <a:r>
              <a:rPr lang="en-US" altLang="zh-CN" dirty="0" smtClean="0"/>
              <a:t>Optional </a:t>
            </a:r>
            <a:r>
              <a:rPr lang="en-US" altLang="zh-CN" dirty="0" err="1" smtClean="0"/>
              <a:t>Zybooks</a:t>
            </a:r>
            <a:endParaRPr lang="en-US" altLang="zh-CN" dirty="0" smtClean="0"/>
          </a:p>
          <a:p>
            <a:pPr lvl="1"/>
            <a:r>
              <a:rPr lang="en-US" u="sng" dirty="0" smtClean="0">
                <a:hlinkClick r:id="rId5" tooltip="http://www.zyBooks.com"/>
              </a:rPr>
              <a:t>http</a:t>
            </a:r>
            <a:r>
              <a:rPr lang="en-US" u="sng" dirty="0">
                <a:hlinkClick r:id="rId5" tooltip="http://www.zyBooks.com"/>
              </a:rPr>
              <a:t>://www.zyBooks.com</a:t>
            </a:r>
            <a:r>
              <a:rPr lang="en-US" altLang="zh-CN" dirty="0" smtClean="0"/>
              <a:t>  (</a:t>
            </a:r>
            <a:r>
              <a:rPr lang="en-US" altLang="zh-CN" b="1" dirty="0" smtClean="0"/>
              <a:t>Code</a:t>
            </a:r>
            <a:r>
              <a:rPr lang="en-US" altLang="zh-CN" dirty="0" smtClean="0">
                <a:sym typeface="Wingdings"/>
              </a:rPr>
              <a:t>: </a:t>
            </a:r>
            <a:r>
              <a:rPr lang="en-US" b="1" dirty="0" smtClean="0"/>
              <a:t>WMCSCI424-524JogFall2016</a:t>
            </a:r>
            <a:r>
              <a:rPr lang="en-US" altLang="zh-CN" dirty="0" smtClean="0">
                <a:sym typeface="Wingdings"/>
              </a:rPr>
              <a:t>)</a:t>
            </a:r>
          </a:p>
          <a:p>
            <a:pPr lvl="1"/>
            <a:r>
              <a:rPr lang="pt-BR" altLang="zh-CN" dirty="0">
                <a:sym typeface="Wingdings"/>
                <a:hlinkClick r:id="rId6"/>
              </a:rPr>
              <a:t>https://</a:t>
            </a:r>
            <a:r>
              <a:rPr lang="pt-BR" altLang="zh-CN" dirty="0" smtClean="0">
                <a:sym typeface="Wingdings"/>
                <a:hlinkClick r:id="rId6"/>
              </a:rPr>
              <a:t>vimeo.com/135692064</a:t>
            </a:r>
            <a:r>
              <a:rPr lang="pt-BR" altLang="zh-CN" dirty="0" smtClean="0">
                <a:sym typeface="Wingdings"/>
              </a:rPr>
              <a:t> (</a:t>
            </a:r>
            <a:r>
              <a:rPr lang="pt-BR" altLang="zh-CN" dirty="0" err="1" smtClean="0">
                <a:sym typeface="Wingdings"/>
              </a:rPr>
              <a:t>See</a:t>
            </a:r>
            <a:r>
              <a:rPr lang="pt-BR" altLang="zh-CN" dirty="0" smtClean="0">
                <a:sym typeface="Wingdings"/>
              </a:rPr>
              <a:t> </a:t>
            </a:r>
            <a:r>
              <a:rPr lang="pt-BR" altLang="zh-CN" dirty="0" err="1" smtClean="0">
                <a:sym typeface="Wingdings"/>
              </a:rPr>
              <a:t>this</a:t>
            </a:r>
            <a:r>
              <a:rPr lang="pt-BR" altLang="zh-CN" dirty="0" smtClean="0">
                <a:sym typeface="Wingdings"/>
              </a:rPr>
              <a:t> </a:t>
            </a:r>
            <a:r>
              <a:rPr lang="pt-BR" altLang="zh-CN" dirty="0" err="1" smtClean="0">
                <a:sym typeface="Wingdings"/>
              </a:rPr>
              <a:t>video</a:t>
            </a:r>
            <a:r>
              <a:rPr lang="pt-BR" altLang="zh-CN" dirty="0" smtClean="0">
                <a:sym typeface="Wingdings"/>
              </a:rPr>
              <a:t> for more </a:t>
            </a:r>
            <a:r>
              <a:rPr lang="pt-BR" altLang="zh-CN" dirty="0" err="1" smtClean="0">
                <a:sym typeface="Wingdings"/>
              </a:rPr>
              <a:t>details</a:t>
            </a:r>
            <a:r>
              <a:rPr lang="pt-BR" altLang="zh-CN" dirty="0" smtClean="0">
                <a:sym typeface="Wingdings"/>
              </a:rPr>
              <a:t>)</a:t>
            </a:r>
            <a:endParaRPr lang="en-US" altLang="zh-CN" dirty="0" smtClean="0">
              <a:sym typeface="Wingdings"/>
            </a:endParaRPr>
          </a:p>
          <a:p>
            <a:pPr lvl="1"/>
            <a:r>
              <a:rPr lang="en-US" altLang="zh-CN" dirty="0" smtClean="0">
                <a:sym typeface="Wingdings"/>
              </a:rPr>
              <a:t>I may use this book for some in-class activities, however, you do not have to buy this. </a:t>
            </a:r>
            <a:endParaRPr lang="en-US" altLang="zh-CN" dirty="0" smtClean="0"/>
          </a:p>
          <a:p>
            <a:r>
              <a:rPr lang="en-US" altLang="zh-CN" dirty="0" smtClean="0"/>
              <a:t>Resources</a:t>
            </a:r>
          </a:p>
          <a:p>
            <a:pPr lvl="1"/>
            <a:r>
              <a:rPr lang="en-US" altLang="zh-CN" dirty="0" smtClean="0"/>
              <a:t>Some assignments will also have simulation-based component.</a:t>
            </a:r>
          </a:p>
          <a:p>
            <a:pPr lvl="1"/>
            <a:r>
              <a:rPr lang="en-US" altLang="zh-CN" dirty="0" smtClean="0"/>
              <a:t>Access to a computer with remote access to </a:t>
            </a:r>
            <a:r>
              <a:rPr lang="en-US" altLang="zh-CN" dirty="0"/>
              <a:t>l</a:t>
            </a:r>
            <a:r>
              <a:rPr lang="en-US" altLang="zh-CN" dirty="0" smtClean="0"/>
              <a:t>ab machine is necessary</a:t>
            </a:r>
          </a:p>
          <a:p>
            <a:pPr lvl="1"/>
            <a:r>
              <a:rPr lang="en-US" altLang="zh-CN" dirty="0" smtClean="0"/>
              <a:t>Check the course website for more details.</a:t>
            </a:r>
          </a:p>
          <a:p>
            <a:endParaRPr lang="en-US" altLang="zh-CN" dirty="0" smtClean="0"/>
          </a:p>
          <a:p>
            <a:endParaRPr lang="en-US" altLang="zh-CN" dirty="0" smtClean="0"/>
          </a:p>
        </p:txBody>
      </p:sp>
      <p:sp>
        <p:nvSpPr>
          <p:cNvPr id="2" name="Slide Number Placeholder 1"/>
          <p:cNvSpPr>
            <a:spLocks noGrp="1"/>
          </p:cNvSpPr>
          <p:nvPr>
            <p:ph type="sldNum" sz="quarter" idx="10"/>
          </p:nvPr>
        </p:nvSpPr>
        <p:spPr/>
        <p:txBody>
          <a:bodyPr/>
          <a:lstStyle/>
          <a:p>
            <a:fld id="{5DE0CC70-9BD5-7543-A524-72E5137DC4FD}" type="slidenum">
              <a:rPr lang="en-US" smtClean="0"/>
              <a:t>4</a:t>
            </a:fld>
            <a:endParaRPr lang="en-US"/>
          </a:p>
        </p:txBody>
      </p:sp>
    </p:spTree>
    <p:extLst>
      <p:ext uri="{BB962C8B-B14F-4D97-AF65-F5344CB8AC3E}">
        <p14:creationId xmlns:p14="http://schemas.microsoft.com/office/powerpoint/2010/main" val="47271600"/>
      </p:ext>
    </p:extLst>
  </p:cSld>
  <p:clrMapOvr>
    <a:masterClrMapping/>
  </p:clrMapOv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Title 1"/>
          <p:cNvSpPr>
            <a:spLocks noGrp="1"/>
          </p:cNvSpPr>
          <p:nvPr>
            <p:ph type="title"/>
          </p:nvPr>
        </p:nvSpPr>
        <p:spPr/>
        <p:txBody>
          <a:bodyPr/>
          <a:lstStyle/>
          <a:p>
            <a:r>
              <a:rPr lang="en-US" altLang="en-US"/>
              <a:t>The Key To It All</a:t>
            </a:r>
          </a:p>
        </p:txBody>
      </p:sp>
      <p:sp>
        <p:nvSpPr>
          <p:cNvPr id="3" name="Content Placeholder 2"/>
          <p:cNvSpPr>
            <a:spLocks noGrp="1"/>
          </p:cNvSpPr>
          <p:nvPr>
            <p:ph idx="1"/>
          </p:nvPr>
        </p:nvSpPr>
        <p:spPr>
          <a:xfrm>
            <a:off x="685800" y="914400"/>
            <a:ext cx="7848600" cy="1181100"/>
          </a:xfrm>
        </p:spPr>
        <p:txBody>
          <a:bodyPr/>
          <a:lstStyle/>
          <a:p>
            <a:r>
              <a:rPr lang="en-US" altLang="en-US" dirty="0"/>
              <a:t>Represent instructions as bits, and numbers as bits, and then ...</a:t>
            </a:r>
          </a:p>
          <a:p>
            <a:r>
              <a:rPr lang="en-US" altLang="en-US" dirty="0"/>
              <a:t>Interpret bits as instructions or numbers, according to the appropriate context.</a:t>
            </a:r>
          </a:p>
          <a:p>
            <a:endParaRPr lang="en-US" altLang="en-US" dirty="0"/>
          </a:p>
          <a:p>
            <a:endParaRPr lang="en-US" altLang="en-US" dirty="0"/>
          </a:p>
          <a:p>
            <a:endParaRPr lang="en-US" altLang="en-US" dirty="0"/>
          </a:p>
          <a:p>
            <a:endParaRPr lang="en-US" altLang="en-US" dirty="0"/>
          </a:p>
          <a:p>
            <a:r>
              <a:rPr lang="en-US" altLang="en-US" dirty="0"/>
              <a:t>The fine print – if it’s possible to misinterpret the bits, so arbitrary data can be taken as instructions, then your system is insecure, and it will be hacked.</a:t>
            </a:r>
          </a:p>
          <a:p>
            <a:endParaRPr lang="en-US" altLang="en-US" dirty="0"/>
          </a:p>
        </p:txBody>
      </p:sp>
    </p:spTree>
    <p:extLst>
      <p:ext uri="{BB962C8B-B14F-4D97-AF65-F5344CB8AC3E}">
        <p14:creationId xmlns:p14="http://schemas.microsoft.com/office/powerpoint/2010/main" val="209032058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Title 1"/>
          <p:cNvSpPr>
            <a:spLocks noGrp="1"/>
          </p:cNvSpPr>
          <p:nvPr>
            <p:ph type="title"/>
          </p:nvPr>
        </p:nvSpPr>
        <p:spPr/>
        <p:txBody>
          <a:bodyPr/>
          <a:lstStyle/>
          <a:p>
            <a:r>
              <a:rPr lang="en-US" altLang="en-US"/>
              <a:t>Abstractions</a:t>
            </a:r>
          </a:p>
        </p:txBody>
      </p:sp>
      <p:sp>
        <p:nvSpPr>
          <p:cNvPr id="139267" name="Content Placeholder 2"/>
          <p:cNvSpPr>
            <a:spLocks noGrp="1"/>
          </p:cNvSpPr>
          <p:nvPr>
            <p:ph idx="1"/>
          </p:nvPr>
        </p:nvSpPr>
        <p:spPr>
          <a:xfrm>
            <a:off x="685800" y="914400"/>
            <a:ext cx="7848600" cy="1181100"/>
          </a:xfrm>
        </p:spPr>
        <p:txBody>
          <a:bodyPr/>
          <a:lstStyle/>
          <a:p>
            <a:r>
              <a:rPr lang="en-US" altLang="en-US"/>
              <a:t>Abstraction helps us deal with complexity</a:t>
            </a:r>
          </a:p>
          <a:p>
            <a:pPr lvl="1"/>
            <a:r>
              <a:rPr lang="en-US" altLang="en-US"/>
              <a:t>hides lower-level detail</a:t>
            </a:r>
          </a:p>
          <a:p>
            <a:pPr lvl="1"/>
            <a:r>
              <a:rPr lang="en-US" altLang="en-US"/>
              <a:t>layers of abstraction – application-level, system-level (software), system-level (hardware)</a:t>
            </a:r>
          </a:p>
          <a:p>
            <a:r>
              <a:rPr lang="en-US" altLang="en-US"/>
              <a:t>Instruction set architecture (ISA)</a:t>
            </a:r>
          </a:p>
          <a:p>
            <a:pPr lvl="1"/>
            <a:r>
              <a:rPr lang="en-US" altLang="en-US"/>
              <a:t>those parts of the processor visible to the programmer</a:t>
            </a:r>
          </a:p>
          <a:p>
            <a:pPr lvl="1"/>
            <a:r>
              <a:rPr lang="en-US" altLang="en-US"/>
              <a:t>the hardware/software interface</a:t>
            </a:r>
          </a:p>
          <a:p>
            <a:r>
              <a:rPr lang="en-US" altLang="en-US"/>
              <a:t>Application binary interface (ABI)</a:t>
            </a:r>
          </a:p>
          <a:p>
            <a:pPr lvl="1"/>
            <a:r>
              <a:rPr lang="en-US" altLang="en-US"/>
              <a:t>the ISA plus the system software interface</a:t>
            </a:r>
          </a:p>
          <a:p>
            <a:r>
              <a:rPr lang="en-US" altLang="en-US"/>
              <a:t>Implementation</a:t>
            </a:r>
          </a:p>
          <a:p>
            <a:pPr lvl="1"/>
            <a:r>
              <a:rPr lang="en-US" altLang="en-US"/>
              <a:t>the details underlying an interface</a:t>
            </a:r>
          </a:p>
          <a:p>
            <a:pPr lvl="1"/>
            <a:r>
              <a:rPr lang="en-US" altLang="en-US"/>
              <a:t>You can change an implementation without changing the interface, if the interface is well-designed.</a:t>
            </a:r>
          </a:p>
          <a:p>
            <a:endParaRPr lang="en-US" altLang="en-US"/>
          </a:p>
        </p:txBody>
      </p:sp>
    </p:spTree>
    <p:extLst>
      <p:ext uri="{BB962C8B-B14F-4D97-AF65-F5344CB8AC3E}">
        <p14:creationId xmlns:p14="http://schemas.microsoft.com/office/powerpoint/2010/main" val="133304040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Title 1"/>
          <p:cNvSpPr>
            <a:spLocks noGrp="1"/>
          </p:cNvSpPr>
          <p:nvPr>
            <p:ph type="title"/>
          </p:nvPr>
        </p:nvSpPr>
        <p:spPr/>
        <p:txBody>
          <a:bodyPr/>
          <a:lstStyle/>
          <a:p>
            <a:r>
              <a:rPr lang="en-US" altLang="en-US"/>
              <a:t>Instruction Set Architecture (ISA)</a:t>
            </a:r>
          </a:p>
        </p:txBody>
      </p:sp>
      <p:sp>
        <p:nvSpPr>
          <p:cNvPr id="141315" name="Content Placeholder 2"/>
          <p:cNvSpPr>
            <a:spLocks noGrp="1"/>
          </p:cNvSpPr>
          <p:nvPr>
            <p:ph idx="1"/>
          </p:nvPr>
        </p:nvSpPr>
        <p:spPr>
          <a:xfrm>
            <a:off x="685800" y="914400"/>
            <a:ext cx="8134350" cy="1181100"/>
          </a:xfrm>
        </p:spPr>
        <p:txBody>
          <a:bodyPr/>
          <a:lstStyle/>
          <a:p>
            <a:r>
              <a:rPr lang="en-US" altLang="en-US"/>
              <a:t>ISA, or simply architecture – an abstract interface between the hardware and the lowest level software.  It encompasses all the information necessary to write a machine language program that will run correctly, including instructions, registers, memory access, I/O, …</a:t>
            </a:r>
          </a:p>
          <a:p>
            <a:pPr lvl="1"/>
            <a:r>
              <a:rPr lang="en-US" altLang="en-US"/>
              <a:t>ISA = programmer-visible components, instructions and protocols</a:t>
            </a:r>
          </a:p>
          <a:p>
            <a:pPr lvl="1"/>
            <a:r>
              <a:rPr lang="en-US" altLang="en-US"/>
              <a:t>Using this level of abstraction enables </a:t>
            </a:r>
            <a:r>
              <a:rPr lang="en-US" altLang="en-US">
                <a:solidFill>
                  <a:schemeClr val="accent1"/>
                </a:solidFill>
              </a:rPr>
              <a:t>implementations</a:t>
            </a:r>
            <a:r>
              <a:rPr lang="en-US" altLang="en-US"/>
              <a:t> of varying cost and performance to run identical software</a:t>
            </a:r>
          </a:p>
          <a:p>
            <a:r>
              <a:rPr lang="en-US" altLang="en-US"/>
              <a:t>The combination of the basic instruction set (the ISA) and the operating system interface is called the application binary interface (ABI)</a:t>
            </a:r>
          </a:p>
          <a:p>
            <a:pPr lvl="1"/>
            <a:r>
              <a:rPr lang="en-US" altLang="en-US"/>
              <a:t>ABI – The user portion of the instruction set plus the operating system interfaces used by application programmers.  Defines a standard for binary portability across computers.</a:t>
            </a:r>
          </a:p>
        </p:txBody>
      </p:sp>
    </p:spTree>
    <p:extLst>
      <p:ext uri="{BB962C8B-B14F-4D97-AF65-F5344CB8AC3E}">
        <p14:creationId xmlns:p14="http://schemas.microsoft.com/office/powerpoint/2010/main" val="183184515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2"/>
          <p:cNvSpPr>
            <a:spLocks noGrp="1" noChangeArrowheads="1"/>
          </p:cNvSpPr>
          <p:nvPr>
            <p:ph type="title"/>
          </p:nvPr>
        </p:nvSpPr>
        <p:spPr>
          <a:xfrm>
            <a:off x="533400" y="304800"/>
            <a:ext cx="2224088" cy="425450"/>
          </a:xfrm>
        </p:spPr>
        <p:txBody>
          <a:bodyPr wrap="none"/>
          <a:lstStyle/>
          <a:p>
            <a:r>
              <a:rPr lang="en-US" altLang="en-US"/>
              <a:t>MIPS-32 ISA</a:t>
            </a:r>
          </a:p>
        </p:txBody>
      </p:sp>
      <p:sp>
        <p:nvSpPr>
          <p:cNvPr id="136195" name="Rectangle 3"/>
          <p:cNvSpPr>
            <a:spLocks noGrp="1" noChangeArrowheads="1"/>
          </p:cNvSpPr>
          <p:nvPr>
            <p:ph type="body" idx="1"/>
          </p:nvPr>
        </p:nvSpPr>
        <p:spPr>
          <a:xfrm>
            <a:off x="774700" y="1028700"/>
            <a:ext cx="5448300" cy="3024188"/>
          </a:xfrm>
        </p:spPr>
        <p:txBody>
          <a:bodyPr/>
          <a:lstStyle/>
          <a:p>
            <a:pPr marL="342900" indent="-342900">
              <a:lnSpc>
                <a:spcPct val="86000"/>
              </a:lnSpc>
            </a:pPr>
            <a:r>
              <a:rPr lang="en-US" altLang="en-US"/>
              <a:t>Instruction Categories</a:t>
            </a:r>
          </a:p>
          <a:p>
            <a:pPr marL="800100" lvl="1" indent="-342900"/>
            <a:r>
              <a:rPr lang="en-US" altLang="en-US"/>
              <a:t>Computational </a:t>
            </a:r>
          </a:p>
          <a:p>
            <a:pPr marL="800100" lvl="1" indent="-342900"/>
            <a:r>
              <a:rPr lang="en-US" altLang="en-US"/>
              <a:t>Load/Store</a:t>
            </a:r>
          </a:p>
          <a:p>
            <a:pPr marL="800100" lvl="1" indent="-342900"/>
            <a:r>
              <a:rPr lang="en-US" altLang="en-US"/>
              <a:t>Jump and Branch</a:t>
            </a:r>
          </a:p>
          <a:p>
            <a:pPr marL="800100" lvl="1" indent="-342900"/>
            <a:r>
              <a:rPr lang="en-US" altLang="en-US"/>
              <a:t>Floating Point</a:t>
            </a:r>
          </a:p>
          <a:p>
            <a:pPr marL="1257300" lvl="2" indent="-342900"/>
            <a:r>
              <a:rPr lang="en-US" altLang="en-US"/>
              <a:t>coprocessor</a:t>
            </a:r>
          </a:p>
          <a:p>
            <a:pPr marL="800100" lvl="1" indent="-342900"/>
            <a:r>
              <a:rPr lang="en-US" altLang="en-US"/>
              <a:t>Memory Management</a:t>
            </a:r>
          </a:p>
          <a:p>
            <a:pPr marL="800100" lvl="1" indent="-342900"/>
            <a:r>
              <a:rPr lang="en-US" altLang="en-US"/>
              <a:t>Special</a:t>
            </a:r>
          </a:p>
        </p:txBody>
      </p:sp>
      <p:sp>
        <p:nvSpPr>
          <p:cNvPr id="136196" name="Rectangle 4"/>
          <p:cNvSpPr>
            <a:spLocks noChangeArrowheads="1"/>
          </p:cNvSpPr>
          <p:nvPr/>
        </p:nvSpPr>
        <p:spPr bwMode="auto">
          <a:xfrm>
            <a:off x="5518150" y="1301750"/>
            <a:ext cx="1993900" cy="16383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30000"/>
              </a:spcBef>
              <a:buClr>
                <a:schemeClr val="accent1"/>
              </a:buClr>
              <a:buSzPct val="75000"/>
              <a:buFont typeface="Wingdings" charset="2"/>
              <a:buChar char="q"/>
              <a:defRPr sz="2400">
                <a:solidFill>
                  <a:schemeClr val="tx1"/>
                </a:solidFill>
                <a:latin typeface="Arial" charset="0"/>
              </a:defRPr>
            </a:lvl1pPr>
            <a:lvl2pPr marL="742950" indent="-285750">
              <a:spcBef>
                <a:spcPct val="30000"/>
              </a:spcBef>
              <a:buClr>
                <a:schemeClr val="accent1"/>
              </a:buClr>
              <a:buSzPct val="75000"/>
              <a:buFont typeface="Monotype Sorts" charset="2"/>
              <a:buChar char="l"/>
              <a:defRPr sz="2000">
                <a:solidFill>
                  <a:schemeClr val="tx1"/>
                </a:solidFill>
                <a:latin typeface="Arial" charset="0"/>
              </a:defRPr>
            </a:lvl2pPr>
            <a:lvl3pPr marL="1143000" indent="-228600">
              <a:spcBef>
                <a:spcPct val="30000"/>
              </a:spcBef>
              <a:buClr>
                <a:schemeClr val="accent1"/>
              </a:buClr>
              <a:buSzPct val="100000"/>
              <a:buChar char="-"/>
              <a:defRPr>
                <a:solidFill>
                  <a:schemeClr val="tx1"/>
                </a:solidFill>
                <a:latin typeface="Arial" charset="0"/>
              </a:defRPr>
            </a:lvl3pPr>
            <a:lvl4pPr marL="1600200" indent="-228600">
              <a:spcBef>
                <a:spcPct val="20000"/>
              </a:spcBef>
              <a:buChar char="–"/>
              <a:defRPr sz="2000">
                <a:solidFill>
                  <a:schemeClr val="tx1"/>
                </a:solidFill>
                <a:latin typeface="Times New Roman" charset="0"/>
              </a:defRPr>
            </a:lvl4pPr>
            <a:lvl5pPr marL="2057400" indent="-228600">
              <a:spcBef>
                <a:spcPct val="20000"/>
              </a:spcBef>
              <a:buChar char="»"/>
              <a:defRPr sz="2000">
                <a:solidFill>
                  <a:schemeClr val="tx1"/>
                </a:solidFill>
                <a:latin typeface="Times New Roman" charset="0"/>
              </a:defRPr>
            </a:lvl5pPr>
            <a:lvl6pPr marL="2514600" indent="-228600" eaLnBrk="0" fontAlgn="base" hangingPunct="0">
              <a:spcBef>
                <a:spcPct val="20000"/>
              </a:spcBef>
              <a:spcAft>
                <a:spcPct val="0"/>
              </a:spcAft>
              <a:buChar char="»"/>
              <a:defRPr sz="2000">
                <a:solidFill>
                  <a:schemeClr val="tx1"/>
                </a:solidFill>
                <a:latin typeface="Times New Roman" charset="0"/>
              </a:defRPr>
            </a:lvl6pPr>
            <a:lvl7pPr marL="2971800" indent="-228600" eaLnBrk="0" fontAlgn="base" hangingPunct="0">
              <a:spcBef>
                <a:spcPct val="20000"/>
              </a:spcBef>
              <a:spcAft>
                <a:spcPct val="0"/>
              </a:spcAft>
              <a:buChar char="»"/>
              <a:defRPr sz="2000">
                <a:solidFill>
                  <a:schemeClr val="tx1"/>
                </a:solidFill>
                <a:latin typeface="Times New Roman" charset="0"/>
              </a:defRPr>
            </a:lvl7pPr>
            <a:lvl8pPr marL="3429000" indent="-228600" eaLnBrk="0" fontAlgn="base" hangingPunct="0">
              <a:spcBef>
                <a:spcPct val="20000"/>
              </a:spcBef>
              <a:spcAft>
                <a:spcPct val="0"/>
              </a:spcAft>
              <a:buChar char="»"/>
              <a:defRPr sz="2000">
                <a:solidFill>
                  <a:schemeClr val="tx1"/>
                </a:solidFill>
                <a:latin typeface="Times New Roman" charset="0"/>
              </a:defRPr>
            </a:lvl8pPr>
            <a:lvl9pPr marL="3886200" indent="-228600" eaLnBrk="0" fontAlgn="base" hangingPunct="0">
              <a:spcBef>
                <a:spcPct val="20000"/>
              </a:spcBef>
              <a:spcAft>
                <a:spcPct val="0"/>
              </a:spcAft>
              <a:buChar char="»"/>
              <a:defRPr sz="2000">
                <a:solidFill>
                  <a:schemeClr val="tx1"/>
                </a:solidFill>
                <a:latin typeface="Times New Roman" charset="0"/>
              </a:defRPr>
            </a:lvl9pPr>
          </a:lstStyle>
          <a:p>
            <a:pPr>
              <a:spcBef>
                <a:spcPct val="0"/>
              </a:spcBef>
              <a:buClrTx/>
              <a:buSzTx/>
              <a:buFontTx/>
              <a:buNone/>
            </a:pPr>
            <a:endParaRPr lang="en-US" altLang="en-US" sz="1800">
              <a:solidFill>
                <a:schemeClr val="accent1"/>
              </a:solidFill>
            </a:endParaRPr>
          </a:p>
        </p:txBody>
      </p:sp>
      <p:sp>
        <p:nvSpPr>
          <p:cNvPr id="136197" name="Rectangle 5"/>
          <p:cNvSpPr>
            <a:spLocks noChangeArrowheads="1"/>
          </p:cNvSpPr>
          <p:nvPr/>
        </p:nvSpPr>
        <p:spPr bwMode="auto">
          <a:xfrm>
            <a:off x="5892800" y="1670050"/>
            <a:ext cx="1041400" cy="28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lvl1pPr>
              <a:spcBef>
                <a:spcPct val="30000"/>
              </a:spcBef>
              <a:buClr>
                <a:schemeClr val="accent1"/>
              </a:buClr>
              <a:buSzPct val="75000"/>
              <a:buFont typeface="Wingdings" charset="2"/>
              <a:buChar char="q"/>
              <a:defRPr sz="2400">
                <a:solidFill>
                  <a:schemeClr val="tx1"/>
                </a:solidFill>
                <a:latin typeface="Arial" charset="0"/>
              </a:defRPr>
            </a:lvl1pPr>
            <a:lvl2pPr marL="742950" indent="-285750">
              <a:spcBef>
                <a:spcPct val="30000"/>
              </a:spcBef>
              <a:buClr>
                <a:schemeClr val="accent1"/>
              </a:buClr>
              <a:buSzPct val="75000"/>
              <a:buFont typeface="Monotype Sorts" charset="2"/>
              <a:buChar char="l"/>
              <a:defRPr sz="2000">
                <a:solidFill>
                  <a:schemeClr val="tx1"/>
                </a:solidFill>
                <a:latin typeface="Arial" charset="0"/>
              </a:defRPr>
            </a:lvl2pPr>
            <a:lvl3pPr marL="1143000" indent="-228600">
              <a:spcBef>
                <a:spcPct val="30000"/>
              </a:spcBef>
              <a:buClr>
                <a:schemeClr val="accent1"/>
              </a:buClr>
              <a:buSzPct val="100000"/>
              <a:buChar char="-"/>
              <a:defRPr>
                <a:solidFill>
                  <a:schemeClr val="tx1"/>
                </a:solidFill>
                <a:latin typeface="Arial" charset="0"/>
              </a:defRPr>
            </a:lvl3pPr>
            <a:lvl4pPr marL="1600200" indent="-228600">
              <a:spcBef>
                <a:spcPct val="20000"/>
              </a:spcBef>
              <a:buChar char="–"/>
              <a:defRPr sz="2000">
                <a:solidFill>
                  <a:schemeClr val="tx1"/>
                </a:solidFill>
                <a:latin typeface="Times New Roman" charset="0"/>
              </a:defRPr>
            </a:lvl4pPr>
            <a:lvl5pPr marL="2057400" indent="-228600">
              <a:spcBef>
                <a:spcPct val="20000"/>
              </a:spcBef>
              <a:buChar char="»"/>
              <a:defRPr sz="2000">
                <a:solidFill>
                  <a:schemeClr val="tx1"/>
                </a:solidFill>
                <a:latin typeface="Times New Roman" charset="0"/>
              </a:defRPr>
            </a:lvl5pPr>
            <a:lvl6pPr marL="2514600" indent="-228600" eaLnBrk="0" fontAlgn="base" hangingPunct="0">
              <a:spcBef>
                <a:spcPct val="20000"/>
              </a:spcBef>
              <a:spcAft>
                <a:spcPct val="0"/>
              </a:spcAft>
              <a:buChar char="»"/>
              <a:defRPr sz="2000">
                <a:solidFill>
                  <a:schemeClr val="tx1"/>
                </a:solidFill>
                <a:latin typeface="Times New Roman" charset="0"/>
              </a:defRPr>
            </a:lvl6pPr>
            <a:lvl7pPr marL="2971800" indent="-228600" eaLnBrk="0" fontAlgn="base" hangingPunct="0">
              <a:spcBef>
                <a:spcPct val="20000"/>
              </a:spcBef>
              <a:spcAft>
                <a:spcPct val="0"/>
              </a:spcAft>
              <a:buChar char="»"/>
              <a:defRPr sz="2000">
                <a:solidFill>
                  <a:schemeClr val="tx1"/>
                </a:solidFill>
                <a:latin typeface="Times New Roman" charset="0"/>
              </a:defRPr>
            </a:lvl7pPr>
            <a:lvl8pPr marL="3429000" indent="-228600" eaLnBrk="0" fontAlgn="base" hangingPunct="0">
              <a:spcBef>
                <a:spcPct val="20000"/>
              </a:spcBef>
              <a:spcAft>
                <a:spcPct val="0"/>
              </a:spcAft>
              <a:buChar char="»"/>
              <a:defRPr sz="2000">
                <a:solidFill>
                  <a:schemeClr val="tx1"/>
                </a:solidFill>
                <a:latin typeface="Times New Roman" charset="0"/>
              </a:defRPr>
            </a:lvl8pPr>
            <a:lvl9pPr marL="3886200" indent="-228600" eaLnBrk="0" fontAlgn="base" hangingPunct="0">
              <a:spcBef>
                <a:spcPct val="20000"/>
              </a:spcBef>
              <a:spcAft>
                <a:spcPct val="0"/>
              </a:spcAft>
              <a:buChar char="»"/>
              <a:defRPr sz="2000">
                <a:solidFill>
                  <a:schemeClr val="tx1"/>
                </a:solidFill>
                <a:latin typeface="Times New Roman" charset="0"/>
              </a:defRPr>
            </a:lvl9pPr>
          </a:lstStyle>
          <a:p>
            <a:pPr>
              <a:lnSpc>
                <a:spcPct val="85000"/>
              </a:lnSpc>
              <a:spcBef>
                <a:spcPct val="0"/>
              </a:spcBef>
              <a:buClrTx/>
              <a:buSzTx/>
              <a:buFontTx/>
              <a:buNone/>
            </a:pPr>
            <a:r>
              <a:rPr lang="en-US" altLang="en-US" sz="1800" b="1"/>
              <a:t>R0 - R31</a:t>
            </a:r>
          </a:p>
        </p:txBody>
      </p:sp>
      <p:sp>
        <p:nvSpPr>
          <p:cNvPr id="136198" name="Rectangle 6"/>
          <p:cNvSpPr>
            <a:spLocks noChangeArrowheads="1"/>
          </p:cNvSpPr>
          <p:nvPr/>
        </p:nvSpPr>
        <p:spPr bwMode="auto">
          <a:xfrm>
            <a:off x="5518150" y="3028950"/>
            <a:ext cx="1993900" cy="2413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30000"/>
              </a:spcBef>
              <a:buClr>
                <a:schemeClr val="accent1"/>
              </a:buClr>
              <a:buSzPct val="75000"/>
              <a:buFont typeface="Wingdings" charset="2"/>
              <a:buChar char="q"/>
              <a:defRPr sz="2400">
                <a:solidFill>
                  <a:schemeClr val="tx1"/>
                </a:solidFill>
                <a:latin typeface="Arial" charset="0"/>
              </a:defRPr>
            </a:lvl1pPr>
            <a:lvl2pPr marL="742950" indent="-285750">
              <a:spcBef>
                <a:spcPct val="30000"/>
              </a:spcBef>
              <a:buClr>
                <a:schemeClr val="accent1"/>
              </a:buClr>
              <a:buSzPct val="75000"/>
              <a:buFont typeface="Monotype Sorts" charset="2"/>
              <a:buChar char="l"/>
              <a:defRPr sz="2000">
                <a:solidFill>
                  <a:schemeClr val="tx1"/>
                </a:solidFill>
                <a:latin typeface="Arial" charset="0"/>
              </a:defRPr>
            </a:lvl2pPr>
            <a:lvl3pPr marL="1143000" indent="-228600">
              <a:spcBef>
                <a:spcPct val="30000"/>
              </a:spcBef>
              <a:buClr>
                <a:schemeClr val="accent1"/>
              </a:buClr>
              <a:buSzPct val="100000"/>
              <a:buChar char="-"/>
              <a:defRPr>
                <a:solidFill>
                  <a:schemeClr val="tx1"/>
                </a:solidFill>
                <a:latin typeface="Arial" charset="0"/>
              </a:defRPr>
            </a:lvl3pPr>
            <a:lvl4pPr marL="1600200" indent="-228600">
              <a:spcBef>
                <a:spcPct val="20000"/>
              </a:spcBef>
              <a:buChar char="–"/>
              <a:defRPr sz="2000">
                <a:solidFill>
                  <a:schemeClr val="tx1"/>
                </a:solidFill>
                <a:latin typeface="Times New Roman" charset="0"/>
              </a:defRPr>
            </a:lvl4pPr>
            <a:lvl5pPr marL="2057400" indent="-228600">
              <a:spcBef>
                <a:spcPct val="20000"/>
              </a:spcBef>
              <a:buChar char="»"/>
              <a:defRPr sz="2000">
                <a:solidFill>
                  <a:schemeClr val="tx1"/>
                </a:solidFill>
                <a:latin typeface="Times New Roman" charset="0"/>
              </a:defRPr>
            </a:lvl5pPr>
            <a:lvl6pPr marL="2514600" indent="-228600" eaLnBrk="0" fontAlgn="base" hangingPunct="0">
              <a:spcBef>
                <a:spcPct val="20000"/>
              </a:spcBef>
              <a:spcAft>
                <a:spcPct val="0"/>
              </a:spcAft>
              <a:buChar char="»"/>
              <a:defRPr sz="2000">
                <a:solidFill>
                  <a:schemeClr val="tx1"/>
                </a:solidFill>
                <a:latin typeface="Times New Roman" charset="0"/>
              </a:defRPr>
            </a:lvl6pPr>
            <a:lvl7pPr marL="2971800" indent="-228600" eaLnBrk="0" fontAlgn="base" hangingPunct="0">
              <a:spcBef>
                <a:spcPct val="20000"/>
              </a:spcBef>
              <a:spcAft>
                <a:spcPct val="0"/>
              </a:spcAft>
              <a:buChar char="»"/>
              <a:defRPr sz="2000">
                <a:solidFill>
                  <a:schemeClr val="tx1"/>
                </a:solidFill>
                <a:latin typeface="Times New Roman" charset="0"/>
              </a:defRPr>
            </a:lvl7pPr>
            <a:lvl8pPr marL="3429000" indent="-228600" eaLnBrk="0" fontAlgn="base" hangingPunct="0">
              <a:spcBef>
                <a:spcPct val="20000"/>
              </a:spcBef>
              <a:spcAft>
                <a:spcPct val="0"/>
              </a:spcAft>
              <a:buChar char="»"/>
              <a:defRPr sz="2000">
                <a:solidFill>
                  <a:schemeClr val="tx1"/>
                </a:solidFill>
                <a:latin typeface="Times New Roman" charset="0"/>
              </a:defRPr>
            </a:lvl8pPr>
            <a:lvl9pPr marL="3886200" indent="-228600" eaLnBrk="0" fontAlgn="base" hangingPunct="0">
              <a:spcBef>
                <a:spcPct val="20000"/>
              </a:spcBef>
              <a:spcAft>
                <a:spcPct val="0"/>
              </a:spcAft>
              <a:buChar char="»"/>
              <a:defRPr sz="2000">
                <a:solidFill>
                  <a:schemeClr val="tx1"/>
                </a:solidFill>
                <a:latin typeface="Times New Roman" charset="0"/>
              </a:defRPr>
            </a:lvl9pPr>
          </a:lstStyle>
          <a:p>
            <a:pPr>
              <a:spcBef>
                <a:spcPct val="0"/>
              </a:spcBef>
              <a:buClrTx/>
              <a:buSzTx/>
              <a:buFontTx/>
              <a:buNone/>
            </a:pPr>
            <a:endParaRPr lang="en-US" altLang="en-US" sz="1800">
              <a:solidFill>
                <a:schemeClr val="accent1"/>
              </a:solidFill>
            </a:endParaRPr>
          </a:p>
        </p:txBody>
      </p:sp>
      <p:sp>
        <p:nvSpPr>
          <p:cNvPr id="136199" name="Rectangle 7"/>
          <p:cNvSpPr>
            <a:spLocks noChangeArrowheads="1"/>
          </p:cNvSpPr>
          <p:nvPr/>
        </p:nvSpPr>
        <p:spPr bwMode="auto">
          <a:xfrm>
            <a:off x="5518150" y="3333750"/>
            <a:ext cx="1993900" cy="2413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30000"/>
              </a:spcBef>
              <a:buClr>
                <a:schemeClr val="accent1"/>
              </a:buClr>
              <a:buSzPct val="75000"/>
              <a:buFont typeface="Wingdings" charset="2"/>
              <a:buChar char="q"/>
              <a:defRPr sz="2400">
                <a:solidFill>
                  <a:schemeClr val="tx1"/>
                </a:solidFill>
                <a:latin typeface="Arial" charset="0"/>
              </a:defRPr>
            </a:lvl1pPr>
            <a:lvl2pPr marL="742950" indent="-285750">
              <a:spcBef>
                <a:spcPct val="30000"/>
              </a:spcBef>
              <a:buClr>
                <a:schemeClr val="accent1"/>
              </a:buClr>
              <a:buSzPct val="75000"/>
              <a:buFont typeface="Monotype Sorts" charset="2"/>
              <a:buChar char="l"/>
              <a:defRPr sz="2000">
                <a:solidFill>
                  <a:schemeClr val="tx1"/>
                </a:solidFill>
                <a:latin typeface="Arial" charset="0"/>
              </a:defRPr>
            </a:lvl2pPr>
            <a:lvl3pPr marL="1143000" indent="-228600">
              <a:spcBef>
                <a:spcPct val="30000"/>
              </a:spcBef>
              <a:buClr>
                <a:schemeClr val="accent1"/>
              </a:buClr>
              <a:buSzPct val="100000"/>
              <a:buChar char="-"/>
              <a:defRPr>
                <a:solidFill>
                  <a:schemeClr val="tx1"/>
                </a:solidFill>
                <a:latin typeface="Arial" charset="0"/>
              </a:defRPr>
            </a:lvl3pPr>
            <a:lvl4pPr marL="1600200" indent="-228600">
              <a:spcBef>
                <a:spcPct val="20000"/>
              </a:spcBef>
              <a:buChar char="–"/>
              <a:defRPr sz="2000">
                <a:solidFill>
                  <a:schemeClr val="tx1"/>
                </a:solidFill>
                <a:latin typeface="Times New Roman" charset="0"/>
              </a:defRPr>
            </a:lvl4pPr>
            <a:lvl5pPr marL="2057400" indent="-228600">
              <a:spcBef>
                <a:spcPct val="20000"/>
              </a:spcBef>
              <a:buChar char="»"/>
              <a:defRPr sz="2000">
                <a:solidFill>
                  <a:schemeClr val="tx1"/>
                </a:solidFill>
                <a:latin typeface="Times New Roman" charset="0"/>
              </a:defRPr>
            </a:lvl5pPr>
            <a:lvl6pPr marL="2514600" indent="-228600" eaLnBrk="0" fontAlgn="base" hangingPunct="0">
              <a:spcBef>
                <a:spcPct val="20000"/>
              </a:spcBef>
              <a:spcAft>
                <a:spcPct val="0"/>
              </a:spcAft>
              <a:buChar char="»"/>
              <a:defRPr sz="2000">
                <a:solidFill>
                  <a:schemeClr val="tx1"/>
                </a:solidFill>
                <a:latin typeface="Times New Roman" charset="0"/>
              </a:defRPr>
            </a:lvl6pPr>
            <a:lvl7pPr marL="2971800" indent="-228600" eaLnBrk="0" fontAlgn="base" hangingPunct="0">
              <a:spcBef>
                <a:spcPct val="20000"/>
              </a:spcBef>
              <a:spcAft>
                <a:spcPct val="0"/>
              </a:spcAft>
              <a:buChar char="»"/>
              <a:defRPr sz="2000">
                <a:solidFill>
                  <a:schemeClr val="tx1"/>
                </a:solidFill>
                <a:latin typeface="Times New Roman" charset="0"/>
              </a:defRPr>
            </a:lvl7pPr>
            <a:lvl8pPr marL="3429000" indent="-228600" eaLnBrk="0" fontAlgn="base" hangingPunct="0">
              <a:spcBef>
                <a:spcPct val="20000"/>
              </a:spcBef>
              <a:spcAft>
                <a:spcPct val="0"/>
              </a:spcAft>
              <a:buChar char="»"/>
              <a:defRPr sz="2000">
                <a:solidFill>
                  <a:schemeClr val="tx1"/>
                </a:solidFill>
                <a:latin typeface="Times New Roman" charset="0"/>
              </a:defRPr>
            </a:lvl8pPr>
            <a:lvl9pPr marL="3886200" indent="-228600" eaLnBrk="0" fontAlgn="base" hangingPunct="0">
              <a:spcBef>
                <a:spcPct val="20000"/>
              </a:spcBef>
              <a:spcAft>
                <a:spcPct val="0"/>
              </a:spcAft>
              <a:buChar char="»"/>
              <a:defRPr sz="2000">
                <a:solidFill>
                  <a:schemeClr val="tx1"/>
                </a:solidFill>
                <a:latin typeface="Times New Roman" charset="0"/>
              </a:defRPr>
            </a:lvl9pPr>
          </a:lstStyle>
          <a:p>
            <a:pPr>
              <a:spcBef>
                <a:spcPct val="0"/>
              </a:spcBef>
              <a:buClrTx/>
              <a:buSzTx/>
              <a:buFontTx/>
              <a:buNone/>
            </a:pPr>
            <a:endParaRPr lang="en-US" altLang="en-US" sz="1800">
              <a:solidFill>
                <a:schemeClr val="accent1"/>
              </a:solidFill>
            </a:endParaRPr>
          </a:p>
        </p:txBody>
      </p:sp>
      <p:sp>
        <p:nvSpPr>
          <p:cNvPr id="136200" name="Rectangle 8"/>
          <p:cNvSpPr>
            <a:spLocks noChangeArrowheads="1"/>
          </p:cNvSpPr>
          <p:nvPr/>
        </p:nvSpPr>
        <p:spPr bwMode="auto">
          <a:xfrm>
            <a:off x="5518150" y="3663950"/>
            <a:ext cx="1993900" cy="2413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30000"/>
              </a:spcBef>
              <a:buClr>
                <a:schemeClr val="accent1"/>
              </a:buClr>
              <a:buSzPct val="75000"/>
              <a:buFont typeface="Wingdings" charset="2"/>
              <a:buChar char="q"/>
              <a:defRPr sz="2400">
                <a:solidFill>
                  <a:schemeClr val="tx1"/>
                </a:solidFill>
                <a:latin typeface="Arial" charset="0"/>
              </a:defRPr>
            </a:lvl1pPr>
            <a:lvl2pPr marL="742950" indent="-285750">
              <a:spcBef>
                <a:spcPct val="30000"/>
              </a:spcBef>
              <a:buClr>
                <a:schemeClr val="accent1"/>
              </a:buClr>
              <a:buSzPct val="75000"/>
              <a:buFont typeface="Monotype Sorts" charset="2"/>
              <a:buChar char="l"/>
              <a:defRPr sz="2000">
                <a:solidFill>
                  <a:schemeClr val="tx1"/>
                </a:solidFill>
                <a:latin typeface="Arial" charset="0"/>
              </a:defRPr>
            </a:lvl2pPr>
            <a:lvl3pPr marL="1143000" indent="-228600">
              <a:spcBef>
                <a:spcPct val="30000"/>
              </a:spcBef>
              <a:buClr>
                <a:schemeClr val="accent1"/>
              </a:buClr>
              <a:buSzPct val="100000"/>
              <a:buChar char="-"/>
              <a:defRPr>
                <a:solidFill>
                  <a:schemeClr val="tx1"/>
                </a:solidFill>
                <a:latin typeface="Arial" charset="0"/>
              </a:defRPr>
            </a:lvl3pPr>
            <a:lvl4pPr marL="1600200" indent="-228600">
              <a:spcBef>
                <a:spcPct val="20000"/>
              </a:spcBef>
              <a:buChar char="–"/>
              <a:defRPr sz="2000">
                <a:solidFill>
                  <a:schemeClr val="tx1"/>
                </a:solidFill>
                <a:latin typeface="Times New Roman" charset="0"/>
              </a:defRPr>
            </a:lvl4pPr>
            <a:lvl5pPr marL="2057400" indent="-228600">
              <a:spcBef>
                <a:spcPct val="20000"/>
              </a:spcBef>
              <a:buChar char="»"/>
              <a:defRPr sz="2000">
                <a:solidFill>
                  <a:schemeClr val="tx1"/>
                </a:solidFill>
                <a:latin typeface="Times New Roman" charset="0"/>
              </a:defRPr>
            </a:lvl5pPr>
            <a:lvl6pPr marL="2514600" indent="-228600" eaLnBrk="0" fontAlgn="base" hangingPunct="0">
              <a:spcBef>
                <a:spcPct val="20000"/>
              </a:spcBef>
              <a:spcAft>
                <a:spcPct val="0"/>
              </a:spcAft>
              <a:buChar char="»"/>
              <a:defRPr sz="2000">
                <a:solidFill>
                  <a:schemeClr val="tx1"/>
                </a:solidFill>
                <a:latin typeface="Times New Roman" charset="0"/>
              </a:defRPr>
            </a:lvl6pPr>
            <a:lvl7pPr marL="2971800" indent="-228600" eaLnBrk="0" fontAlgn="base" hangingPunct="0">
              <a:spcBef>
                <a:spcPct val="20000"/>
              </a:spcBef>
              <a:spcAft>
                <a:spcPct val="0"/>
              </a:spcAft>
              <a:buChar char="»"/>
              <a:defRPr sz="2000">
                <a:solidFill>
                  <a:schemeClr val="tx1"/>
                </a:solidFill>
                <a:latin typeface="Times New Roman" charset="0"/>
              </a:defRPr>
            </a:lvl7pPr>
            <a:lvl8pPr marL="3429000" indent="-228600" eaLnBrk="0" fontAlgn="base" hangingPunct="0">
              <a:spcBef>
                <a:spcPct val="20000"/>
              </a:spcBef>
              <a:spcAft>
                <a:spcPct val="0"/>
              </a:spcAft>
              <a:buChar char="»"/>
              <a:defRPr sz="2000">
                <a:solidFill>
                  <a:schemeClr val="tx1"/>
                </a:solidFill>
                <a:latin typeface="Times New Roman" charset="0"/>
              </a:defRPr>
            </a:lvl8pPr>
            <a:lvl9pPr marL="3886200" indent="-228600" eaLnBrk="0" fontAlgn="base" hangingPunct="0">
              <a:spcBef>
                <a:spcPct val="20000"/>
              </a:spcBef>
              <a:spcAft>
                <a:spcPct val="0"/>
              </a:spcAft>
              <a:buChar char="»"/>
              <a:defRPr sz="2000">
                <a:solidFill>
                  <a:schemeClr val="tx1"/>
                </a:solidFill>
                <a:latin typeface="Times New Roman" charset="0"/>
              </a:defRPr>
            </a:lvl9pPr>
          </a:lstStyle>
          <a:p>
            <a:pPr>
              <a:spcBef>
                <a:spcPct val="0"/>
              </a:spcBef>
              <a:buClrTx/>
              <a:buSzTx/>
              <a:buFontTx/>
              <a:buNone/>
            </a:pPr>
            <a:endParaRPr lang="en-US" altLang="en-US" sz="1800">
              <a:solidFill>
                <a:schemeClr val="accent1"/>
              </a:solidFill>
            </a:endParaRPr>
          </a:p>
        </p:txBody>
      </p:sp>
      <p:sp>
        <p:nvSpPr>
          <p:cNvPr id="136201" name="Rectangle 9"/>
          <p:cNvSpPr>
            <a:spLocks noChangeArrowheads="1"/>
          </p:cNvSpPr>
          <p:nvPr/>
        </p:nvSpPr>
        <p:spPr bwMode="auto">
          <a:xfrm>
            <a:off x="6229350" y="3016250"/>
            <a:ext cx="457200" cy="296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lvl1pPr>
              <a:spcBef>
                <a:spcPct val="30000"/>
              </a:spcBef>
              <a:buClr>
                <a:schemeClr val="accent1"/>
              </a:buClr>
              <a:buSzPct val="75000"/>
              <a:buFont typeface="Wingdings" charset="2"/>
              <a:buChar char="q"/>
              <a:defRPr sz="2400">
                <a:solidFill>
                  <a:schemeClr val="tx1"/>
                </a:solidFill>
                <a:latin typeface="Arial" charset="0"/>
              </a:defRPr>
            </a:lvl1pPr>
            <a:lvl2pPr marL="742950" indent="-285750">
              <a:spcBef>
                <a:spcPct val="30000"/>
              </a:spcBef>
              <a:buClr>
                <a:schemeClr val="accent1"/>
              </a:buClr>
              <a:buSzPct val="75000"/>
              <a:buFont typeface="Monotype Sorts" charset="2"/>
              <a:buChar char="l"/>
              <a:defRPr sz="2000">
                <a:solidFill>
                  <a:schemeClr val="tx1"/>
                </a:solidFill>
                <a:latin typeface="Arial" charset="0"/>
              </a:defRPr>
            </a:lvl2pPr>
            <a:lvl3pPr marL="1143000" indent="-228600">
              <a:spcBef>
                <a:spcPct val="30000"/>
              </a:spcBef>
              <a:buClr>
                <a:schemeClr val="accent1"/>
              </a:buClr>
              <a:buSzPct val="100000"/>
              <a:buChar char="-"/>
              <a:defRPr>
                <a:solidFill>
                  <a:schemeClr val="tx1"/>
                </a:solidFill>
                <a:latin typeface="Arial" charset="0"/>
              </a:defRPr>
            </a:lvl3pPr>
            <a:lvl4pPr marL="1600200" indent="-228600">
              <a:spcBef>
                <a:spcPct val="20000"/>
              </a:spcBef>
              <a:buChar char="–"/>
              <a:defRPr sz="2000">
                <a:solidFill>
                  <a:schemeClr val="tx1"/>
                </a:solidFill>
                <a:latin typeface="Times New Roman" charset="0"/>
              </a:defRPr>
            </a:lvl4pPr>
            <a:lvl5pPr marL="2057400" indent="-228600">
              <a:spcBef>
                <a:spcPct val="20000"/>
              </a:spcBef>
              <a:buChar char="»"/>
              <a:defRPr sz="2000">
                <a:solidFill>
                  <a:schemeClr val="tx1"/>
                </a:solidFill>
                <a:latin typeface="Times New Roman" charset="0"/>
              </a:defRPr>
            </a:lvl5pPr>
            <a:lvl6pPr marL="2514600" indent="-228600" eaLnBrk="0" fontAlgn="base" hangingPunct="0">
              <a:spcBef>
                <a:spcPct val="20000"/>
              </a:spcBef>
              <a:spcAft>
                <a:spcPct val="0"/>
              </a:spcAft>
              <a:buChar char="»"/>
              <a:defRPr sz="2000">
                <a:solidFill>
                  <a:schemeClr val="tx1"/>
                </a:solidFill>
                <a:latin typeface="Times New Roman" charset="0"/>
              </a:defRPr>
            </a:lvl6pPr>
            <a:lvl7pPr marL="2971800" indent="-228600" eaLnBrk="0" fontAlgn="base" hangingPunct="0">
              <a:spcBef>
                <a:spcPct val="20000"/>
              </a:spcBef>
              <a:spcAft>
                <a:spcPct val="0"/>
              </a:spcAft>
              <a:buChar char="»"/>
              <a:defRPr sz="2000">
                <a:solidFill>
                  <a:schemeClr val="tx1"/>
                </a:solidFill>
                <a:latin typeface="Times New Roman" charset="0"/>
              </a:defRPr>
            </a:lvl7pPr>
            <a:lvl8pPr marL="3429000" indent="-228600" eaLnBrk="0" fontAlgn="base" hangingPunct="0">
              <a:spcBef>
                <a:spcPct val="20000"/>
              </a:spcBef>
              <a:spcAft>
                <a:spcPct val="0"/>
              </a:spcAft>
              <a:buChar char="»"/>
              <a:defRPr sz="2000">
                <a:solidFill>
                  <a:schemeClr val="tx1"/>
                </a:solidFill>
                <a:latin typeface="Times New Roman" charset="0"/>
              </a:defRPr>
            </a:lvl8pPr>
            <a:lvl9pPr marL="3886200" indent="-228600" eaLnBrk="0" fontAlgn="base" hangingPunct="0">
              <a:spcBef>
                <a:spcPct val="20000"/>
              </a:spcBef>
              <a:spcAft>
                <a:spcPct val="0"/>
              </a:spcAft>
              <a:buChar char="»"/>
              <a:defRPr sz="2000">
                <a:solidFill>
                  <a:schemeClr val="tx1"/>
                </a:solidFill>
                <a:latin typeface="Times New Roman" charset="0"/>
              </a:defRPr>
            </a:lvl9pPr>
          </a:lstStyle>
          <a:p>
            <a:pPr>
              <a:lnSpc>
                <a:spcPct val="85000"/>
              </a:lnSpc>
              <a:spcBef>
                <a:spcPct val="0"/>
              </a:spcBef>
              <a:buClrTx/>
              <a:buSzTx/>
              <a:buFontTx/>
              <a:buNone/>
            </a:pPr>
            <a:r>
              <a:rPr lang="en-US" altLang="en-US" sz="1800" b="1"/>
              <a:t>PC</a:t>
            </a:r>
          </a:p>
        </p:txBody>
      </p:sp>
      <p:sp>
        <p:nvSpPr>
          <p:cNvPr id="136202" name="Rectangle 10"/>
          <p:cNvSpPr>
            <a:spLocks noChangeArrowheads="1"/>
          </p:cNvSpPr>
          <p:nvPr/>
        </p:nvSpPr>
        <p:spPr bwMode="auto">
          <a:xfrm>
            <a:off x="6229350" y="3321050"/>
            <a:ext cx="368300" cy="296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lvl1pPr>
              <a:spcBef>
                <a:spcPct val="30000"/>
              </a:spcBef>
              <a:buClr>
                <a:schemeClr val="accent1"/>
              </a:buClr>
              <a:buSzPct val="75000"/>
              <a:buFont typeface="Wingdings" charset="2"/>
              <a:buChar char="q"/>
              <a:defRPr sz="2400">
                <a:solidFill>
                  <a:schemeClr val="tx1"/>
                </a:solidFill>
                <a:latin typeface="Arial" charset="0"/>
              </a:defRPr>
            </a:lvl1pPr>
            <a:lvl2pPr marL="742950" indent="-285750">
              <a:spcBef>
                <a:spcPct val="30000"/>
              </a:spcBef>
              <a:buClr>
                <a:schemeClr val="accent1"/>
              </a:buClr>
              <a:buSzPct val="75000"/>
              <a:buFont typeface="Monotype Sorts" charset="2"/>
              <a:buChar char="l"/>
              <a:defRPr sz="2000">
                <a:solidFill>
                  <a:schemeClr val="tx1"/>
                </a:solidFill>
                <a:latin typeface="Arial" charset="0"/>
              </a:defRPr>
            </a:lvl2pPr>
            <a:lvl3pPr marL="1143000" indent="-228600">
              <a:spcBef>
                <a:spcPct val="30000"/>
              </a:spcBef>
              <a:buClr>
                <a:schemeClr val="accent1"/>
              </a:buClr>
              <a:buSzPct val="100000"/>
              <a:buChar char="-"/>
              <a:defRPr>
                <a:solidFill>
                  <a:schemeClr val="tx1"/>
                </a:solidFill>
                <a:latin typeface="Arial" charset="0"/>
              </a:defRPr>
            </a:lvl3pPr>
            <a:lvl4pPr marL="1600200" indent="-228600">
              <a:spcBef>
                <a:spcPct val="20000"/>
              </a:spcBef>
              <a:buChar char="–"/>
              <a:defRPr sz="2000">
                <a:solidFill>
                  <a:schemeClr val="tx1"/>
                </a:solidFill>
                <a:latin typeface="Times New Roman" charset="0"/>
              </a:defRPr>
            </a:lvl4pPr>
            <a:lvl5pPr marL="2057400" indent="-228600">
              <a:spcBef>
                <a:spcPct val="20000"/>
              </a:spcBef>
              <a:buChar char="»"/>
              <a:defRPr sz="2000">
                <a:solidFill>
                  <a:schemeClr val="tx1"/>
                </a:solidFill>
                <a:latin typeface="Times New Roman" charset="0"/>
              </a:defRPr>
            </a:lvl5pPr>
            <a:lvl6pPr marL="2514600" indent="-228600" eaLnBrk="0" fontAlgn="base" hangingPunct="0">
              <a:spcBef>
                <a:spcPct val="20000"/>
              </a:spcBef>
              <a:spcAft>
                <a:spcPct val="0"/>
              </a:spcAft>
              <a:buChar char="»"/>
              <a:defRPr sz="2000">
                <a:solidFill>
                  <a:schemeClr val="tx1"/>
                </a:solidFill>
                <a:latin typeface="Times New Roman" charset="0"/>
              </a:defRPr>
            </a:lvl6pPr>
            <a:lvl7pPr marL="2971800" indent="-228600" eaLnBrk="0" fontAlgn="base" hangingPunct="0">
              <a:spcBef>
                <a:spcPct val="20000"/>
              </a:spcBef>
              <a:spcAft>
                <a:spcPct val="0"/>
              </a:spcAft>
              <a:buChar char="»"/>
              <a:defRPr sz="2000">
                <a:solidFill>
                  <a:schemeClr val="tx1"/>
                </a:solidFill>
                <a:latin typeface="Times New Roman" charset="0"/>
              </a:defRPr>
            </a:lvl7pPr>
            <a:lvl8pPr marL="3429000" indent="-228600" eaLnBrk="0" fontAlgn="base" hangingPunct="0">
              <a:spcBef>
                <a:spcPct val="20000"/>
              </a:spcBef>
              <a:spcAft>
                <a:spcPct val="0"/>
              </a:spcAft>
              <a:buChar char="»"/>
              <a:defRPr sz="2000">
                <a:solidFill>
                  <a:schemeClr val="tx1"/>
                </a:solidFill>
                <a:latin typeface="Times New Roman" charset="0"/>
              </a:defRPr>
            </a:lvl8pPr>
            <a:lvl9pPr marL="3886200" indent="-228600" eaLnBrk="0" fontAlgn="base" hangingPunct="0">
              <a:spcBef>
                <a:spcPct val="20000"/>
              </a:spcBef>
              <a:spcAft>
                <a:spcPct val="0"/>
              </a:spcAft>
              <a:buChar char="»"/>
              <a:defRPr sz="2000">
                <a:solidFill>
                  <a:schemeClr val="tx1"/>
                </a:solidFill>
                <a:latin typeface="Times New Roman" charset="0"/>
              </a:defRPr>
            </a:lvl9pPr>
          </a:lstStyle>
          <a:p>
            <a:pPr>
              <a:lnSpc>
                <a:spcPct val="85000"/>
              </a:lnSpc>
              <a:spcBef>
                <a:spcPct val="0"/>
              </a:spcBef>
              <a:buClrTx/>
              <a:buSzTx/>
              <a:buFontTx/>
              <a:buNone/>
            </a:pPr>
            <a:r>
              <a:rPr lang="en-US" altLang="en-US" sz="1800" b="1"/>
              <a:t>HI</a:t>
            </a:r>
          </a:p>
        </p:txBody>
      </p:sp>
      <p:sp>
        <p:nvSpPr>
          <p:cNvPr id="136203" name="Rectangle 11"/>
          <p:cNvSpPr>
            <a:spLocks noChangeArrowheads="1"/>
          </p:cNvSpPr>
          <p:nvPr/>
        </p:nvSpPr>
        <p:spPr bwMode="auto">
          <a:xfrm>
            <a:off x="6229350" y="3676650"/>
            <a:ext cx="457200" cy="296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lvl1pPr>
              <a:spcBef>
                <a:spcPct val="30000"/>
              </a:spcBef>
              <a:buClr>
                <a:schemeClr val="accent1"/>
              </a:buClr>
              <a:buSzPct val="75000"/>
              <a:buFont typeface="Wingdings" charset="2"/>
              <a:buChar char="q"/>
              <a:defRPr sz="2400">
                <a:solidFill>
                  <a:schemeClr val="tx1"/>
                </a:solidFill>
                <a:latin typeface="Arial" charset="0"/>
              </a:defRPr>
            </a:lvl1pPr>
            <a:lvl2pPr marL="742950" indent="-285750">
              <a:spcBef>
                <a:spcPct val="30000"/>
              </a:spcBef>
              <a:buClr>
                <a:schemeClr val="accent1"/>
              </a:buClr>
              <a:buSzPct val="75000"/>
              <a:buFont typeface="Monotype Sorts" charset="2"/>
              <a:buChar char="l"/>
              <a:defRPr sz="2000">
                <a:solidFill>
                  <a:schemeClr val="tx1"/>
                </a:solidFill>
                <a:latin typeface="Arial" charset="0"/>
              </a:defRPr>
            </a:lvl2pPr>
            <a:lvl3pPr marL="1143000" indent="-228600">
              <a:spcBef>
                <a:spcPct val="30000"/>
              </a:spcBef>
              <a:buClr>
                <a:schemeClr val="accent1"/>
              </a:buClr>
              <a:buSzPct val="100000"/>
              <a:buChar char="-"/>
              <a:defRPr>
                <a:solidFill>
                  <a:schemeClr val="tx1"/>
                </a:solidFill>
                <a:latin typeface="Arial" charset="0"/>
              </a:defRPr>
            </a:lvl3pPr>
            <a:lvl4pPr marL="1600200" indent="-228600">
              <a:spcBef>
                <a:spcPct val="20000"/>
              </a:spcBef>
              <a:buChar char="–"/>
              <a:defRPr sz="2000">
                <a:solidFill>
                  <a:schemeClr val="tx1"/>
                </a:solidFill>
                <a:latin typeface="Times New Roman" charset="0"/>
              </a:defRPr>
            </a:lvl4pPr>
            <a:lvl5pPr marL="2057400" indent="-228600">
              <a:spcBef>
                <a:spcPct val="20000"/>
              </a:spcBef>
              <a:buChar char="»"/>
              <a:defRPr sz="2000">
                <a:solidFill>
                  <a:schemeClr val="tx1"/>
                </a:solidFill>
                <a:latin typeface="Times New Roman" charset="0"/>
              </a:defRPr>
            </a:lvl5pPr>
            <a:lvl6pPr marL="2514600" indent="-228600" eaLnBrk="0" fontAlgn="base" hangingPunct="0">
              <a:spcBef>
                <a:spcPct val="20000"/>
              </a:spcBef>
              <a:spcAft>
                <a:spcPct val="0"/>
              </a:spcAft>
              <a:buChar char="»"/>
              <a:defRPr sz="2000">
                <a:solidFill>
                  <a:schemeClr val="tx1"/>
                </a:solidFill>
                <a:latin typeface="Times New Roman" charset="0"/>
              </a:defRPr>
            </a:lvl6pPr>
            <a:lvl7pPr marL="2971800" indent="-228600" eaLnBrk="0" fontAlgn="base" hangingPunct="0">
              <a:spcBef>
                <a:spcPct val="20000"/>
              </a:spcBef>
              <a:spcAft>
                <a:spcPct val="0"/>
              </a:spcAft>
              <a:buChar char="»"/>
              <a:defRPr sz="2000">
                <a:solidFill>
                  <a:schemeClr val="tx1"/>
                </a:solidFill>
                <a:latin typeface="Times New Roman" charset="0"/>
              </a:defRPr>
            </a:lvl7pPr>
            <a:lvl8pPr marL="3429000" indent="-228600" eaLnBrk="0" fontAlgn="base" hangingPunct="0">
              <a:spcBef>
                <a:spcPct val="20000"/>
              </a:spcBef>
              <a:spcAft>
                <a:spcPct val="0"/>
              </a:spcAft>
              <a:buChar char="»"/>
              <a:defRPr sz="2000">
                <a:solidFill>
                  <a:schemeClr val="tx1"/>
                </a:solidFill>
                <a:latin typeface="Times New Roman" charset="0"/>
              </a:defRPr>
            </a:lvl8pPr>
            <a:lvl9pPr marL="3886200" indent="-228600" eaLnBrk="0" fontAlgn="base" hangingPunct="0">
              <a:spcBef>
                <a:spcPct val="20000"/>
              </a:spcBef>
              <a:spcAft>
                <a:spcPct val="0"/>
              </a:spcAft>
              <a:buChar char="»"/>
              <a:defRPr sz="2000">
                <a:solidFill>
                  <a:schemeClr val="tx1"/>
                </a:solidFill>
                <a:latin typeface="Times New Roman" charset="0"/>
              </a:defRPr>
            </a:lvl9pPr>
          </a:lstStyle>
          <a:p>
            <a:pPr>
              <a:lnSpc>
                <a:spcPct val="85000"/>
              </a:lnSpc>
              <a:spcBef>
                <a:spcPct val="0"/>
              </a:spcBef>
              <a:buClrTx/>
              <a:buSzTx/>
              <a:buFontTx/>
              <a:buNone/>
            </a:pPr>
            <a:r>
              <a:rPr lang="en-US" altLang="en-US" sz="1800" b="1"/>
              <a:t>LO</a:t>
            </a:r>
          </a:p>
        </p:txBody>
      </p:sp>
      <p:sp>
        <p:nvSpPr>
          <p:cNvPr id="136204" name="Rectangle 37"/>
          <p:cNvSpPr>
            <a:spLocks noChangeArrowheads="1"/>
          </p:cNvSpPr>
          <p:nvPr/>
        </p:nvSpPr>
        <p:spPr bwMode="auto">
          <a:xfrm>
            <a:off x="5867400" y="914400"/>
            <a:ext cx="1146175" cy="363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ct val="30000"/>
              </a:spcBef>
              <a:buClr>
                <a:schemeClr val="accent1"/>
              </a:buClr>
              <a:buSzPct val="75000"/>
              <a:buFont typeface="Wingdings" charset="2"/>
              <a:buChar char="q"/>
              <a:defRPr sz="2400">
                <a:solidFill>
                  <a:schemeClr val="tx1"/>
                </a:solidFill>
                <a:latin typeface="Arial" charset="0"/>
              </a:defRPr>
            </a:lvl1pPr>
            <a:lvl2pPr marL="742950" indent="-285750">
              <a:spcBef>
                <a:spcPct val="30000"/>
              </a:spcBef>
              <a:buClr>
                <a:schemeClr val="accent1"/>
              </a:buClr>
              <a:buSzPct val="75000"/>
              <a:buFont typeface="Monotype Sorts" charset="2"/>
              <a:buChar char="l"/>
              <a:defRPr sz="2000">
                <a:solidFill>
                  <a:schemeClr val="tx1"/>
                </a:solidFill>
                <a:latin typeface="Arial" charset="0"/>
              </a:defRPr>
            </a:lvl2pPr>
            <a:lvl3pPr marL="1143000" indent="-228600">
              <a:spcBef>
                <a:spcPct val="30000"/>
              </a:spcBef>
              <a:buClr>
                <a:schemeClr val="accent1"/>
              </a:buClr>
              <a:buSzPct val="100000"/>
              <a:buChar char="-"/>
              <a:defRPr>
                <a:solidFill>
                  <a:schemeClr val="tx1"/>
                </a:solidFill>
                <a:latin typeface="Arial" charset="0"/>
              </a:defRPr>
            </a:lvl3pPr>
            <a:lvl4pPr marL="1600200" indent="-228600">
              <a:spcBef>
                <a:spcPct val="20000"/>
              </a:spcBef>
              <a:buChar char="–"/>
              <a:defRPr sz="2000">
                <a:solidFill>
                  <a:schemeClr val="tx1"/>
                </a:solidFill>
                <a:latin typeface="Times New Roman" charset="0"/>
              </a:defRPr>
            </a:lvl4pPr>
            <a:lvl5pPr marL="2057400" indent="-228600">
              <a:spcBef>
                <a:spcPct val="20000"/>
              </a:spcBef>
              <a:buChar char="»"/>
              <a:defRPr sz="2000">
                <a:solidFill>
                  <a:schemeClr val="tx1"/>
                </a:solidFill>
                <a:latin typeface="Times New Roman" charset="0"/>
              </a:defRPr>
            </a:lvl5pPr>
            <a:lvl6pPr marL="2514600" indent="-228600" eaLnBrk="0" fontAlgn="base" hangingPunct="0">
              <a:spcBef>
                <a:spcPct val="20000"/>
              </a:spcBef>
              <a:spcAft>
                <a:spcPct val="0"/>
              </a:spcAft>
              <a:buChar char="»"/>
              <a:defRPr sz="2000">
                <a:solidFill>
                  <a:schemeClr val="tx1"/>
                </a:solidFill>
                <a:latin typeface="Times New Roman" charset="0"/>
              </a:defRPr>
            </a:lvl6pPr>
            <a:lvl7pPr marL="2971800" indent="-228600" eaLnBrk="0" fontAlgn="base" hangingPunct="0">
              <a:spcBef>
                <a:spcPct val="20000"/>
              </a:spcBef>
              <a:spcAft>
                <a:spcPct val="0"/>
              </a:spcAft>
              <a:buChar char="»"/>
              <a:defRPr sz="2000">
                <a:solidFill>
                  <a:schemeClr val="tx1"/>
                </a:solidFill>
                <a:latin typeface="Times New Roman" charset="0"/>
              </a:defRPr>
            </a:lvl7pPr>
            <a:lvl8pPr marL="3429000" indent="-228600" eaLnBrk="0" fontAlgn="base" hangingPunct="0">
              <a:spcBef>
                <a:spcPct val="20000"/>
              </a:spcBef>
              <a:spcAft>
                <a:spcPct val="0"/>
              </a:spcAft>
              <a:buChar char="»"/>
              <a:defRPr sz="2000">
                <a:solidFill>
                  <a:schemeClr val="tx1"/>
                </a:solidFill>
                <a:latin typeface="Times New Roman" charset="0"/>
              </a:defRPr>
            </a:lvl8pPr>
            <a:lvl9pPr marL="3886200" indent="-228600" eaLnBrk="0" fontAlgn="base" hangingPunct="0">
              <a:spcBef>
                <a:spcPct val="20000"/>
              </a:spcBef>
              <a:spcAft>
                <a:spcPct val="0"/>
              </a:spcAft>
              <a:buChar char="»"/>
              <a:defRPr sz="2000">
                <a:solidFill>
                  <a:schemeClr val="tx1"/>
                </a:solidFill>
                <a:latin typeface="Times New Roman" charset="0"/>
              </a:defRPr>
            </a:lvl9pPr>
          </a:lstStyle>
          <a:p>
            <a:pPr>
              <a:spcBef>
                <a:spcPct val="0"/>
              </a:spcBef>
              <a:buClrTx/>
              <a:buSzTx/>
              <a:buFontTx/>
              <a:buNone/>
            </a:pPr>
            <a:r>
              <a:rPr lang="en-US" altLang="en-US" sz="1800"/>
              <a:t>Registers</a:t>
            </a:r>
          </a:p>
        </p:txBody>
      </p:sp>
      <p:grpSp>
        <p:nvGrpSpPr>
          <p:cNvPr id="2" name="Group 42"/>
          <p:cNvGrpSpPr>
            <a:grpSpLocks/>
          </p:cNvGrpSpPr>
          <p:nvPr/>
        </p:nvGrpSpPr>
        <p:grpSpPr bwMode="auto">
          <a:xfrm>
            <a:off x="819150" y="4362450"/>
            <a:ext cx="7553325" cy="1885950"/>
            <a:chOff x="516" y="2748"/>
            <a:chExt cx="4758" cy="1188"/>
          </a:xfrm>
        </p:grpSpPr>
        <p:sp>
          <p:nvSpPr>
            <p:cNvPr id="136206" name="Rectangle 12"/>
            <p:cNvSpPr>
              <a:spLocks noChangeArrowheads="1"/>
            </p:cNvSpPr>
            <p:nvPr/>
          </p:nvSpPr>
          <p:spPr bwMode="auto">
            <a:xfrm>
              <a:off x="672" y="3061"/>
              <a:ext cx="792" cy="216"/>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30000"/>
                </a:spcBef>
                <a:buClr>
                  <a:schemeClr val="accent1"/>
                </a:buClr>
                <a:buSzPct val="75000"/>
                <a:buFont typeface="Wingdings" charset="2"/>
                <a:buChar char="q"/>
                <a:defRPr sz="2400">
                  <a:solidFill>
                    <a:schemeClr val="tx1"/>
                  </a:solidFill>
                  <a:latin typeface="Arial" charset="0"/>
                </a:defRPr>
              </a:lvl1pPr>
              <a:lvl2pPr marL="742950" indent="-285750">
                <a:spcBef>
                  <a:spcPct val="30000"/>
                </a:spcBef>
                <a:buClr>
                  <a:schemeClr val="accent1"/>
                </a:buClr>
                <a:buSzPct val="75000"/>
                <a:buFont typeface="Monotype Sorts" charset="2"/>
                <a:buChar char="l"/>
                <a:defRPr sz="2000">
                  <a:solidFill>
                    <a:schemeClr val="tx1"/>
                  </a:solidFill>
                  <a:latin typeface="Arial" charset="0"/>
                </a:defRPr>
              </a:lvl2pPr>
              <a:lvl3pPr marL="1143000" indent="-228600">
                <a:spcBef>
                  <a:spcPct val="30000"/>
                </a:spcBef>
                <a:buClr>
                  <a:schemeClr val="accent1"/>
                </a:buClr>
                <a:buSzPct val="100000"/>
                <a:buChar char="-"/>
                <a:defRPr>
                  <a:solidFill>
                    <a:schemeClr val="tx1"/>
                  </a:solidFill>
                  <a:latin typeface="Arial" charset="0"/>
                </a:defRPr>
              </a:lvl3pPr>
              <a:lvl4pPr marL="1600200" indent="-228600">
                <a:spcBef>
                  <a:spcPct val="20000"/>
                </a:spcBef>
                <a:buChar char="–"/>
                <a:defRPr sz="2000">
                  <a:solidFill>
                    <a:schemeClr val="tx1"/>
                  </a:solidFill>
                  <a:latin typeface="Times New Roman" charset="0"/>
                </a:defRPr>
              </a:lvl4pPr>
              <a:lvl5pPr marL="2057400" indent="-228600">
                <a:spcBef>
                  <a:spcPct val="20000"/>
                </a:spcBef>
                <a:buChar char="»"/>
                <a:defRPr sz="2000">
                  <a:solidFill>
                    <a:schemeClr val="tx1"/>
                  </a:solidFill>
                  <a:latin typeface="Times New Roman" charset="0"/>
                </a:defRPr>
              </a:lvl5pPr>
              <a:lvl6pPr marL="2514600" indent="-228600" eaLnBrk="0" fontAlgn="base" hangingPunct="0">
                <a:spcBef>
                  <a:spcPct val="20000"/>
                </a:spcBef>
                <a:spcAft>
                  <a:spcPct val="0"/>
                </a:spcAft>
                <a:buChar char="»"/>
                <a:defRPr sz="2000">
                  <a:solidFill>
                    <a:schemeClr val="tx1"/>
                  </a:solidFill>
                  <a:latin typeface="Times New Roman" charset="0"/>
                </a:defRPr>
              </a:lvl6pPr>
              <a:lvl7pPr marL="2971800" indent="-228600" eaLnBrk="0" fontAlgn="base" hangingPunct="0">
                <a:spcBef>
                  <a:spcPct val="20000"/>
                </a:spcBef>
                <a:spcAft>
                  <a:spcPct val="0"/>
                </a:spcAft>
                <a:buChar char="»"/>
                <a:defRPr sz="2000">
                  <a:solidFill>
                    <a:schemeClr val="tx1"/>
                  </a:solidFill>
                  <a:latin typeface="Times New Roman" charset="0"/>
                </a:defRPr>
              </a:lvl7pPr>
              <a:lvl8pPr marL="3429000" indent="-228600" eaLnBrk="0" fontAlgn="base" hangingPunct="0">
                <a:spcBef>
                  <a:spcPct val="20000"/>
                </a:spcBef>
                <a:spcAft>
                  <a:spcPct val="0"/>
                </a:spcAft>
                <a:buChar char="»"/>
                <a:defRPr sz="2000">
                  <a:solidFill>
                    <a:schemeClr val="tx1"/>
                  </a:solidFill>
                  <a:latin typeface="Times New Roman" charset="0"/>
                </a:defRPr>
              </a:lvl8pPr>
              <a:lvl9pPr marL="3886200" indent="-228600" eaLnBrk="0" fontAlgn="base" hangingPunct="0">
                <a:spcBef>
                  <a:spcPct val="20000"/>
                </a:spcBef>
                <a:spcAft>
                  <a:spcPct val="0"/>
                </a:spcAft>
                <a:buChar char="»"/>
                <a:defRPr sz="2000">
                  <a:solidFill>
                    <a:schemeClr val="tx1"/>
                  </a:solidFill>
                  <a:latin typeface="Times New Roman" charset="0"/>
                </a:defRPr>
              </a:lvl9pPr>
            </a:lstStyle>
            <a:p>
              <a:pPr>
                <a:spcBef>
                  <a:spcPct val="0"/>
                </a:spcBef>
                <a:buClrTx/>
                <a:buSzTx/>
                <a:buFontTx/>
                <a:buNone/>
              </a:pPr>
              <a:endParaRPr lang="en-US" altLang="en-US" sz="1800">
                <a:solidFill>
                  <a:schemeClr val="accent1"/>
                </a:solidFill>
              </a:endParaRPr>
            </a:p>
          </p:txBody>
        </p:sp>
        <p:sp>
          <p:nvSpPr>
            <p:cNvPr id="136207" name="Rectangle 13"/>
            <p:cNvSpPr>
              <a:spLocks noChangeArrowheads="1"/>
            </p:cNvSpPr>
            <p:nvPr/>
          </p:nvSpPr>
          <p:spPr bwMode="auto">
            <a:xfrm>
              <a:off x="864" y="3085"/>
              <a:ext cx="259"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lvl1pPr>
                <a:spcBef>
                  <a:spcPct val="30000"/>
                </a:spcBef>
                <a:buClr>
                  <a:schemeClr val="accent1"/>
                </a:buClr>
                <a:buSzPct val="75000"/>
                <a:buFont typeface="Wingdings" charset="2"/>
                <a:buChar char="q"/>
                <a:defRPr sz="2400">
                  <a:solidFill>
                    <a:schemeClr val="tx1"/>
                  </a:solidFill>
                  <a:latin typeface="Arial" charset="0"/>
                </a:defRPr>
              </a:lvl1pPr>
              <a:lvl2pPr marL="742950" indent="-285750">
                <a:spcBef>
                  <a:spcPct val="30000"/>
                </a:spcBef>
                <a:buClr>
                  <a:schemeClr val="accent1"/>
                </a:buClr>
                <a:buSzPct val="75000"/>
                <a:buFont typeface="Monotype Sorts" charset="2"/>
                <a:buChar char="l"/>
                <a:defRPr sz="2000">
                  <a:solidFill>
                    <a:schemeClr val="tx1"/>
                  </a:solidFill>
                  <a:latin typeface="Arial" charset="0"/>
                </a:defRPr>
              </a:lvl2pPr>
              <a:lvl3pPr marL="1143000" indent="-228600">
                <a:spcBef>
                  <a:spcPct val="30000"/>
                </a:spcBef>
                <a:buClr>
                  <a:schemeClr val="accent1"/>
                </a:buClr>
                <a:buSzPct val="100000"/>
                <a:buChar char="-"/>
                <a:defRPr>
                  <a:solidFill>
                    <a:schemeClr val="tx1"/>
                  </a:solidFill>
                  <a:latin typeface="Arial" charset="0"/>
                </a:defRPr>
              </a:lvl3pPr>
              <a:lvl4pPr marL="1600200" indent="-228600">
                <a:spcBef>
                  <a:spcPct val="20000"/>
                </a:spcBef>
                <a:buChar char="–"/>
                <a:defRPr sz="2000">
                  <a:solidFill>
                    <a:schemeClr val="tx1"/>
                  </a:solidFill>
                  <a:latin typeface="Times New Roman" charset="0"/>
                </a:defRPr>
              </a:lvl4pPr>
              <a:lvl5pPr marL="2057400" indent="-228600">
                <a:spcBef>
                  <a:spcPct val="20000"/>
                </a:spcBef>
                <a:buChar char="»"/>
                <a:defRPr sz="2000">
                  <a:solidFill>
                    <a:schemeClr val="tx1"/>
                  </a:solidFill>
                  <a:latin typeface="Times New Roman" charset="0"/>
                </a:defRPr>
              </a:lvl5pPr>
              <a:lvl6pPr marL="2514600" indent="-228600" eaLnBrk="0" fontAlgn="base" hangingPunct="0">
                <a:spcBef>
                  <a:spcPct val="20000"/>
                </a:spcBef>
                <a:spcAft>
                  <a:spcPct val="0"/>
                </a:spcAft>
                <a:buChar char="»"/>
                <a:defRPr sz="2000">
                  <a:solidFill>
                    <a:schemeClr val="tx1"/>
                  </a:solidFill>
                  <a:latin typeface="Times New Roman" charset="0"/>
                </a:defRPr>
              </a:lvl6pPr>
              <a:lvl7pPr marL="2971800" indent="-228600" eaLnBrk="0" fontAlgn="base" hangingPunct="0">
                <a:spcBef>
                  <a:spcPct val="20000"/>
                </a:spcBef>
                <a:spcAft>
                  <a:spcPct val="0"/>
                </a:spcAft>
                <a:buChar char="»"/>
                <a:defRPr sz="2000">
                  <a:solidFill>
                    <a:schemeClr val="tx1"/>
                  </a:solidFill>
                  <a:latin typeface="Times New Roman" charset="0"/>
                </a:defRPr>
              </a:lvl7pPr>
              <a:lvl8pPr marL="3429000" indent="-228600" eaLnBrk="0" fontAlgn="base" hangingPunct="0">
                <a:spcBef>
                  <a:spcPct val="20000"/>
                </a:spcBef>
                <a:spcAft>
                  <a:spcPct val="0"/>
                </a:spcAft>
                <a:buChar char="»"/>
                <a:defRPr sz="2000">
                  <a:solidFill>
                    <a:schemeClr val="tx1"/>
                  </a:solidFill>
                  <a:latin typeface="Times New Roman" charset="0"/>
                </a:defRPr>
              </a:lvl8pPr>
              <a:lvl9pPr marL="3886200" indent="-228600" eaLnBrk="0" fontAlgn="base" hangingPunct="0">
                <a:spcBef>
                  <a:spcPct val="20000"/>
                </a:spcBef>
                <a:spcAft>
                  <a:spcPct val="0"/>
                </a:spcAft>
                <a:buChar char="»"/>
                <a:defRPr sz="2000">
                  <a:solidFill>
                    <a:schemeClr val="tx1"/>
                  </a:solidFill>
                  <a:latin typeface="Times New Roman" charset="0"/>
                </a:defRPr>
              </a:lvl9pPr>
            </a:lstStyle>
            <a:p>
              <a:pPr>
                <a:lnSpc>
                  <a:spcPct val="85000"/>
                </a:lnSpc>
                <a:spcBef>
                  <a:spcPct val="0"/>
                </a:spcBef>
                <a:buClrTx/>
                <a:buSzTx/>
                <a:buFontTx/>
                <a:buNone/>
              </a:pPr>
              <a:r>
                <a:rPr lang="en-US" altLang="en-US" sz="1800" b="1"/>
                <a:t>op</a:t>
              </a:r>
            </a:p>
          </p:txBody>
        </p:sp>
        <p:sp>
          <p:nvSpPr>
            <p:cNvPr id="136208" name="Rectangle 14"/>
            <p:cNvSpPr>
              <a:spLocks noChangeArrowheads="1"/>
            </p:cNvSpPr>
            <p:nvPr/>
          </p:nvSpPr>
          <p:spPr bwMode="auto">
            <a:xfrm>
              <a:off x="1472" y="3061"/>
              <a:ext cx="600" cy="216"/>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30000"/>
                </a:spcBef>
                <a:buClr>
                  <a:schemeClr val="accent1"/>
                </a:buClr>
                <a:buSzPct val="75000"/>
                <a:buFont typeface="Wingdings" charset="2"/>
                <a:buChar char="q"/>
                <a:defRPr sz="2400">
                  <a:solidFill>
                    <a:schemeClr val="tx1"/>
                  </a:solidFill>
                  <a:latin typeface="Arial" charset="0"/>
                </a:defRPr>
              </a:lvl1pPr>
              <a:lvl2pPr marL="742950" indent="-285750">
                <a:spcBef>
                  <a:spcPct val="30000"/>
                </a:spcBef>
                <a:buClr>
                  <a:schemeClr val="accent1"/>
                </a:buClr>
                <a:buSzPct val="75000"/>
                <a:buFont typeface="Monotype Sorts" charset="2"/>
                <a:buChar char="l"/>
                <a:defRPr sz="2000">
                  <a:solidFill>
                    <a:schemeClr val="tx1"/>
                  </a:solidFill>
                  <a:latin typeface="Arial" charset="0"/>
                </a:defRPr>
              </a:lvl2pPr>
              <a:lvl3pPr marL="1143000" indent="-228600">
                <a:spcBef>
                  <a:spcPct val="30000"/>
                </a:spcBef>
                <a:buClr>
                  <a:schemeClr val="accent1"/>
                </a:buClr>
                <a:buSzPct val="100000"/>
                <a:buChar char="-"/>
                <a:defRPr>
                  <a:solidFill>
                    <a:schemeClr val="tx1"/>
                  </a:solidFill>
                  <a:latin typeface="Arial" charset="0"/>
                </a:defRPr>
              </a:lvl3pPr>
              <a:lvl4pPr marL="1600200" indent="-228600">
                <a:spcBef>
                  <a:spcPct val="20000"/>
                </a:spcBef>
                <a:buChar char="–"/>
                <a:defRPr sz="2000">
                  <a:solidFill>
                    <a:schemeClr val="tx1"/>
                  </a:solidFill>
                  <a:latin typeface="Times New Roman" charset="0"/>
                </a:defRPr>
              </a:lvl4pPr>
              <a:lvl5pPr marL="2057400" indent="-228600">
                <a:spcBef>
                  <a:spcPct val="20000"/>
                </a:spcBef>
                <a:buChar char="»"/>
                <a:defRPr sz="2000">
                  <a:solidFill>
                    <a:schemeClr val="tx1"/>
                  </a:solidFill>
                  <a:latin typeface="Times New Roman" charset="0"/>
                </a:defRPr>
              </a:lvl5pPr>
              <a:lvl6pPr marL="2514600" indent="-228600" eaLnBrk="0" fontAlgn="base" hangingPunct="0">
                <a:spcBef>
                  <a:spcPct val="20000"/>
                </a:spcBef>
                <a:spcAft>
                  <a:spcPct val="0"/>
                </a:spcAft>
                <a:buChar char="»"/>
                <a:defRPr sz="2000">
                  <a:solidFill>
                    <a:schemeClr val="tx1"/>
                  </a:solidFill>
                  <a:latin typeface="Times New Roman" charset="0"/>
                </a:defRPr>
              </a:lvl6pPr>
              <a:lvl7pPr marL="2971800" indent="-228600" eaLnBrk="0" fontAlgn="base" hangingPunct="0">
                <a:spcBef>
                  <a:spcPct val="20000"/>
                </a:spcBef>
                <a:spcAft>
                  <a:spcPct val="0"/>
                </a:spcAft>
                <a:buChar char="»"/>
                <a:defRPr sz="2000">
                  <a:solidFill>
                    <a:schemeClr val="tx1"/>
                  </a:solidFill>
                  <a:latin typeface="Times New Roman" charset="0"/>
                </a:defRPr>
              </a:lvl7pPr>
              <a:lvl8pPr marL="3429000" indent="-228600" eaLnBrk="0" fontAlgn="base" hangingPunct="0">
                <a:spcBef>
                  <a:spcPct val="20000"/>
                </a:spcBef>
                <a:spcAft>
                  <a:spcPct val="0"/>
                </a:spcAft>
                <a:buChar char="»"/>
                <a:defRPr sz="2000">
                  <a:solidFill>
                    <a:schemeClr val="tx1"/>
                  </a:solidFill>
                  <a:latin typeface="Times New Roman" charset="0"/>
                </a:defRPr>
              </a:lvl8pPr>
              <a:lvl9pPr marL="3886200" indent="-228600" eaLnBrk="0" fontAlgn="base" hangingPunct="0">
                <a:spcBef>
                  <a:spcPct val="20000"/>
                </a:spcBef>
                <a:spcAft>
                  <a:spcPct val="0"/>
                </a:spcAft>
                <a:buChar char="»"/>
                <a:defRPr sz="2000">
                  <a:solidFill>
                    <a:schemeClr val="tx1"/>
                  </a:solidFill>
                  <a:latin typeface="Times New Roman" charset="0"/>
                </a:defRPr>
              </a:lvl9pPr>
            </a:lstStyle>
            <a:p>
              <a:pPr>
                <a:spcBef>
                  <a:spcPct val="0"/>
                </a:spcBef>
                <a:buClrTx/>
                <a:buSzTx/>
                <a:buFontTx/>
                <a:buNone/>
              </a:pPr>
              <a:endParaRPr lang="en-US" altLang="en-US" sz="1800">
                <a:solidFill>
                  <a:schemeClr val="accent1"/>
                </a:solidFill>
              </a:endParaRPr>
            </a:p>
          </p:txBody>
        </p:sp>
        <p:sp>
          <p:nvSpPr>
            <p:cNvPr id="136209" name="Rectangle 15"/>
            <p:cNvSpPr>
              <a:spLocks noChangeArrowheads="1"/>
            </p:cNvSpPr>
            <p:nvPr/>
          </p:nvSpPr>
          <p:spPr bwMode="auto">
            <a:xfrm>
              <a:off x="2080" y="3061"/>
              <a:ext cx="600" cy="216"/>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30000"/>
                </a:spcBef>
                <a:buClr>
                  <a:schemeClr val="accent1"/>
                </a:buClr>
                <a:buSzPct val="75000"/>
                <a:buFont typeface="Wingdings" charset="2"/>
                <a:buChar char="q"/>
                <a:defRPr sz="2400">
                  <a:solidFill>
                    <a:schemeClr val="tx1"/>
                  </a:solidFill>
                  <a:latin typeface="Arial" charset="0"/>
                </a:defRPr>
              </a:lvl1pPr>
              <a:lvl2pPr marL="742950" indent="-285750">
                <a:spcBef>
                  <a:spcPct val="30000"/>
                </a:spcBef>
                <a:buClr>
                  <a:schemeClr val="accent1"/>
                </a:buClr>
                <a:buSzPct val="75000"/>
                <a:buFont typeface="Monotype Sorts" charset="2"/>
                <a:buChar char="l"/>
                <a:defRPr sz="2000">
                  <a:solidFill>
                    <a:schemeClr val="tx1"/>
                  </a:solidFill>
                  <a:latin typeface="Arial" charset="0"/>
                </a:defRPr>
              </a:lvl2pPr>
              <a:lvl3pPr marL="1143000" indent="-228600">
                <a:spcBef>
                  <a:spcPct val="30000"/>
                </a:spcBef>
                <a:buClr>
                  <a:schemeClr val="accent1"/>
                </a:buClr>
                <a:buSzPct val="100000"/>
                <a:buChar char="-"/>
                <a:defRPr>
                  <a:solidFill>
                    <a:schemeClr val="tx1"/>
                  </a:solidFill>
                  <a:latin typeface="Arial" charset="0"/>
                </a:defRPr>
              </a:lvl3pPr>
              <a:lvl4pPr marL="1600200" indent="-228600">
                <a:spcBef>
                  <a:spcPct val="20000"/>
                </a:spcBef>
                <a:buChar char="–"/>
                <a:defRPr sz="2000">
                  <a:solidFill>
                    <a:schemeClr val="tx1"/>
                  </a:solidFill>
                  <a:latin typeface="Times New Roman" charset="0"/>
                </a:defRPr>
              </a:lvl4pPr>
              <a:lvl5pPr marL="2057400" indent="-228600">
                <a:spcBef>
                  <a:spcPct val="20000"/>
                </a:spcBef>
                <a:buChar char="»"/>
                <a:defRPr sz="2000">
                  <a:solidFill>
                    <a:schemeClr val="tx1"/>
                  </a:solidFill>
                  <a:latin typeface="Times New Roman" charset="0"/>
                </a:defRPr>
              </a:lvl5pPr>
              <a:lvl6pPr marL="2514600" indent="-228600" eaLnBrk="0" fontAlgn="base" hangingPunct="0">
                <a:spcBef>
                  <a:spcPct val="20000"/>
                </a:spcBef>
                <a:spcAft>
                  <a:spcPct val="0"/>
                </a:spcAft>
                <a:buChar char="»"/>
                <a:defRPr sz="2000">
                  <a:solidFill>
                    <a:schemeClr val="tx1"/>
                  </a:solidFill>
                  <a:latin typeface="Times New Roman" charset="0"/>
                </a:defRPr>
              </a:lvl6pPr>
              <a:lvl7pPr marL="2971800" indent="-228600" eaLnBrk="0" fontAlgn="base" hangingPunct="0">
                <a:spcBef>
                  <a:spcPct val="20000"/>
                </a:spcBef>
                <a:spcAft>
                  <a:spcPct val="0"/>
                </a:spcAft>
                <a:buChar char="»"/>
                <a:defRPr sz="2000">
                  <a:solidFill>
                    <a:schemeClr val="tx1"/>
                  </a:solidFill>
                  <a:latin typeface="Times New Roman" charset="0"/>
                </a:defRPr>
              </a:lvl7pPr>
              <a:lvl8pPr marL="3429000" indent="-228600" eaLnBrk="0" fontAlgn="base" hangingPunct="0">
                <a:spcBef>
                  <a:spcPct val="20000"/>
                </a:spcBef>
                <a:spcAft>
                  <a:spcPct val="0"/>
                </a:spcAft>
                <a:buChar char="»"/>
                <a:defRPr sz="2000">
                  <a:solidFill>
                    <a:schemeClr val="tx1"/>
                  </a:solidFill>
                  <a:latin typeface="Times New Roman" charset="0"/>
                </a:defRPr>
              </a:lvl8pPr>
              <a:lvl9pPr marL="3886200" indent="-228600" eaLnBrk="0" fontAlgn="base" hangingPunct="0">
                <a:spcBef>
                  <a:spcPct val="20000"/>
                </a:spcBef>
                <a:spcAft>
                  <a:spcPct val="0"/>
                </a:spcAft>
                <a:buChar char="»"/>
                <a:defRPr sz="2000">
                  <a:solidFill>
                    <a:schemeClr val="tx1"/>
                  </a:solidFill>
                  <a:latin typeface="Times New Roman" charset="0"/>
                </a:defRPr>
              </a:lvl9pPr>
            </a:lstStyle>
            <a:p>
              <a:pPr>
                <a:spcBef>
                  <a:spcPct val="0"/>
                </a:spcBef>
                <a:buClrTx/>
                <a:buSzTx/>
                <a:buFontTx/>
                <a:buNone/>
              </a:pPr>
              <a:endParaRPr lang="en-US" altLang="en-US" sz="1800">
                <a:solidFill>
                  <a:schemeClr val="accent1"/>
                </a:solidFill>
              </a:endParaRPr>
            </a:p>
          </p:txBody>
        </p:sp>
        <p:sp>
          <p:nvSpPr>
            <p:cNvPr id="136210" name="Rectangle 16"/>
            <p:cNvSpPr>
              <a:spLocks noChangeArrowheads="1"/>
            </p:cNvSpPr>
            <p:nvPr/>
          </p:nvSpPr>
          <p:spPr bwMode="auto">
            <a:xfrm>
              <a:off x="672" y="3365"/>
              <a:ext cx="792" cy="216"/>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30000"/>
                </a:spcBef>
                <a:buClr>
                  <a:schemeClr val="accent1"/>
                </a:buClr>
                <a:buSzPct val="75000"/>
                <a:buFont typeface="Wingdings" charset="2"/>
                <a:buChar char="q"/>
                <a:defRPr sz="2400">
                  <a:solidFill>
                    <a:schemeClr val="tx1"/>
                  </a:solidFill>
                  <a:latin typeface="Arial" charset="0"/>
                </a:defRPr>
              </a:lvl1pPr>
              <a:lvl2pPr marL="742950" indent="-285750">
                <a:spcBef>
                  <a:spcPct val="30000"/>
                </a:spcBef>
                <a:buClr>
                  <a:schemeClr val="accent1"/>
                </a:buClr>
                <a:buSzPct val="75000"/>
                <a:buFont typeface="Monotype Sorts" charset="2"/>
                <a:buChar char="l"/>
                <a:defRPr sz="2000">
                  <a:solidFill>
                    <a:schemeClr val="tx1"/>
                  </a:solidFill>
                  <a:latin typeface="Arial" charset="0"/>
                </a:defRPr>
              </a:lvl2pPr>
              <a:lvl3pPr marL="1143000" indent="-228600">
                <a:spcBef>
                  <a:spcPct val="30000"/>
                </a:spcBef>
                <a:buClr>
                  <a:schemeClr val="accent1"/>
                </a:buClr>
                <a:buSzPct val="100000"/>
                <a:buChar char="-"/>
                <a:defRPr>
                  <a:solidFill>
                    <a:schemeClr val="tx1"/>
                  </a:solidFill>
                  <a:latin typeface="Arial" charset="0"/>
                </a:defRPr>
              </a:lvl3pPr>
              <a:lvl4pPr marL="1600200" indent="-228600">
                <a:spcBef>
                  <a:spcPct val="20000"/>
                </a:spcBef>
                <a:buChar char="–"/>
                <a:defRPr sz="2000">
                  <a:solidFill>
                    <a:schemeClr val="tx1"/>
                  </a:solidFill>
                  <a:latin typeface="Times New Roman" charset="0"/>
                </a:defRPr>
              </a:lvl4pPr>
              <a:lvl5pPr marL="2057400" indent="-228600">
                <a:spcBef>
                  <a:spcPct val="20000"/>
                </a:spcBef>
                <a:buChar char="»"/>
                <a:defRPr sz="2000">
                  <a:solidFill>
                    <a:schemeClr val="tx1"/>
                  </a:solidFill>
                  <a:latin typeface="Times New Roman" charset="0"/>
                </a:defRPr>
              </a:lvl5pPr>
              <a:lvl6pPr marL="2514600" indent="-228600" eaLnBrk="0" fontAlgn="base" hangingPunct="0">
                <a:spcBef>
                  <a:spcPct val="20000"/>
                </a:spcBef>
                <a:spcAft>
                  <a:spcPct val="0"/>
                </a:spcAft>
                <a:buChar char="»"/>
                <a:defRPr sz="2000">
                  <a:solidFill>
                    <a:schemeClr val="tx1"/>
                  </a:solidFill>
                  <a:latin typeface="Times New Roman" charset="0"/>
                </a:defRPr>
              </a:lvl6pPr>
              <a:lvl7pPr marL="2971800" indent="-228600" eaLnBrk="0" fontAlgn="base" hangingPunct="0">
                <a:spcBef>
                  <a:spcPct val="20000"/>
                </a:spcBef>
                <a:spcAft>
                  <a:spcPct val="0"/>
                </a:spcAft>
                <a:buChar char="»"/>
                <a:defRPr sz="2000">
                  <a:solidFill>
                    <a:schemeClr val="tx1"/>
                  </a:solidFill>
                  <a:latin typeface="Times New Roman" charset="0"/>
                </a:defRPr>
              </a:lvl7pPr>
              <a:lvl8pPr marL="3429000" indent="-228600" eaLnBrk="0" fontAlgn="base" hangingPunct="0">
                <a:spcBef>
                  <a:spcPct val="20000"/>
                </a:spcBef>
                <a:spcAft>
                  <a:spcPct val="0"/>
                </a:spcAft>
                <a:buChar char="»"/>
                <a:defRPr sz="2000">
                  <a:solidFill>
                    <a:schemeClr val="tx1"/>
                  </a:solidFill>
                  <a:latin typeface="Times New Roman" charset="0"/>
                </a:defRPr>
              </a:lvl8pPr>
              <a:lvl9pPr marL="3886200" indent="-228600" eaLnBrk="0" fontAlgn="base" hangingPunct="0">
                <a:spcBef>
                  <a:spcPct val="20000"/>
                </a:spcBef>
                <a:spcAft>
                  <a:spcPct val="0"/>
                </a:spcAft>
                <a:buChar char="»"/>
                <a:defRPr sz="2000">
                  <a:solidFill>
                    <a:schemeClr val="tx1"/>
                  </a:solidFill>
                  <a:latin typeface="Times New Roman" charset="0"/>
                </a:defRPr>
              </a:lvl9pPr>
            </a:lstStyle>
            <a:p>
              <a:pPr>
                <a:spcBef>
                  <a:spcPct val="0"/>
                </a:spcBef>
                <a:buClrTx/>
                <a:buSzTx/>
                <a:buFontTx/>
                <a:buNone/>
              </a:pPr>
              <a:endParaRPr lang="en-US" altLang="en-US" sz="1800">
                <a:solidFill>
                  <a:schemeClr val="accent1"/>
                </a:solidFill>
              </a:endParaRPr>
            </a:p>
          </p:txBody>
        </p:sp>
        <p:sp>
          <p:nvSpPr>
            <p:cNvPr id="136211" name="Rectangle 17"/>
            <p:cNvSpPr>
              <a:spLocks noChangeArrowheads="1"/>
            </p:cNvSpPr>
            <p:nvPr/>
          </p:nvSpPr>
          <p:spPr bwMode="auto">
            <a:xfrm>
              <a:off x="864" y="3389"/>
              <a:ext cx="259"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lvl1pPr>
                <a:spcBef>
                  <a:spcPct val="30000"/>
                </a:spcBef>
                <a:buClr>
                  <a:schemeClr val="accent1"/>
                </a:buClr>
                <a:buSzPct val="75000"/>
                <a:buFont typeface="Wingdings" charset="2"/>
                <a:buChar char="q"/>
                <a:defRPr sz="2400">
                  <a:solidFill>
                    <a:schemeClr val="tx1"/>
                  </a:solidFill>
                  <a:latin typeface="Arial" charset="0"/>
                </a:defRPr>
              </a:lvl1pPr>
              <a:lvl2pPr marL="742950" indent="-285750">
                <a:spcBef>
                  <a:spcPct val="30000"/>
                </a:spcBef>
                <a:buClr>
                  <a:schemeClr val="accent1"/>
                </a:buClr>
                <a:buSzPct val="75000"/>
                <a:buFont typeface="Monotype Sorts" charset="2"/>
                <a:buChar char="l"/>
                <a:defRPr sz="2000">
                  <a:solidFill>
                    <a:schemeClr val="tx1"/>
                  </a:solidFill>
                  <a:latin typeface="Arial" charset="0"/>
                </a:defRPr>
              </a:lvl2pPr>
              <a:lvl3pPr marL="1143000" indent="-228600">
                <a:spcBef>
                  <a:spcPct val="30000"/>
                </a:spcBef>
                <a:buClr>
                  <a:schemeClr val="accent1"/>
                </a:buClr>
                <a:buSzPct val="100000"/>
                <a:buChar char="-"/>
                <a:defRPr>
                  <a:solidFill>
                    <a:schemeClr val="tx1"/>
                  </a:solidFill>
                  <a:latin typeface="Arial" charset="0"/>
                </a:defRPr>
              </a:lvl3pPr>
              <a:lvl4pPr marL="1600200" indent="-228600">
                <a:spcBef>
                  <a:spcPct val="20000"/>
                </a:spcBef>
                <a:buChar char="–"/>
                <a:defRPr sz="2000">
                  <a:solidFill>
                    <a:schemeClr val="tx1"/>
                  </a:solidFill>
                  <a:latin typeface="Times New Roman" charset="0"/>
                </a:defRPr>
              </a:lvl4pPr>
              <a:lvl5pPr marL="2057400" indent="-228600">
                <a:spcBef>
                  <a:spcPct val="20000"/>
                </a:spcBef>
                <a:buChar char="»"/>
                <a:defRPr sz="2000">
                  <a:solidFill>
                    <a:schemeClr val="tx1"/>
                  </a:solidFill>
                  <a:latin typeface="Times New Roman" charset="0"/>
                </a:defRPr>
              </a:lvl5pPr>
              <a:lvl6pPr marL="2514600" indent="-228600" eaLnBrk="0" fontAlgn="base" hangingPunct="0">
                <a:spcBef>
                  <a:spcPct val="20000"/>
                </a:spcBef>
                <a:spcAft>
                  <a:spcPct val="0"/>
                </a:spcAft>
                <a:buChar char="»"/>
                <a:defRPr sz="2000">
                  <a:solidFill>
                    <a:schemeClr val="tx1"/>
                  </a:solidFill>
                  <a:latin typeface="Times New Roman" charset="0"/>
                </a:defRPr>
              </a:lvl6pPr>
              <a:lvl7pPr marL="2971800" indent="-228600" eaLnBrk="0" fontAlgn="base" hangingPunct="0">
                <a:spcBef>
                  <a:spcPct val="20000"/>
                </a:spcBef>
                <a:spcAft>
                  <a:spcPct val="0"/>
                </a:spcAft>
                <a:buChar char="»"/>
                <a:defRPr sz="2000">
                  <a:solidFill>
                    <a:schemeClr val="tx1"/>
                  </a:solidFill>
                  <a:latin typeface="Times New Roman" charset="0"/>
                </a:defRPr>
              </a:lvl7pPr>
              <a:lvl8pPr marL="3429000" indent="-228600" eaLnBrk="0" fontAlgn="base" hangingPunct="0">
                <a:spcBef>
                  <a:spcPct val="20000"/>
                </a:spcBef>
                <a:spcAft>
                  <a:spcPct val="0"/>
                </a:spcAft>
                <a:buChar char="»"/>
                <a:defRPr sz="2000">
                  <a:solidFill>
                    <a:schemeClr val="tx1"/>
                  </a:solidFill>
                  <a:latin typeface="Times New Roman" charset="0"/>
                </a:defRPr>
              </a:lvl8pPr>
              <a:lvl9pPr marL="3886200" indent="-228600" eaLnBrk="0" fontAlgn="base" hangingPunct="0">
                <a:spcBef>
                  <a:spcPct val="20000"/>
                </a:spcBef>
                <a:spcAft>
                  <a:spcPct val="0"/>
                </a:spcAft>
                <a:buChar char="»"/>
                <a:defRPr sz="2000">
                  <a:solidFill>
                    <a:schemeClr val="tx1"/>
                  </a:solidFill>
                  <a:latin typeface="Times New Roman" charset="0"/>
                </a:defRPr>
              </a:lvl9pPr>
            </a:lstStyle>
            <a:p>
              <a:pPr>
                <a:lnSpc>
                  <a:spcPct val="85000"/>
                </a:lnSpc>
                <a:spcBef>
                  <a:spcPct val="0"/>
                </a:spcBef>
                <a:buClrTx/>
                <a:buSzTx/>
                <a:buFontTx/>
                <a:buNone/>
              </a:pPr>
              <a:r>
                <a:rPr lang="en-US" altLang="en-US" sz="1800" b="1"/>
                <a:t>op</a:t>
              </a:r>
            </a:p>
          </p:txBody>
        </p:sp>
        <p:sp>
          <p:nvSpPr>
            <p:cNvPr id="136212" name="Rectangle 18"/>
            <p:cNvSpPr>
              <a:spLocks noChangeArrowheads="1"/>
            </p:cNvSpPr>
            <p:nvPr/>
          </p:nvSpPr>
          <p:spPr bwMode="auto">
            <a:xfrm>
              <a:off x="1472" y="3365"/>
              <a:ext cx="600" cy="216"/>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30000"/>
                </a:spcBef>
                <a:buClr>
                  <a:schemeClr val="accent1"/>
                </a:buClr>
                <a:buSzPct val="75000"/>
                <a:buFont typeface="Wingdings" charset="2"/>
                <a:buChar char="q"/>
                <a:defRPr sz="2400">
                  <a:solidFill>
                    <a:schemeClr val="tx1"/>
                  </a:solidFill>
                  <a:latin typeface="Arial" charset="0"/>
                </a:defRPr>
              </a:lvl1pPr>
              <a:lvl2pPr marL="742950" indent="-285750">
                <a:spcBef>
                  <a:spcPct val="30000"/>
                </a:spcBef>
                <a:buClr>
                  <a:schemeClr val="accent1"/>
                </a:buClr>
                <a:buSzPct val="75000"/>
                <a:buFont typeface="Monotype Sorts" charset="2"/>
                <a:buChar char="l"/>
                <a:defRPr sz="2000">
                  <a:solidFill>
                    <a:schemeClr val="tx1"/>
                  </a:solidFill>
                  <a:latin typeface="Arial" charset="0"/>
                </a:defRPr>
              </a:lvl2pPr>
              <a:lvl3pPr marL="1143000" indent="-228600">
                <a:spcBef>
                  <a:spcPct val="30000"/>
                </a:spcBef>
                <a:buClr>
                  <a:schemeClr val="accent1"/>
                </a:buClr>
                <a:buSzPct val="100000"/>
                <a:buChar char="-"/>
                <a:defRPr>
                  <a:solidFill>
                    <a:schemeClr val="tx1"/>
                  </a:solidFill>
                  <a:latin typeface="Arial" charset="0"/>
                </a:defRPr>
              </a:lvl3pPr>
              <a:lvl4pPr marL="1600200" indent="-228600">
                <a:spcBef>
                  <a:spcPct val="20000"/>
                </a:spcBef>
                <a:buChar char="–"/>
                <a:defRPr sz="2000">
                  <a:solidFill>
                    <a:schemeClr val="tx1"/>
                  </a:solidFill>
                  <a:latin typeface="Times New Roman" charset="0"/>
                </a:defRPr>
              </a:lvl4pPr>
              <a:lvl5pPr marL="2057400" indent="-228600">
                <a:spcBef>
                  <a:spcPct val="20000"/>
                </a:spcBef>
                <a:buChar char="»"/>
                <a:defRPr sz="2000">
                  <a:solidFill>
                    <a:schemeClr val="tx1"/>
                  </a:solidFill>
                  <a:latin typeface="Times New Roman" charset="0"/>
                </a:defRPr>
              </a:lvl5pPr>
              <a:lvl6pPr marL="2514600" indent="-228600" eaLnBrk="0" fontAlgn="base" hangingPunct="0">
                <a:spcBef>
                  <a:spcPct val="20000"/>
                </a:spcBef>
                <a:spcAft>
                  <a:spcPct val="0"/>
                </a:spcAft>
                <a:buChar char="»"/>
                <a:defRPr sz="2000">
                  <a:solidFill>
                    <a:schemeClr val="tx1"/>
                  </a:solidFill>
                  <a:latin typeface="Times New Roman" charset="0"/>
                </a:defRPr>
              </a:lvl6pPr>
              <a:lvl7pPr marL="2971800" indent="-228600" eaLnBrk="0" fontAlgn="base" hangingPunct="0">
                <a:spcBef>
                  <a:spcPct val="20000"/>
                </a:spcBef>
                <a:spcAft>
                  <a:spcPct val="0"/>
                </a:spcAft>
                <a:buChar char="»"/>
                <a:defRPr sz="2000">
                  <a:solidFill>
                    <a:schemeClr val="tx1"/>
                  </a:solidFill>
                  <a:latin typeface="Times New Roman" charset="0"/>
                </a:defRPr>
              </a:lvl7pPr>
              <a:lvl8pPr marL="3429000" indent="-228600" eaLnBrk="0" fontAlgn="base" hangingPunct="0">
                <a:spcBef>
                  <a:spcPct val="20000"/>
                </a:spcBef>
                <a:spcAft>
                  <a:spcPct val="0"/>
                </a:spcAft>
                <a:buChar char="»"/>
                <a:defRPr sz="2000">
                  <a:solidFill>
                    <a:schemeClr val="tx1"/>
                  </a:solidFill>
                  <a:latin typeface="Times New Roman" charset="0"/>
                </a:defRPr>
              </a:lvl8pPr>
              <a:lvl9pPr marL="3886200" indent="-228600" eaLnBrk="0" fontAlgn="base" hangingPunct="0">
                <a:spcBef>
                  <a:spcPct val="20000"/>
                </a:spcBef>
                <a:spcAft>
                  <a:spcPct val="0"/>
                </a:spcAft>
                <a:buChar char="»"/>
                <a:defRPr sz="2000">
                  <a:solidFill>
                    <a:schemeClr val="tx1"/>
                  </a:solidFill>
                  <a:latin typeface="Times New Roman" charset="0"/>
                </a:defRPr>
              </a:lvl9pPr>
            </a:lstStyle>
            <a:p>
              <a:pPr>
                <a:spcBef>
                  <a:spcPct val="0"/>
                </a:spcBef>
                <a:buClrTx/>
                <a:buSzTx/>
                <a:buFontTx/>
                <a:buNone/>
              </a:pPr>
              <a:endParaRPr lang="en-US" altLang="en-US" sz="1800">
                <a:solidFill>
                  <a:schemeClr val="accent1"/>
                </a:solidFill>
              </a:endParaRPr>
            </a:p>
          </p:txBody>
        </p:sp>
        <p:sp>
          <p:nvSpPr>
            <p:cNvPr id="136213" name="Rectangle 19"/>
            <p:cNvSpPr>
              <a:spLocks noChangeArrowheads="1"/>
            </p:cNvSpPr>
            <p:nvPr/>
          </p:nvSpPr>
          <p:spPr bwMode="auto">
            <a:xfrm>
              <a:off x="2080" y="3365"/>
              <a:ext cx="600" cy="216"/>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30000"/>
                </a:spcBef>
                <a:buClr>
                  <a:schemeClr val="accent1"/>
                </a:buClr>
                <a:buSzPct val="75000"/>
                <a:buFont typeface="Wingdings" charset="2"/>
                <a:buChar char="q"/>
                <a:defRPr sz="2400">
                  <a:solidFill>
                    <a:schemeClr val="tx1"/>
                  </a:solidFill>
                  <a:latin typeface="Arial" charset="0"/>
                </a:defRPr>
              </a:lvl1pPr>
              <a:lvl2pPr marL="742950" indent="-285750">
                <a:spcBef>
                  <a:spcPct val="30000"/>
                </a:spcBef>
                <a:buClr>
                  <a:schemeClr val="accent1"/>
                </a:buClr>
                <a:buSzPct val="75000"/>
                <a:buFont typeface="Monotype Sorts" charset="2"/>
                <a:buChar char="l"/>
                <a:defRPr sz="2000">
                  <a:solidFill>
                    <a:schemeClr val="tx1"/>
                  </a:solidFill>
                  <a:latin typeface="Arial" charset="0"/>
                </a:defRPr>
              </a:lvl2pPr>
              <a:lvl3pPr marL="1143000" indent="-228600">
                <a:spcBef>
                  <a:spcPct val="30000"/>
                </a:spcBef>
                <a:buClr>
                  <a:schemeClr val="accent1"/>
                </a:buClr>
                <a:buSzPct val="100000"/>
                <a:buChar char="-"/>
                <a:defRPr>
                  <a:solidFill>
                    <a:schemeClr val="tx1"/>
                  </a:solidFill>
                  <a:latin typeface="Arial" charset="0"/>
                </a:defRPr>
              </a:lvl3pPr>
              <a:lvl4pPr marL="1600200" indent="-228600">
                <a:spcBef>
                  <a:spcPct val="20000"/>
                </a:spcBef>
                <a:buChar char="–"/>
                <a:defRPr sz="2000">
                  <a:solidFill>
                    <a:schemeClr val="tx1"/>
                  </a:solidFill>
                  <a:latin typeface="Times New Roman" charset="0"/>
                </a:defRPr>
              </a:lvl4pPr>
              <a:lvl5pPr marL="2057400" indent="-228600">
                <a:spcBef>
                  <a:spcPct val="20000"/>
                </a:spcBef>
                <a:buChar char="»"/>
                <a:defRPr sz="2000">
                  <a:solidFill>
                    <a:schemeClr val="tx1"/>
                  </a:solidFill>
                  <a:latin typeface="Times New Roman" charset="0"/>
                </a:defRPr>
              </a:lvl5pPr>
              <a:lvl6pPr marL="2514600" indent="-228600" eaLnBrk="0" fontAlgn="base" hangingPunct="0">
                <a:spcBef>
                  <a:spcPct val="20000"/>
                </a:spcBef>
                <a:spcAft>
                  <a:spcPct val="0"/>
                </a:spcAft>
                <a:buChar char="»"/>
                <a:defRPr sz="2000">
                  <a:solidFill>
                    <a:schemeClr val="tx1"/>
                  </a:solidFill>
                  <a:latin typeface="Times New Roman" charset="0"/>
                </a:defRPr>
              </a:lvl6pPr>
              <a:lvl7pPr marL="2971800" indent="-228600" eaLnBrk="0" fontAlgn="base" hangingPunct="0">
                <a:spcBef>
                  <a:spcPct val="20000"/>
                </a:spcBef>
                <a:spcAft>
                  <a:spcPct val="0"/>
                </a:spcAft>
                <a:buChar char="»"/>
                <a:defRPr sz="2000">
                  <a:solidFill>
                    <a:schemeClr val="tx1"/>
                  </a:solidFill>
                  <a:latin typeface="Times New Roman" charset="0"/>
                </a:defRPr>
              </a:lvl7pPr>
              <a:lvl8pPr marL="3429000" indent="-228600" eaLnBrk="0" fontAlgn="base" hangingPunct="0">
                <a:spcBef>
                  <a:spcPct val="20000"/>
                </a:spcBef>
                <a:spcAft>
                  <a:spcPct val="0"/>
                </a:spcAft>
                <a:buChar char="»"/>
                <a:defRPr sz="2000">
                  <a:solidFill>
                    <a:schemeClr val="tx1"/>
                  </a:solidFill>
                  <a:latin typeface="Times New Roman" charset="0"/>
                </a:defRPr>
              </a:lvl8pPr>
              <a:lvl9pPr marL="3886200" indent="-228600" eaLnBrk="0" fontAlgn="base" hangingPunct="0">
                <a:spcBef>
                  <a:spcPct val="20000"/>
                </a:spcBef>
                <a:spcAft>
                  <a:spcPct val="0"/>
                </a:spcAft>
                <a:buChar char="»"/>
                <a:defRPr sz="2000">
                  <a:solidFill>
                    <a:schemeClr val="tx1"/>
                  </a:solidFill>
                  <a:latin typeface="Times New Roman" charset="0"/>
                </a:defRPr>
              </a:lvl9pPr>
            </a:lstStyle>
            <a:p>
              <a:pPr>
                <a:spcBef>
                  <a:spcPct val="0"/>
                </a:spcBef>
                <a:buClrTx/>
                <a:buSzTx/>
                <a:buFontTx/>
                <a:buNone/>
              </a:pPr>
              <a:endParaRPr lang="en-US" altLang="en-US" sz="1800">
                <a:solidFill>
                  <a:schemeClr val="accent1"/>
                </a:solidFill>
              </a:endParaRPr>
            </a:p>
          </p:txBody>
        </p:sp>
        <p:sp>
          <p:nvSpPr>
            <p:cNvPr id="136214" name="Rectangle 20"/>
            <p:cNvSpPr>
              <a:spLocks noChangeArrowheads="1"/>
            </p:cNvSpPr>
            <p:nvPr/>
          </p:nvSpPr>
          <p:spPr bwMode="auto">
            <a:xfrm>
              <a:off x="2688" y="3365"/>
              <a:ext cx="1880" cy="216"/>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30000"/>
                </a:spcBef>
                <a:buClr>
                  <a:schemeClr val="accent1"/>
                </a:buClr>
                <a:buSzPct val="75000"/>
                <a:buFont typeface="Wingdings" charset="2"/>
                <a:buChar char="q"/>
                <a:defRPr sz="2400">
                  <a:solidFill>
                    <a:schemeClr val="tx1"/>
                  </a:solidFill>
                  <a:latin typeface="Arial" charset="0"/>
                </a:defRPr>
              </a:lvl1pPr>
              <a:lvl2pPr marL="742950" indent="-285750">
                <a:spcBef>
                  <a:spcPct val="30000"/>
                </a:spcBef>
                <a:buClr>
                  <a:schemeClr val="accent1"/>
                </a:buClr>
                <a:buSzPct val="75000"/>
                <a:buFont typeface="Monotype Sorts" charset="2"/>
                <a:buChar char="l"/>
                <a:defRPr sz="2000">
                  <a:solidFill>
                    <a:schemeClr val="tx1"/>
                  </a:solidFill>
                  <a:latin typeface="Arial" charset="0"/>
                </a:defRPr>
              </a:lvl2pPr>
              <a:lvl3pPr marL="1143000" indent="-228600">
                <a:spcBef>
                  <a:spcPct val="30000"/>
                </a:spcBef>
                <a:buClr>
                  <a:schemeClr val="accent1"/>
                </a:buClr>
                <a:buSzPct val="100000"/>
                <a:buChar char="-"/>
                <a:defRPr>
                  <a:solidFill>
                    <a:schemeClr val="tx1"/>
                  </a:solidFill>
                  <a:latin typeface="Arial" charset="0"/>
                </a:defRPr>
              </a:lvl3pPr>
              <a:lvl4pPr marL="1600200" indent="-228600">
                <a:spcBef>
                  <a:spcPct val="20000"/>
                </a:spcBef>
                <a:buChar char="–"/>
                <a:defRPr sz="2000">
                  <a:solidFill>
                    <a:schemeClr val="tx1"/>
                  </a:solidFill>
                  <a:latin typeface="Times New Roman" charset="0"/>
                </a:defRPr>
              </a:lvl4pPr>
              <a:lvl5pPr marL="2057400" indent="-228600">
                <a:spcBef>
                  <a:spcPct val="20000"/>
                </a:spcBef>
                <a:buChar char="»"/>
                <a:defRPr sz="2000">
                  <a:solidFill>
                    <a:schemeClr val="tx1"/>
                  </a:solidFill>
                  <a:latin typeface="Times New Roman" charset="0"/>
                </a:defRPr>
              </a:lvl5pPr>
              <a:lvl6pPr marL="2514600" indent="-228600" eaLnBrk="0" fontAlgn="base" hangingPunct="0">
                <a:spcBef>
                  <a:spcPct val="20000"/>
                </a:spcBef>
                <a:spcAft>
                  <a:spcPct val="0"/>
                </a:spcAft>
                <a:buChar char="»"/>
                <a:defRPr sz="2000">
                  <a:solidFill>
                    <a:schemeClr val="tx1"/>
                  </a:solidFill>
                  <a:latin typeface="Times New Roman" charset="0"/>
                </a:defRPr>
              </a:lvl6pPr>
              <a:lvl7pPr marL="2971800" indent="-228600" eaLnBrk="0" fontAlgn="base" hangingPunct="0">
                <a:spcBef>
                  <a:spcPct val="20000"/>
                </a:spcBef>
                <a:spcAft>
                  <a:spcPct val="0"/>
                </a:spcAft>
                <a:buChar char="»"/>
                <a:defRPr sz="2000">
                  <a:solidFill>
                    <a:schemeClr val="tx1"/>
                  </a:solidFill>
                  <a:latin typeface="Times New Roman" charset="0"/>
                </a:defRPr>
              </a:lvl7pPr>
              <a:lvl8pPr marL="3429000" indent="-228600" eaLnBrk="0" fontAlgn="base" hangingPunct="0">
                <a:spcBef>
                  <a:spcPct val="20000"/>
                </a:spcBef>
                <a:spcAft>
                  <a:spcPct val="0"/>
                </a:spcAft>
                <a:buChar char="»"/>
                <a:defRPr sz="2000">
                  <a:solidFill>
                    <a:schemeClr val="tx1"/>
                  </a:solidFill>
                  <a:latin typeface="Times New Roman" charset="0"/>
                </a:defRPr>
              </a:lvl8pPr>
              <a:lvl9pPr marL="3886200" indent="-228600" eaLnBrk="0" fontAlgn="base" hangingPunct="0">
                <a:spcBef>
                  <a:spcPct val="20000"/>
                </a:spcBef>
                <a:spcAft>
                  <a:spcPct val="0"/>
                </a:spcAft>
                <a:buChar char="»"/>
                <a:defRPr sz="2000">
                  <a:solidFill>
                    <a:schemeClr val="tx1"/>
                  </a:solidFill>
                  <a:latin typeface="Times New Roman" charset="0"/>
                </a:defRPr>
              </a:lvl9pPr>
            </a:lstStyle>
            <a:p>
              <a:pPr>
                <a:spcBef>
                  <a:spcPct val="0"/>
                </a:spcBef>
                <a:buClrTx/>
                <a:buSzTx/>
                <a:buFontTx/>
                <a:buNone/>
              </a:pPr>
              <a:endParaRPr lang="en-US" altLang="en-US" sz="1800">
                <a:solidFill>
                  <a:schemeClr val="accent1"/>
                </a:solidFill>
              </a:endParaRPr>
            </a:p>
          </p:txBody>
        </p:sp>
        <p:sp>
          <p:nvSpPr>
            <p:cNvPr id="136215" name="Rectangle 21"/>
            <p:cNvSpPr>
              <a:spLocks noChangeArrowheads="1"/>
            </p:cNvSpPr>
            <p:nvPr/>
          </p:nvSpPr>
          <p:spPr bwMode="auto">
            <a:xfrm>
              <a:off x="672" y="3685"/>
              <a:ext cx="792" cy="216"/>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30000"/>
                </a:spcBef>
                <a:buClr>
                  <a:schemeClr val="accent1"/>
                </a:buClr>
                <a:buSzPct val="75000"/>
                <a:buFont typeface="Wingdings" charset="2"/>
                <a:buChar char="q"/>
                <a:defRPr sz="2400">
                  <a:solidFill>
                    <a:schemeClr val="tx1"/>
                  </a:solidFill>
                  <a:latin typeface="Arial" charset="0"/>
                </a:defRPr>
              </a:lvl1pPr>
              <a:lvl2pPr marL="742950" indent="-285750">
                <a:spcBef>
                  <a:spcPct val="30000"/>
                </a:spcBef>
                <a:buClr>
                  <a:schemeClr val="accent1"/>
                </a:buClr>
                <a:buSzPct val="75000"/>
                <a:buFont typeface="Monotype Sorts" charset="2"/>
                <a:buChar char="l"/>
                <a:defRPr sz="2000">
                  <a:solidFill>
                    <a:schemeClr val="tx1"/>
                  </a:solidFill>
                  <a:latin typeface="Arial" charset="0"/>
                </a:defRPr>
              </a:lvl2pPr>
              <a:lvl3pPr marL="1143000" indent="-228600">
                <a:spcBef>
                  <a:spcPct val="30000"/>
                </a:spcBef>
                <a:buClr>
                  <a:schemeClr val="accent1"/>
                </a:buClr>
                <a:buSzPct val="100000"/>
                <a:buChar char="-"/>
                <a:defRPr>
                  <a:solidFill>
                    <a:schemeClr val="tx1"/>
                  </a:solidFill>
                  <a:latin typeface="Arial" charset="0"/>
                </a:defRPr>
              </a:lvl3pPr>
              <a:lvl4pPr marL="1600200" indent="-228600">
                <a:spcBef>
                  <a:spcPct val="20000"/>
                </a:spcBef>
                <a:buChar char="–"/>
                <a:defRPr sz="2000">
                  <a:solidFill>
                    <a:schemeClr val="tx1"/>
                  </a:solidFill>
                  <a:latin typeface="Times New Roman" charset="0"/>
                </a:defRPr>
              </a:lvl4pPr>
              <a:lvl5pPr marL="2057400" indent="-228600">
                <a:spcBef>
                  <a:spcPct val="20000"/>
                </a:spcBef>
                <a:buChar char="»"/>
                <a:defRPr sz="2000">
                  <a:solidFill>
                    <a:schemeClr val="tx1"/>
                  </a:solidFill>
                  <a:latin typeface="Times New Roman" charset="0"/>
                </a:defRPr>
              </a:lvl5pPr>
              <a:lvl6pPr marL="2514600" indent="-228600" eaLnBrk="0" fontAlgn="base" hangingPunct="0">
                <a:spcBef>
                  <a:spcPct val="20000"/>
                </a:spcBef>
                <a:spcAft>
                  <a:spcPct val="0"/>
                </a:spcAft>
                <a:buChar char="»"/>
                <a:defRPr sz="2000">
                  <a:solidFill>
                    <a:schemeClr val="tx1"/>
                  </a:solidFill>
                  <a:latin typeface="Times New Roman" charset="0"/>
                </a:defRPr>
              </a:lvl6pPr>
              <a:lvl7pPr marL="2971800" indent="-228600" eaLnBrk="0" fontAlgn="base" hangingPunct="0">
                <a:spcBef>
                  <a:spcPct val="20000"/>
                </a:spcBef>
                <a:spcAft>
                  <a:spcPct val="0"/>
                </a:spcAft>
                <a:buChar char="»"/>
                <a:defRPr sz="2000">
                  <a:solidFill>
                    <a:schemeClr val="tx1"/>
                  </a:solidFill>
                  <a:latin typeface="Times New Roman" charset="0"/>
                </a:defRPr>
              </a:lvl7pPr>
              <a:lvl8pPr marL="3429000" indent="-228600" eaLnBrk="0" fontAlgn="base" hangingPunct="0">
                <a:spcBef>
                  <a:spcPct val="20000"/>
                </a:spcBef>
                <a:spcAft>
                  <a:spcPct val="0"/>
                </a:spcAft>
                <a:buChar char="»"/>
                <a:defRPr sz="2000">
                  <a:solidFill>
                    <a:schemeClr val="tx1"/>
                  </a:solidFill>
                  <a:latin typeface="Times New Roman" charset="0"/>
                </a:defRPr>
              </a:lvl8pPr>
              <a:lvl9pPr marL="3886200" indent="-228600" eaLnBrk="0" fontAlgn="base" hangingPunct="0">
                <a:spcBef>
                  <a:spcPct val="20000"/>
                </a:spcBef>
                <a:spcAft>
                  <a:spcPct val="0"/>
                </a:spcAft>
                <a:buChar char="»"/>
                <a:defRPr sz="2000">
                  <a:solidFill>
                    <a:schemeClr val="tx1"/>
                  </a:solidFill>
                  <a:latin typeface="Times New Roman" charset="0"/>
                </a:defRPr>
              </a:lvl9pPr>
            </a:lstStyle>
            <a:p>
              <a:pPr>
                <a:spcBef>
                  <a:spcPct val="0"/>
                </a:spcBef>
                <a:buClrTx/>
                <a:buSzTx/>
                <a:buFontTx/>
                <a:buNone/>
              </a:pPr>
              <a:endParaRPr lang="en-US" altLang="en-US" sz="1800">
                <a:solidFill>
                  <a:schemeClr val="accent1"/>
                </a:solidFill>
              </a:endParaRPr>
            </a:p>
          </p:txBody>
        </p:sp>
        <p:sp>
          <p:nvSpPr>
            <p:cNvPr id="136216" name="Rectangle 22"/>
            <p:cNvSpPr>
              <a:spLocks noChangeArrowheads="1"/>
            </p:cNvSpPr>
            <p:nvPr/>
          </p:nvSpPr>
          <p:spPr bwMode="auto">
            <a:xfrm>
              <a:off x="864" y="3709"/>
              <a:ext cx="259"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lvl1pPr>
                <a:spcBef>
                  <a:spcPct val="30000"/>
                </a:spcBef>
                <a:buClr>
                  <a:schemeClr val="accent1"/>
                </a:buClr>
                <a:buSzPct val="75000"/>
                <a:buFont typeface="Wingdings" charset="2"/>
                <a:buChar char="q"/>
                <a:defRPr sz="2400">
                  <a:solidFill>
                    <a:schemeClr val="tx1"/>
                  </a:solidFill>
                  <a:latin typeface="Arial" charset="0"/>
                </a:defRPr>
              </a:lvl1pPr>
              <a:lvl2pPr marL="742950" indent="-285750">
                <a:spcBef>
                  <a:spcPct val="30000"/>
                </a:spcBef>
                <a:buClr>
                  <a:schemeClr val="accent1"/>
                </a:buClr>
                <a:buSzPct val="75000"/>
                <a:buFont typeface="Monotype Sorts" charset="2"/>
                <a:buChar char="l"/>
                <a:defRPr sz="2000">
                  <a:solidFill>
                    <a:schemeClr val="tx1"/>
                  </a:solidFill>
                  <a:latin typeface="Arial" charset="0"/>
                </a:defRPr>
              </a:lvl2pPr>
              <a:lvl3pPr marL="1143000" indent="-228600">
                <a:spcBef>
                  <a:spcPct val="30000"/>
                </a:spcBef>
                <a:buClr>
                  <a:schemeClr val="accent1"/>
                </a:buClr>
                <a:buSzPct val="100000"/>
                <a:buChar char="-"/>
                <a:defRPr>
                  <a:solidFill>
                    <a:schemeClr val="tx1"/>
                  </a:solidFill>
                  <a:latin typeface="Arial" charset="0"/>
                </a:defRPr>
              </a:lvl3pPr>
              <a:lvl4pPr marL="1600200" indent="-228600">
                <a:spcBef>
                  <a:spcPct val="20000"/>
                </a:spcBef>
                <a:buChar char="–"/>
                <a:defRPr sz="2000">
                  <a:solidFill>
                    <a:schemeClr val="tx1"/>
                  </a:solidFill>
                  <a:latin typeface="Times New Roman" charset="0"/>
                </a:defRPr>
              </a:lvl4pPr>
              <a:lvl5pPr marL="2057400" indent="-228600">
                <a:spcBef>
                  <a:spcPct val="20000"/>
                </a:spcBef>
                <a:buChar char="»"/>
                <a:defRPr sz="2000">
                  <a:solidFill>
                    <a:schemeClr val="tx1"/>
                  </a:solidFill>
                  <a:latin typeface="Times New Roman" charset="0"/>
                </a:defRPr>
              </a:lvl5pPr>
              <a:lvl6pPr marL="2514600" indent="-228600" eaLnBrk="0" fontAlgn="base" hangingPunct="0">
                <a:spcBef>
                  <a:spcPct val="20000"/>
                </a:spcBef>
                <a:spcAft>
                  <a:spcPct val="0"/>
                </a:spcAft>
                <a:buChar char="»"/>
                <a:defRPr sz="2000">
                  <a:solidFill>
                    <a:schemeClr val="tx1"/>
                  </a:solidFill>
                  <a:latin typeface="Times New Roman" charset="0"/>
                </a:defRPr>
              </a:lvl6pPr>
              <a:lvl7pPr marL="2971800" indent="-228600" eaLnBrk="0" fontAlgn="base" hangingPunct="0">
                <a:spcBef>
                  <a:spcPct val="20000"/>
                </a:spcBef>
                <a:spcAft>
                  <a:spcPct val="0"/>
                </a:spcAft>
                <a:buChar char="»"/>
                <a:defRPr sz="2000">
                  <a:solidFill>
                    <a:schemeClr val="tx1"/>
                  </a:solidFill>
                  <a:latin typeface="Times New Roman" charset="0"/>
                </a:defRPr>
              </a:lvl7pPr>
              <a:lvl8pPr marL="3429000" indent="-228600" eaLnBrk="0" fontAlgn="base" hangingPunct="0">
                <a:spcBef>
                  <a:spcPct val="20000"/>
                </a:spcBef>
                <a:spcAft>
                  <a:spcPct val="0"/>
                </a:spcAft>
                <a:buChar char="»"/>
                <a:defRPr sz="2000">
                  <a:solidFill>
                    <a:schemeClr val="tx1"/>
                  </a:solidFill>
                  <a:latin typeface="Times New Roman" charset="0"/>
                </a:defRPr>
              </a:lvl8pPr>
              <a:lvl9pPr marL="3886200" indent="-228600" eaLnBrk="0" fontAlgn="base" hangingPunct="0">
                <a:spcBef>
                  <a:spcPct val="20000"/>
                </a:spcBef>
                <a:spcAft>
                  <a:spcPct val="0"/>
                </a:spcAft>
                <a:buChar char="»"/>
                <a:defRPr sz="2000">
                  <a:solidFill>
                    <a:schemeClr val="tx1"/>
                  </a:solidFill>
                  <a:latin typeface="Times New Roman" charset="0"/>
                </a:defRPr>
              </a:lvl9pPr>
            </a:lstStyle>
            <a:p>
              <a:pPr>
                <a:lnSpc>
                  <a:spcPct val="85000"/>
                </a:lnSpc>
                <a:spcBef>
                  <a:spcPct val="0"/>
                </a:spcBef>
                <a:buClrTx/>
                <a:buSzTx/>
                <a:buFontTx/>
                <a:buNone/>
              </a:pPr>
              <a:r>
                <a:rPr lang="en-US" altLang="en-US" sz="1800" b="1"/>
                <a:t>op</a:t>
              </a:r>
            </a:p>
          </p:txBody>
        </p:sp>
        <p:sp>
          <p:nvSpPr>
            <p:cNvPr id="136217" name="Rectangle 23"/>
            <p:cNvSpPr>
              <a:spLocks noChangeArrowheads="1"/>
            </p:cNvSpPr>
            <p:nvPr/>
          </p:nvSpPr>
          <p:spPr bwMode="auto">
            <a:xfrm>
              <a:off x="1472" y="3685"/>
              <a:ext cx="3096" cy="216"/>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30000"/>
                </a:spcBef>
                <a:buClr>
                  <a:schemeClr val="accent1"/>
                </a:buClr>
                <a:buSzPct val="75000"/>
                <a:buFont typeface="Wingdings" charset="2"/>
                <a:buChar char="q"/>
                <a:defRPr sz="2400">
                  <a:solidFill>
                    <a:schemeClr val="tx1"/>
                  </a:solidFill>
                  <a:latin typeface="Arial" charset="0"/>
                </a:defRPr>
              </a:lvl1pPr>
              <a:lvl2pPr marL="742950" indent="-285750">
                <a:spcBef>
                  <a:spcPct val="30000"/>
                </a:spcBef>
                <a:buClr>
                  <a:schemeClr val="accent1"/>
                </a:buClr>
                <a:buSzPct val="75000"/>
                <a:buFont typeface="Monotype Sorts" charset="2"/>
                <a:buChar char="l"/>
                <a:defRPr sz="2000">
                  <a:solidFill>
                    <a:schemeClr val="tx1"/>
                  </a:solidFill>
                  <a:latin typeface="Arial" charset="0"/>
                </a:defRPr>
              </a:lvl2pPr>
              <a:lvl3pPr marL="1143000" indent="-228600">
                <a:spcBef>
                  <a:spcPct val="30000"/>
                </a:spcBef>
                <a:buClr>
                  <a:schemeClr val="accent1"/>
                </a:buClr>
                <a:buSzPct val="100000"/>
                <a:buChar char="-"/>
                <a:defRPr>
                  <a:solidFill>
                    <a:schemeClr val="tx1"/>
                  </a:solidFill>
                  <a:latin typeface="Arial" charset="0"/>
                </a:defRPr>
              </a:lvl3pPr>
              <a:lvl4pPr marL="1600200" indent="-228600">
                <a:spcBef>
                  <a:spcPct val="20000"/>
                </a:spcBef>
                <a:buChar char="–"/>
                <a:defRPr sz="2000">
                  <a:solidFill>
                    <a:schemeClr val="tx1"/>
                  </a:solidFill>
                  <a:latin typeface="Times New Roman" charset="0"/>
                </a:defRPr>
              </a:lvl4pPr>
              <a:lvl5pPr marL="2057400" indent="-228600">
                <a:spcBef>
                  <a:spcPct val="20000"/>
                </a:spcBef>
                <a:buChar char="»"/>
                <a:defRPr sz="2000">
                  <a:solidFill>
                    <a:schemeClr val="tx1"/>
                  </a:solidFill>
                  <a:latin typeface="Times New Roman" charset="0"/>
                </a:defRPr>
              </a:lvl5pPr>
              <a:lvl6pPr marL="2514600" indent="-228600" eaLnBrk="0" fontAlgn="base" hangingPunct="0">
                <a:spcBef>
                  <a:spcPct val="20000"/>
                </a:spcBef>
                <a:spcAft>
                  <a:spcPct val="0"/>
                </a:spcAft>
                <a:buChar char="»"/>
                <a:defRPr sz="2000">
                  <a:solidFill>
                    <a:schemeClr val="tx1"/>
                  </a:solidFill>
                  <a:latin typeface="Times New Roman" charset="0"/>
                </a:defRPr>
              </a:lvl6pPr>
              <a:lvl7pPr marL="2971800" indent="-228600" eaLnBrk="0" fontAlgn="base" hangingPunct="0">
                <a:spcBef>
                  <a:spcPct val="20000"/>
                </a:spcBef>
                <a:spcAft>
                  <a:spcPct val="0"/>
                </a:spcAft>
                <a:buChar char="»"/>
                <a:defRPr sz="2000">
                  <a:solidFill>
                    <a:schemeClr val="tx1"/>
                  </a:solidFill>
                  <a:latin typeface="Times New Roman" charset="0"/>
                </a:defRPr>
              </a:lvl7pPr>
              <a:lvl8pPr marL="3429000" indent="-228600" eaLnBrk="0" fontAlgn="base" hangingPunct="0">
                <a:spcBef>
                  <a:spcPct val="20000"/>
                </a:spcBef>
                <a:spcAft>
                  <a:spcPct val="0"/>
                </a:spcAft>
                <a:buChar char="»"/>
                <a:defRPr sz="2000">
                  <a:solidFill>
                    <a:schemeClr val="tx1"/>
                  </a:solidFill>
                  <a:latin typeface="Times New Roman" charset="0"/>
                </a:defRPr>
              </a:lvl8pPr>
              <a:lvl9pPr marL="3886200" indent="-228600" eaLnBrk="0" fontAlgn="base" hangingPunct="0">
                <a:spcBef>
                  <a:spcPct val="20000"/>
                </a:spcBef>
                <a:spcAft>
                  <a:spcPct val="0"/>
                </a:spcAft>
                <a:buChar char="»"/>
                <a:defRPr sz="2000">
                  <a:solidFill>
                    <a:schemeClr val="tx1"/>
                  </a:solidFill>
                  <a:latin typeface="Times New Roman" charset="0"/>
                </a:defRPr>
              </a:lvl9pPr>
            </a:lstStyle>
            <a:p>
              <a:pPr>
                <a:spcBef>
                  <a:spcPct val="0"/>
                </a:spcBef>
                <a:buClrTx/>
                <a:buSzTx/>
                <a:buFontTx/>
                <a:buNone/>
              </a:pPr>
              <a:endParaRPr lang="en-US" altLang="en-US" sz="1800">
                <a:solidFill>
                  <a:schemeClr val="accent1"/>
                </a:solidFill>
              </a:endParaRPr>
            </a:p>
          </p:txBody>
        </p:sp>
        <p:sp>
          <p:nvSpPr>
            <p:cNvPr id="136218" name="Rectangle 24"/>
            <p:cNvSpPr>
              <a:spLocks noChangeArrowheads="1"/>
            </p:cNvSpPr>
            <p:nvPr/>
          </p:nvSpPr>
          <p:spPr bwMode="auto">
            <a:xfrm>
              <a:off x="2688" y="3061"/>
              <a:ext cx="600" cy="216"/>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30000"/>
                </a:spcBef>
                <a:buClr>
                  <a:schemeClr val="accent1"/>
                </a:buClr>
                <a:buSzPct val="75000"/>
                <a:buFont typeface="Wingdings" charset="2"/>
                <a:buChar char="q"/>
                <a:defRPr sz="2400">
                  <a:solidFill>
                    <a:schemeClr val="tx1"/>
                  </a:solidFill>
                  <a:latin typeface="Arial" charset="0"/>
                </a:defRPr>
              </a:lvl1pPr>
              <a:lvl2pPr marL="742950" indent="-285750">
                <a:spcBef>
                  <a:spcPct val="30000"/>
                </a:spcBef>
                <a:buClr>
                  <a:schemeClr val="accent1"/>
                </a:buClr>
                <a:buSzPct val="75000"/>
                <a:buFont typeface="Monotype Sorts" charset="2"/>
                <a:buChar char="l"/>
                <a:defRPr sz="2000">
                  <a:solidFill>
                    <a:schemeClr val="tx1"/>
                  </a:solidFill>
                  <a:latin typeface="Arial" charset="0"/>
                </a:defRPr>
              </a:lvl2pPr>
              <a:lvl3pPr marL="1143000" indent="-228600">
                <a:spcBef>
                  <a:spcPct val="30000"/>
                </a:spcBef>
                <a:buClr>
                  <a:schemeClr val="accent1"/>
                </a:buClr>
                <a:buSzPct val="100000"/>
                <a:buChar char="-"/>
                <a:defRPr>
                  <a:solidFill>
                    <a:schemeClr val="tx1"/>
                  </a:solidFill>
                  <a:latin typeface="Arial" charset="0"/>
                </a:defRPr>
              </a:lvl3pPr>
              <a:lvl4pPr marL="1600200" indent="-228600">
                <a:spcBef>
                  <a:spcPct val="20000"/>
                </a:spcBef>
                <a:buChar char="–"/>
                <a:defRPr sz="2000">
                  <a:solidFill>
                    <a:schemeClr val="tx1"/>
                  </a:solidFill>
                  <a:latin typeface="Times New Roman" charset="0"/>
                </a:defRPr>
              </a:lvl4pPr>
              <a:lvl5pPr marL="2057400" indent="-228600">
                <a:spcBef>
                  <a:spcPct val="20000"/>
                </a:spcBef>
                <a:buChar char="»"/>
                <a:defRPr sz="2000">
                  <a:solidFill>
                    <a:schemeClr val="tx1"/>
                  </a:solidFill>
                  <a:latin typeface="Times New Roman" charset="0"/>
                </a:defRPr>
              </a:lvl5pPr>
              <a:lvl6pPr marL="2514600" indent="-228600" eaLnBrk="0" fontAlgn="base" hangingPunct="0">
                <a:spcBef>
                  <a:spcPct val="20000"/>
                </a:spcBef>
                <a:spcAft>
                  <a:spcPct val="0"/>
                </a:spcAft>
                <a:buChar char="»"/>
                <a:defRPr sz="2000">
                  <a:solidFill>
                    <a:schemeClr val="tx1"/>
                  </a:solidFill>
                  <a:latin typeface="Times New Roman" charset="0"/>
                </a:defRPr>
              </a:lvl6pPr>
              <a:lvl7pPr marL="2971800" indent="-228600" eaLnBrk="0" fontAlgn="base" hangingPunct="0">
                <a:spcBef>
                  <a:spcPct val="20000"/>
                </a:spcBef>
                <a:spcAft>
                  <a:spcPct val="0"/>
                </a:spcAft>
                <a:buChar char="»"/>
                <a:defRPr sz="2000">
                  <a:solidFill>
                    <a:schemeClr val="tx1"/>
                  </a:solidFill>
                  <a:latin typeface="Times New Roman" charset="0"/>
                </a:defRPr>
              </a:lvl7pPr>
              <a:lvl8pPr marL="3429000" indent="-228600" eaLnBrk="0" fontAlgn="base" hangingPunct="0">
                <a:spcBef>
                  <a:spcPct val="20000"/>
                </a:spcBef>
                <a:spcAft>
                  <a:spcPct val="0"/>
                </a:spcAft>
                <a:buChar char="»"/>
                <a:defRPr sz="2000">
                  <a:solidFill>
                    <a:schemeClr val="tx1"/>
                  </a:solidFill>
                  <a:latin typeface="Times New Roman" charset="0"/>
                </a:defRPr>
              </a:lvl8pPr>
              <a:lvl9pPr marL="3886200" indent="-228600" eaLnBrk="0" fontAlgn="base" hangingPunct="0">
                <a:spcBef>
                  <a:spcPct val="20000"/>
                </a:spcBef>
                <a:spcAft>
                  <a:spcPct val="0"/>
                </a:spcAft>
                <a:buChar char="»"/>
                <a:defRPr sz="2000">
                  <a:solidFill>
                    <a:schemeClr val="tx1"/>
                  </a:solidFill>
                  <a:latin typeface="Times New Roman" charset="0"/>
                </a:defRPr>
              </a:lvl9pPr>
            </a:lstStyle>
            <a:p>
              <a:pPr>
                <a:spcBef>
                  <a:spcPct val="0"/>
                </a:spcBef>
                <a:buClrTx/>
                <a:buSzTx/>
                <a:buFontTx/>
                <a:buNone/>
              </a:pPr>
              <a:endParaRPr lang="en-US" altLang="en-US" sz="1800">
                <a:solidFill>
                  <a:schemeClr val="accent1"/>
                </a:solidFill>
              </a:endParaRPr>
            </a:p>
          </p:txBody>
        </p:sp>
        <p:sp>
          <p:nvSpPr>
            <p:cNvPr id="136219" name="Rectangle 25"/>
            <p:cNvSpPr>
              <a:spLocks noChangeArrowheads="1"/>
            </p:cNvSpPr>
            <p:nvPr/>
          </p:nvSpPr>
          <p:spPr bwMode="auto">
            <a:xfrm>
              <a:off x="3296" y="3061"/>
              <a:ext cx="600" cy="216"/>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30000"/>
                </a:spcBef>
                <a:buClr>
                  <a:schemeClr val="accent1"/>
                </a:buClr>
                <a:buSzPct val="75000"/>
                <a:buFont typeface="Wingdings" charset="2"/>
                <a:buChar char="q"/>
                <a:defRPr sz="2400">
                  <a:solidFill>
                    <a:schemeClr val="tx1"/>
                  </a:solidFill>
                  <a:latin typeface="Arial" charset="0"/>
                </a:defRPr>
              </a:lvl1pPr>
              <a:lvl2pPr marL="742950" indent="-285750">
                <a:spcBef>
                  <a:spcPct val="30000"/>
                </a:spcBef>
                <a:buClr>
                  <a:schemeClr val="accent1"/>
                </a:buClr>
                <a:buSzPct val="75000"/>
                <a:buFont typeface="Monotype Sorts" charset="2"/>
                <a:buChar char="l"/>
                <a:defRPr sz="2000">
                  <a:solidFill>
                    <a:schemeClr val="tx1"/>
                  </a:solidFill>
                  <a:latin typeface="Arial" charset="0"/>
                </a:defRPr>
              </a:lvl2pPr>
              <a:lvl3pPr marL="1143000" indent="-228600">
                <a:spcBef>
                  <a:spcPct val="30000"/>
                </a:spcBef>
                <a:buClr>
                  <a:schemeClr val="accent1"/>
                </a:buClr>
                <a:buSzPct val="100000"/>
                <a:buChar char="-"/>
                <a:defRPr>
                  <a:solidFill>
                    <a:schemeClr val="tx1"/>
                  </a:solidFill>
                  <a:latin typeface="Arial" charset="0"/>
                </a:defRPr>
              </a:lvl3pPr>
              <a:lvl4pPr marL="1600200" indent="-228600">
                <a:spcBef>
                  <a:spcPct val="20000"/>
                </a:spcBef>
                <a:buChar char="–"/>
                <a:defRPr sz="2000">
                  <a:solidFill>
                    <a:schemeClr val="tx1"/>
                  </a:solidFill>
                  <a:latin typeface="Times New Roman" charset="0"/>
                </a:defRPr>
              </a:lvl4pPr>
              <a:lvl5pPr marL="2057400" indent="-228600">
                <a:spcBef>
                  <a:spcPct val="20000"/>
                </a:spcBef>
                <a:buChar char="»"/>
                <a:defRPr sz="2000">
                  <a:solidFill>
                    <a:schemeClr val="tx1"/>
                  </a:solidFill>
                  <a:latin typeface="Times New Roman" charset="0"/>
                </a:defRPr>
              </a:lvl5pPr>
              <a:lvl6pPr marL="2514600" indent="-228600" eaLnBrk="0" fontAlgn="base" hangingPunct="0">
                <a:spcBef>
                  <a:spcPct val="20000"/>
                </a:spcBef>
                <a:spcAft>
                  <a:spcPct val="0"/>
                </a:spcAft>
                <a:buChar char="»"/>
                <a:defRPr sz="2000">
                  <a:solidFill>
                    <a:schemeClr val="tx1"/>
                  </a:solidFill>
                  <a:latin typeface="Times New Roman" charset="0"/>
                </a:defRPr>
              </a:lvl6pPr>
              <a:lvl7pPr marL="2971800" indent="-228600" eaLnBrk="0" fontAlgn="base" hangingPunct="0">
                <a:spcBef>
                  <a:spcPct val="20000"/>
                </a:spcBef>
                <a:spcAft>
                  <a:spcPct val="0"/>
                </a:spcAft>
                <a:buChar char="»"/>
                <a:defRPr sz="2000">
                  <a:solidFill>
                    <a:schemeClr val="tx1"/>
                  </a:solidFill>
                  <a:latin typeface="Times New Roman" charset="0"/>
                </a:defRPr>
              </a:lvl7pPr>
              <a:lvl8pPr marL="3429000" indent="-228600" eaLnBrk="0" fontAlgn="base" hangingPunct="0">
                <a:spcBef>
                  <a:spcPct val="20000"/>
                </a:spcBef>
                <a:spcAft>
                  <a:spcPct val="0"/>
                </a:spcAft>
                <a:buChar char="»"/>
                <a:defRPr sz="2000">
                  <a:solidFill>
                    <a:schemeClr val="tx1"/>
                  </a:solidFill>
                  <a:latin typeface="Times New Roman" charset="0"/>
                </a:defRPr>
              </a:lvl8pPr>
              <a:lvl9pPr marL="3886200" indent="-228600" eaLnBrk="0" fontAlgn="base" hangingPunct="0">
                <a:spcBef>
                  <a:spcPct val="20000"/>
                </a:spcBef>
                <a:spcAft>
                  <a:spcPct val="0"/>
                </a:spcAft>
                <a:buChar char="»"/>
                <a:defRPr sz="2000">
                  <a:solidFill>
                    <a:schemeClr val="tx1"/>
                  </a:solidFill>
                  <a:latin typeface="Times New Roman" charset="0"/>
                </a:defRPr>
              </a:lvl9pPr>
            </a:lstStyle>
            <a:p>
              <a:pPr>
                <a:spcBef>
                  <a:spcPct val="0"/>
                </a:spcBef>
                <a:buClrTx/>
                <a:buSzTx/>
                <a:buFontTx/>
                <a:buNone/>
              </a:pPr>
              <a:endParaRPr lang="en-US" altLang="en-US" sz="1800">
                <a:solidFill>
                  <a:schemeClr val="accent1"/>
                </a:solidFill>
              </a:endParaRPr>
            </a:p>
          </p:txBody>
        </p:sp>
        <p:sp>
          <p:nvSpPr>
            <p:cNvPr id="136220" name="Rectangle 26"/>
            <p:cNvSpPr>
              <a:spLocks noChangeArrowheads="1"/>
            </p:cNvSpPr>
            <p:nvPr/>
          </p:nvSpPr>
          <p:spPr bwMode="auto">
            <a:xfrm>
              <a:off x="3904" y="3061"/>
              <a:ext cx="664" cy="216"/>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30000"/>
                </a:spcBef>
                <a:buClr>
                  <a:schemeClr val="accent1"/>
                </a:buClr>
                <a:buSzPct val="75000"/>
                <a:buFont typeface="Wingdings" charset="2"/>
                <a:buChar char="q"/>
                <a:defRPr sz="2400">
                  <a:solidFill>
                    <a:schemeClr val="tx1"/>
                  </a:solidFill>
                  <a:latin typeface="Arial" charset="0"/>
                </a:defRPr>
              </a:lvl1pPr>
              <a:lvl2pPr marL="742950" indent="-285750">
                <a:spcBef>
                  <a:spcPct val="30000"/>
                </a:spcBef>
                <a:buClr>
                  <a:schemeClr val="accent1"/>
                </a:buClr>
                <a:buSzPct val="75000"/>
                <a:buFont typeface="Monotype Sorts" charset="2"/>
                <a:buChar char="l"/>
                <a:defRPr sz="2000">
                  <a:solidFill>
                    <a:schemeClr val="tx1"/>
                  </a:solidFill>
                  <a:latin typeface="Arial" charset="0"/>
                </a:defRPr>
              </a:lvl2pPr>
              <a:lvl3pPr marL="1143000" indent="-228600">
                <a:spcBef>
                  <a:spcPct val="30000"/>
                </a:spcBef>
                <a:buClr>
                  <a:schemeClr val="accent1"/>
                </a:buClr>
                <a:buSzPct val="100000"/>
                <a:buChar char="-"/>
                <a:defRPr>
                  <a:solidFill>
                    <a:schemeClr val="tx1"/>
                  </a:solidFill>
                  <a:latin typeface="Arial" charset="0"/>
                </a:defRPr>
              </a:lvl3pPr>
              <a:lvl4pPr marL="1600200" indent="-228600">
                <a:spcBef>
                  <a:spcPct val="20000"/>
                </a:spcBef>
                <a:buChar char="–"/>
                <a:defRPr sz="2000">
                  <a:solidFill>
                    <a:schemeClr val="tx1"/>
                  </a:solidFill>
                  <a:latin typeface="Times New Roman" charset="0"/>
                </a:defRPr>
              </a:lvl4pPr>
              <a:lvl5pPr marL="2057400" indent="-228600">
                <a:spcBef>
                  <a:spcPct val="20000"/>
                </a:spcBef>
                <a:buChar char="»"/>
                <a:defRPr sz="2000">
                  <a:solidFill>
                    <a:schemeClr val="tx1"/>
                  </a:solidFill>
                  <a:latin typeface="Times New Roman" charset="0"/>
                </a:defRPr>
              </a:lvl5pPr>
              <a:lvl6pPr marL="2514600" indent="-228600" eaLnBrk="0" fontAlgn="base" hangingPunct="0">
                <a:spcBef>
                  <a:spcPct val="20000"/>
                </a:spcBef>
                <a:spcAft>
                  <a:spcPct val="0"/>
                </a:spcAft>
                <a:buChar char="»"/>
                <a:defRPr sz="2000">
                  <a:solidFill>
                    <a:schemeClr val="tx1"/>
                  </a:solidFill>
                  <a:latin typeface="Times New Roman" charset="0"/>
                </a:defRPr>
              </a:lvl6pPr>
              <a:lvl7pPr marL="2971800" indent="-228600" eaLnBrk="0" fontAlgn="base" hangingPunct="0">
                <a:spcBef>
                  <a:spcPct val="20000"/>
                </a:spcBef>
                <a:spcAft>
                  <a:spcPct val="0"/>
                </a:spcAft>
                <a:buChar char="»"/>
                <a:defRPr sz="2000">
                  <a:solidFill>
                    <a:schemeClr val="tx1"/>
                  </a:solidFill>
                  <a:latin typeface="Times New Roman" charset="0"/>
                </a:defRPr>
              </a:lvl7pPr>
              <a:lvl8pPr marL="3429000" indent="-228600" eaLnBrk="0" fontAlgn="base" hangingPunct="0">
                <a:spcBef>
                  <a:spcPct val="20000"/>
                </a:spcBef>
                <a:spcAft>
                  <a:spcPct val="0"/>
                </a:spcAft>
                <a:buChar char="»"/>
                <a:defRPr sz="2000">
                  <a:solidFill>
                    <a:schemeClr val="tx1"/>
                  </a:solidFill>
                  <a:latin typeface="Times New Roman" charset="0"/>
                </a:defRPr>
              </a:lvl8pPr>
              <a:lvl9pPr marL="3886200" indent="-228600" eaLnBrk="0" fontAlgn="base" hangingPunct="0">
                <a:spcBef>
                  <a:spcPct val="20000"/>
                </a:spcBef>
                <a:spcAft>
                  <a:spcPct val="0"/>
                </a:spcAft>
                <a:buChar char="»"/>
                <a:defRPr sz="2000">
                  <a:solidFill>
                    <a:schemeClr val="tx1"/>
                  </a:solidFill>
                  <a:latin typeface="Times New Roman" charset="0"/>
                </a:defRPr>
              </a:lvl9pPr>
            </a:lstStyle>
            <a:p>
              <a:pPr>
                <a:spcBef>
                  <a:spcPct val="0"/>
                </a:spcBef>
                <a:buClrTx/>
                <a:buSzTx/>
                <a:buFontTx/>
                <a:buNone/>
              </a:pPr>
              <a:endParaRPr lang="en-US" altLang="en-US" sz="1800">
                <a:solidFill>
                  <a:schemeClr val="accent1"/>
                </a:solidFill>
              </a:endParaRPr>
            </a:p>
          </p:txBody>
        </p:sp>
        <p:sp>
          <p:nvSpPr>
            <p:cNvPr id="136221" name="Rectangle 27"/>
            <p:cNvSpPr>
              <a:spLocks noChangeArrowheads="1"/>
            </p:cNvSpPr>
            <p:nvPr/>
          </p:nvSpPr>
          <p:spPr bwMode="auto">
            <a:xfrm>
              <a:off x="1552" y="3085"/>
              <a:ext cx="216" cy="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lvl1pPr>
                <a:spcBef>
                  <a:spcPct val="30000"/>
                </a:spcBef>
                <a:buClr>
                  <a:schemeClr val="accent1"/>
                </a:buClr>
                <a:buSzPct val="75000"/>
                <a:buFont typeface="Wingdings" charset="2"/>
                <a:buChar char="q"/>
                <a:defRPr sz="2400">
                  <a:solidFill>
                    <a:schemeClr val="tx1"/>
                  </a:solidFill>
                  <a:latin typeface="Arial" charset="0"/>
                </a:defRPr>
              </a:lvl1pPr>
              <a:lvl2pPr marL="742950" indent="-285750">
                <a:spcBef>
                  <a:spcPct val="30000"/>
                </a:spcBef>
                <a:buClr>
                  <a:schemeClr val="accent1"/>
                </a:buClr>
                <a:buSzPct val="75000"/>
                <a:buFont typeface="Monotype Sorts" charset="2"/>
                <a:buChar char="l"/>
                <a:defRPr sz="2000">
                  <a:solidFill>
                    <a:schemeClr val="tx1"/>
                  </a:solidFill>
                  <a:latin typeface="Arial" charset="0"/>
                </a:defRPr>
              </a:lvl2pPr>
              <a:lvl3pPr marL="1143000" indent="-228600">
                <a:spcBef>
                  <a:spcPct val="30000"/>
                </a:spcBef>
                <a:buClr>
                  <a:schemeClr val="accent1"/>
                </a:buClr>
                <a:buSzPct val="100000"/>
                <a:buChar char="-"/>
                <a:defRPr>
                  <a:solidFill>
                    <a:schemeClr val="tx1"/>
                  </a:solidFill>
                  <a:latin typeface="Arial" charset="0"/>
                </a:defRPr>
              </a:lvl3pPr>
              <a:lvl4pPr marL="1600200" indent="-228600">
                <a:spcBef>
                  <a:spcPct val="20000"/>
                </a:spcBef>
                <a:buChar char="–"/>
                <a:defRPr sz="2000">
                  <a:solidFill>
                    <a:schemeClr val="tx1"/>
                  </a:solidFill>
                  <a:latin typeface="Times New Roman" charset="0"/>
                </a:defRPr>
              </a:lvl4pPr>
              <a:lvl5pPr marL="2057400" indent="-228600">
                <a:spcBef>
                  <a:spcPct val="20000"/>
                </a:spcBef>
                <a:buChar char="»"/>
                <a:defRPr sz="2000">
                  <a:solidFill>
                    <a:schemeClr val="tx1"/>
                  </a:solidFill>
                  <a:latin typeface="Times New Roman" charset="0"/>
                </a:defRPr>
              </a:lvl5pPr>
              <a:lvl6pPr marL="2514600" indent="-228600" eaLnBrk="0" fontAlgn="base" hangingPunct="0">
                <a:spcBef>
                  <a:spcPct val="20000"/>
                </a:spcBef>
                <a:spcAft>
                  <a:spcPct val="0"/>
                </a:spcAft>
                <a:buChar char="»"/>
                <a:defRPr sz="2000">
                  <a:solidFill>
                    <a:schemeClr val="tx1"/>
                  </a:solidFill>
                  <a:latin typeface="Times New Roman" charset="0"/>
                </a:defRPr>
              </a:lvl6pPr>
              <a:lvl7pPr marL="2971800" indent="-228600" eaLnBrk="0" fontAlgn="base" hangingPunct="0">
                <a:spcBef>
                  <a:spcPct val="20000"/>
                </a:spcBef>
                <a:spcAft>
                  <a:spcPct val="0"/>
                </a:spcAft>
                <a:buChar char="»"/>
                <a:defRPr sz="2000">
                  <a:solidFill>
                    <a:schemeClr val="tx1"/>
                  </a:solidFill>
                  <a:latin typeface="Times New Roman" charset="0"/>
                </a:defRPr>
              </a:lvl7pPr>
              <a:lvl8pPr marL="3429000" indent="-228600" eaLnBrk="0" fontAlgn="base" hangingPunct="0">
                <a:spcBef>
                  <a:spcPct val="20000"/>
                </a:spcBef>
                <a:spcAft>
                  <a:spcPct val="0"/>
                </a:spcAft>
                <a:buChar char="»"/>
                <a:defRPr sz="2000">
                  <a:solidFill>
                    <a:schemeClr val="tx1"/>
                  </a:solidFill>
                  <a:latin typeface="Times New Roman" charset="0"/>
                </a:defRPr>
              </a:lvl8pPr>
              <a:lvl9pPr marL="3886200" indent="-228600" eaLnBrk="0" fontAlgn="base" hangingPunct="0">
                <a:spcBef>
                  <a:spcPct val="20000"/>
                </a:spcBef>
                <a:spcAft>
                  <a:spcPct val="0"/>
                </a:spcAft>
                <a:buChar char="»"/>
                <a:defRPr sz="2000">
                  <a:solidFill>
                    <a:schemeClr val="tx1"/>
                  </a:solidFill>
                  <a:latin typeface="Times New Roman" charset="0"/>
                </a:defRPr>
              </a:lvl9pPr>
            </a:lstStyle>
            <a:p>
              <a:pPr>
                <a:lnSpc>
                  <a:spcPct val="85000"/>
                </a:lnSpc>
                <a:spcBef>
                  <a:spcPct val="0"/>
                </a:spcBef>
                <a:buClrTx/>
                <a:buSzTx/>
                <a:buFontTx/>
                <a:buNone/>
              </a:pPr>
              <a:r>
                <a:rPr lang="en-US" altLang="en-US" sz="1800" b="1"/>
                <a:t>rs</a:t>
              </a:r>
            </a:p>
          </p:txBody>
        </p:sp>
        <p:sp>
          <p:nvSpPr>
            <p:cNvPr id="136222" name="Rectangle 28"/>
            <p:cNvSpPr>
              <a:spLocks noChangeArrowheads="1"/>
            </p:cNvSpPr>
            <p:nvPr/>
          </p:nvSpPr>
          <p:spPr bwMode="auto">
            <a:xfrm>
              <a:off x="2208" y="3101"/>
              <a:ext cx="184" cy="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lvl1pPr>
                <a:spcBef>
                  <a:spcPct val="30000"/>
                </a:spcBef>
                <a:buClr>
                  <a:schemeClr val="accent1"/>
                </a:buClr>
                <a:buSzPct val="75000"/>
                <a:buFont typeface="Wingdings" charset="2"/>
                <a:buChar char="q"/>
                <a:defRPr sz="2400">
                  <a:solidFill>
                    <a:schemeClr val="tx1"/>
                  </a:solidFill>
                  <a:latin typeface="Arial" charset="0"/>
                </a:defRPr>
              </a:lvl1pPr>
              <a:lvl2pPr marL="742950" indent="-285750">
                <a:spcBef>
                  <a:spcPct val="30000"/>
                </a:spcBef>
                <a:buClr>
                  <a:schemeClr val="accent1"/>
                </a:buClr>
                <a:buSzPct val="75000"/>
                <a:buFont typeface="Monotype Sorts" charset="2"/>
                <a:buChar char="l"/>
                <a:defRPr sz="2000">
                  <a:solidFill>
                    <a:schemeClr val="tx1"/>
                  </a:solidFill>
                  <a:latin typeface="Arial" charset="0"/>
                </a:defRPr>
              </a:lvl2pPr>
              <a:lvl3pPr marL="1143000" indent="-228600">
                <a:spcBef>
                  <a:spcPct val="30000"/>
                </a:spcBef>
                <a:buClr>
                  <a:schemeClr val="accent1"/>
                </a:buClr>
                <a:buSzPct val="100000"/>
                <a:buChar char="-"/>
                <a:defRPr>
                  <a:solidFill>
                    <a:schemeClr val="tx1"/>
                  </a:solidFill>
                  <a:latin typeface="Arial" charset="0"/>
                </a:defRPr>
              </a:lvl3pPr>
              <a:lvl4pPr marL="1600200" indent="-228600">
                <a:spcBef>
                  <a:spcPct val="20000"/>
                </a:spcBef>
                <a:buChar char="–"/>
                <a:defRPr sz="2000">
                  <a:solidFill>
                    <a:schemeClr val="tx1"/>
                  </a:solidFill>
                  <a:latin typeface="Times New Roman" charset="0"/>
                </a:defRPr>
              </a:lvl4pPr>
              <a:lvl5pPr marL="2057400" indent="-228600">
                <a:spcBef>
                  <a:spcPct val="20000"/>
                </a:spcBef>
                <a:buChar char="»"/>
                <a:defRPr sz="2000">
                  <a:solidFill>
                    <a:schemeClr val="tx1"/>
                  </a:solidFill>
                  <a:latin typeface="Times New Roman" charset="0"/>
                </a:defRPr>
              </a:lvl5pPr>
              <a:lvl6pPr marL="2514600" indent="-228600" eaLnBrk="0" fontAlgn="base" hangingPunct="0">
                <a:spcBef>
                  <a:spcPct val="20000"/>
                </a:spcBef>
                <a:spcAft>
                  <a:spcPct val="0"/>
                </a:spcAft>
                <a:buChar char="»"/>
                <a:defRPr sz="2000">
                  <a:solidFill>
                    <a:schemeClr val="tx1"/>
                  </a:solidFill>
                  <a:latin typeface="Times New Roman" charset="0"/>
                </a:defRPr>
              </a:lvl6pPr>
              <a:lvl7pPr marL="2971800" indent="-228600" eaLnBrk="0" fontAlgn="base" hangingPunct="0">
                <a:spcBef>
                  <a:spcPct val="20000"/>
                </a:spcBef>
                <a:spcAft>
                  <a:spcPct val="0"/>
                </a:spcAft>
                <a:buChar char="»"/>
                <a:defRPr sz="2000">
                  <a:solidFill>
                    <a:schemeClr val="tx1"/>
                  </a:solidFill>
                  <a:latin typeface="Times New Roman" charset="0"/>
                </a:defRPr>
              </a:lvl7pPr>
              <a:lvl8pPr marL="3429000" indent="-228600" eaLnBrk="0" fontAlgn="base" hangingPunct="0">
                <a:spcBef>
                  <a:spcPct val="20000"/>
                </a:spcBef>
                <a:spcAft>
                  <a:spcPct val="0"/>
                </a:spcAft>
                <a:buChar char="»"/>
                <a:defRPr sz="2000">
                  <a:solidFill>
                    <a:schemeClr val="tx1"/>
                  </a:solidFill>
                  <a:latin typeface="Times New Roman" charset="0"/>
                </a:defRPr>
              </a:lvl8pPr>
              <a:lvl9pPr marL="3886200" indent="-228600" eaLnBrk="0" fontAlgn="base" hangingPunct="0">
                <a:spcBef>
                  <a:spcPct val="20000"/>
                </a:spcBef>
                <a:spcAft>
                  <a:spcPct val="0"/>
                </a:spcAft>
                <a:buChar char="»"/>
                <a:defRPr sz="2000">
                  <a:solidFill>
                    <a:schemeClr val="tx1"/>
                  </a:solidFill>
                  <a:latin typeface="Times New Roman" charset="0"/>
                </a:defRPr>
              </a:lvl9pPr>
            </a:lstStyle>
            <a:p>
              <a:pPr>
                <a:lnSpc>
                  <a:spcPct val="85000"/>
                </a:lnSpc>
                <a:spcBef>
                  <a:spcPct val="0"/>
                </a:spcBef>
                <a:buClrTx/>
                <a:buSzTx/>
                <a:buFontTx/>
                <a:buNone/>
              </a:pPr>
              <a:r>
                <a:rPr lang="en-US" altLang="en-US" sz="1800" b="1"/>
                <a:t>rt</a:t>
              </a:r>
            </a:p>
          </p:txBody>
        </p:sp>
        <p:sp>
          <p:nvSpPr>
            <p:cNvPr id="136223" name="Rectangle 29"/>
            <p:cNvSpPr>
              <a:spLocks noChangeArrowheads="1"/>
            </p:cNvSpPr>
            <p:nvPr/>
          </p:nvSpPr>
          <p:spPr bwMode="auto">
            <a:xfrm>
              <a:off x="2832" y="3085"/>
              <a:ext cx="224" cy="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lvl1pPr>
                <a:spcBef>
                  <a:spcPct val="30000"/>
                </a:spcBef>
                <a:buClr>
                  <a:schemeClr val="accent1"/>
                </a:buClr>
                <a:buSzPct val="75000"/>
                <a:buFont typeface="Wingdings" charset="2"/>
                <a:buChar char="q"/>
                <a:defRPr sz="2400">
                  <a:solidFill>
                    <a:schemeClr val="tx1"/>
                  </a:solidFill>
                  <a:latin typeface="Arial" charset="0"/>
                </a:defRPr>
              </a:lvl1pPr>
              <a:lvl2pPr marL="742950" indent="-285750">
                <a:spcBef>
                  <a:spcPct val="30000"/>
                </a:spcBef>
                <a:buClr>
                  <a:schemeClr val="accent1"/>
                </a:buClr>
                <a:buSzPct val="75000"/>
                <a:buFont typeface="Monotype Sorts" charset="2"/>
                <a:buChar char="l"/>
                <a:defRPr sz="2000">
                  <a:solidFill>
                    <a:schemeClr val="tx1"/>
                  </a:solidFill>
                  <a:latin typeface="Arial" charset="0"/>
                </a:defRPr>
              </a:lvl2pPr>
              <a:lvl3pPr marL="1143000" indent="-228600">
                <a:spcBef>
                  <a:spcPct val="30000"/>
                </a:spcBef>
                <a:buClr>
                  <a:schemeClr val="accent1"/>
                </a:buClr>
                <a:buSzPct val="100000"/>
                <a:buChar char="-"/>
                <a:defRPr>
                  <a:solidFill>
                    <a:schemeClr val="tx1"/>
                  </a:solidFill>
                  <a:latin typeface="Arial" charset="0"/>
                </a:defRPr>
              </a:lvl3pPr>
              <a:lvl4pPr marL="1600200" indent="-228600">
                <a:spcBef>
                  <a:spcPct val="20000"/>
                </a:spcBef>
                <a:buChar char="–"/>
                <a:defRPr sz="2000">
                  <a:solidFill>
                    <a:schemeClr val="tx1"/>
                  </a:solidFill>
                  <a:latin typeface="Times New Roman" charset="0"/>
                </a:defRPr>
              </a:lvl4pPr>
              <a:lvl5pPr marL="2057400" indent="-228600">
                <a:spcBef>
                  <a:spcPct val="20000"/>
                </a:spcBef>
                <a:buChar char="»"/>
                <a:defRPr sz="2000">
                  <a:solidFill>
                    <a:schemeClr val="tx1"/>
                  </a:solidFill>
                  <a:latin typeface="Times New Roman" charset="0"/>
                </a:defRPr>
              </a:lvl5pPr>
              <a:lvl6pPr marL="2514600" indent="-228600" eaLnBrk="0" fontAlgn="base" hangingPunct="0">
                <a:spcBef>
                  <a:spcPct val="20000"/>
                </a:spcBef>
                <a:spcAft>
                  <a:spcPct val="0"/>
                </a:spcAft>
                <a:buChar char="»"/>
                <a:defRPr sz="2000">
                  <a:solidFill>
                    <a:schemeClr val="tx1"/>
                  </a:solidFill>
                  <a:latin typeface="Times New Roman" charset="0"/>
                </a:defRPr>
              </a:lvl6pPr>
              <a:lvl7pPr marL="2971800" indent="-228600" eaLnBrk="0" fontAlgn="base" hangingPunct="0">
                <a:spcBef>
                  <a:spcPct val="20000"/>
                </a:spcBef>
                <a:spcAft>
                  <a:spcPct val="0"/>
                </a:spcAft>
                <a:buChar char="»"/>
                <a:defRPr sz="2000">
                  <a:solidFill>
                    <a:schemeClr val="tx1"/>
                  </a:solidFill>
                  <a:latin typeface="Times New Roman" charset="0"/>
                </a:defRPr>
              </a:lvl7pPr>
              <a:lvl8pPr marL="3429000" indent="-228600" eaLnBrk="0" fontAlgn="base" hangingPunct="0">
                <a:spcBef>
                  <a:spcPct val="20000"/>
                </a:spcBef>
                <a:spcAft>
                  <a:spcPct val="0"/>
                </a:spcAft>
                <a:buChar char="»"/>
                <a:defRPr sz="2000">
                  <a:solidFill>
                    <a:schemeClr val="tx1"/>
                  </a:solidFill>
                  <a:latin typeface="Times New Roman" charset="0"/>
                </a:defRPr>
              </a:lvl8pPr>
              <a:lvl9pPr marL="3886200" indent="-228600" eaLnBrk="0" fontAlgn="base" hangingPunct="0">
                <a:spcBef>
                  <a:spcPct val="20000"/>
                </a:spcBef>
                <a:spcAft>
                  <a:spcPct val="0"/>
                </a:spcAft>
                <a:buChar char="»"/>
                <a:defRPr sz="2000">
                  <a:solidFill>
                    <a:schemeClr val="tx1"/>
                  </a:solidFill>
                  <a:latin typeface="Times New Roman" charset="0"/>
                </a:defRPr>
              </a:lvl9pPr>
            </a:lstStyle>
            <a:p>
              <a:pPr>
                <a:lnSpc>
                  <a:spcPct val="85000"/>
                </a:lnSpc>
                <a:spcBef>
                  <a:spcPct val="0"/>
                </a:spcBef>
                <a:buClrTx/>
                <a:buSzTx/>
                <a:buFontTx/>
                <a:buNone/>
              </a:pPr>
              <a:r>
                <a:rPr lang="en-US" altLang="en-US" sz="1800" b="1"/>
                <a:t>rd</a:t>
              </a:r>
            </a:p>
          </p:txBody>
        </p:sp>
        <p:sp>
          <p:nvSpPr>
            <p:cNvPr id="136224" name="Rectangle 30"/>
            <p:cNvSpPr>
              <a:spLocks noChangeArrowheads="1"/>
            </p:cNvSpPr>
            <p:nvPr/>
          </p:nvSpPr>
          <p:spPr bwMode="auto">
            <a:xfrm>
              <a:off x="3408" y="3085"/>
              <a:ext cx="240" cy="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lvl1pPr>
                <a:spcBef>
                  <a:spcPct val="30000"/>
                </a:spcBef>
                <a:buClr>
                  <a:schemeClr val="accent1"/>
                </a:buClr>
                <a:buSzPct val="75000"/>
                <a:buFont typeface="Wingdings" charset="2"/>
                <a:buChar char="q"/>
                <a:defRPr sz="2400">
                  <a:solidFill>
                    <a:schemeClr val="tx1"/>
                  </a:solidFill>
                  <a:latin typeface="Arial" charset="0"/>
                </a:defRPr>
              </a:lvl1pPr>
              <a:lvl2pPr marL="742950" indent="-285750">
                <a:spcBef>
                  <a:spcPct val="30000"/>
                </a:spcBef>
                <a:buClr>
                  <a:schemeClr val="accent1"/>
                </a:buClr>
                <a:buSzPct val="75000"/>
                <a:buFont typeface="Monotype Sorts" charset="2"/>
                <a:buChar char="l"/>
                <a:defRPr sz="2000">
                  <a:solidFill>
                    <a:schemeClr val="tx1"/>
                  </a:solidFill>
                  <a:latin typeface="Arial" charset="0"/>
                </a:defRPr>
              </a:lvl2pPr>
              <a:lvl3pPr marL="1143000" indent="-228600">
                <a:spcBef>
                  <a:spcPct val="30000"/>
                </a:spcBef>
                <a:buClr>
                  <a:schemeClr val="accent1"/>
                </a:buClr>
                <a:buSzPct val="100000"/>
                <a:buChar char="-"/>
                <a:defRPr>
                  <a:solidFill>
                    <a:schemeClr val="tx1"/>
                  </a:solidFill>
                  <a:latin typeface="Arial" charset="0"/>
                </a:defRPr>
              </a:lvl3pPr>
              <a:lvl4pPr marL="1600200" indent="-228600">
                <a:spcBef>
                  <a:spcPct val="20000"/>
                </a:spcBef>
                <a:buChar char="–"/>
                <a:defRPr sz="2000">
                  <a:solidFill>
                    <a:schemeClr val="tx1"/>
                  </a:solidFill>
                  <a:latin typeface="Times New Roman" charset="0"/>
                </a:defRPr>
              </a:lvl4pPr>
              <a:lvl5pPr marL="2057400" indent="-228600">
                <a:spcBef>
                  <a:spcPct val="20000"/>
                </a:spcBef>
                <a:buChar char="»"/>
                <a:defRPr sz="2000">
                  <a:solidFill>
                    <a:schemeClr val="tx1"/>
                  </a:solidFill>
                  <a:latin typeface="Times New Roman" charset="0"/>
                </a:defRPr>
              </a:lvl5pPr>
              <a:lvl6pPr marL="2514600" indent="-228600" eaLnBrk="0" fontAlgn="base" hangingPunct="0">
                <a:spcBef>
                  <a:spcPct val="20000"/>
                </a:spcBef>
                <a:spcAft>
                  <a:spcPct val="0"/>
                </a:spcAft>
                <a:buChar char="»"/>
                <a:defRPr sz="2000">
                  <a:solidFill>
                    <a:schemeClr val="tx1"/>
                  </a:solidFill>
                  <a:latin typeface="Times New Roman" charset="0"/>
                </a:defRPr>
              </a:lvl6pPr>
              <a:lvl7pPr marL="2971800" indent="-228600" eaLnBrk="0" fontAlgn="base" hangingPunct="0">
                <a:spcBef>
                  <a:spcPct val="20000"/>
                </a:spcBef>
                <a:spcAft>
                  <a:spcPct val="0"/>
                </a:spcAft>
                <a:buChar char="»"/>
                <a:defRPr sz="2000">
                  <a:solidFill>
                    <a:schemeClr val="tx1"/>
                  </a:solidFill>
                  <a:latin typeface="Times New Roman" charset="0"/>
                </a:defRPr>
              </a:lvl7pPr>
              <a:lvl8pPr marL="3429000" indent="-228600" eaLnBrk="0" fontAlgn="base" hangingPunct="0">
                <a:spcBef>
                  <a:spcPct val="20000"/>
                </a:spcBef>
                <a:spcAft>
                  <a:spcPct val="0"/>
                </a:spcAft>
                <a:buChar char="»"/>
                <a:defRPr sz="2000">
                  <a:solidFill>
                    <a:schemeClr val="tx1"/>
                  </a:solidFill>
                  <a:latin typeface="Times New Roman" charset="0"/>
                </a:defRPr>
              </a:lvl8pPr>
              <a:lvl9pPr marL="3886200" indent="-228600" eaLnBrk="0" fontAlgn="base" hangingPunct="0">
                <a:spcBef>
                  <a:spcPct val="20000"/>
                </a:spcBef>
                <a:spcAft>
                  <a:spcPct val="0"/>
                </a:spcAft>
                <a:buChar char="»"/>
                <a:defRPr sz="2000">
                  <a:solidFill>
                    <a:schemeClr val="tx1"/>
                  </a:solidFill>
                  <a:latin typeface="Times New Roman" charset="0"/>
                </a:defRPr>
              </a:lvl9pPr>
            </a:lstStyle>
            <a:p>
              <a:pPr>
                <a:lnSpc>
                  <a:spcPct val="85000"/>
                </a:lnSpc>
                <a:spcBef>
                  <a:spcPct val="0"/>
                </a:spcBef>
                <a:buClrTx/>
                <a:buSzTx/>
                <a:buFontTx/>
                <a:buNone/>
              </a:pPr>
              <a:r>
                <a:rPr lang="en-US" altLang="en-US" sz="1800" b="1"/>
                <a:t>sa</a:t>
              </a:r>
            </a:p>
          </p:txBody>
        </p:sp>
        <p:sp>
          <p:nvSpPr>
            <p:cNvPr id="136225" name="Rectangle 31"/>
            <p:cNvSpPr>
              <a:spLocks noChangeArrowheads="1"/>
            </p:cNvSpPr>
            <p:nvPr/>
          </p:nvSpPr>
          <p:spPr bwMode="auto">
            <a:xfrm>
              <a:off x="3984" y="3085"/>
              <a:ext cx="432" cy="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lvl1pPr>
                <a:spcBef>
                  <a:spcPct val="30000"/>
                </a:spcBef>
                <a:buClr>
                  <a:schemeClr val="accent1"/>
                </a:buClr>
                <a:buSzPct val="75000"/>
                <a:buFont typeface="Wingdings" charset="2"/>
                <a:buChar char="q"/>
                <a:defRPr sz="2400">
                  <a:solidFill>
                    <a:schemeClr val="tx1"/>
                  </a:solidFill>
                  <a:latin typeface="Arial" charset="0"/>
                </a:defRPr>
              </a:lvl1pPr>
              <a:lvl2pPr marL="742950" indent="-285750">
                <a:spcBef>
                  <a:spcPct val="30000"/>
                </a:spcBef>
                <a:buClr>
                  <a:schemeClr val="accent1"/>
                </a:buClr>
                <a:buSzPct val="75000"/>
                <a:buFont typeface="Monotype Sorts" charset="2"/>
                <a:buChar char="l"/>
                <a:defRPr sz="2000">
                  <a:solidFill>
                    <a:schemeClr val="tx1"/>
                  </a:solidFill>
                  <a:latin typeface="Arial" charset="0"/>
                </a:defRPr>
              </a:lvl2pPr>
              <a:lvl3pPr marL="1143000" indent="-228600">
                <a:spcBef>
                  <a:spcPct val="30000"/>
                </a:spcBef>
                <a:buClr>
                  <a:schemeClr val="accent1"/>
                </a:buClr>
                <a:buSzPct val="100000"/>
                <a:buChar char="-"/>
                <a:defRPr>
                  <a:solidFill>
                    <a:schemeClr val="tx1"/>
                  </a:solidFill>
                  <a:latin typeface="Arial" charset="0"/>
                </a:defRPr>
              </a:lvl3pPr>
              <a:lvl4pPr marL="1600200" indent="-228600">
                <a:spcBef>
                  <a:spcPct val="20000"/>
                </a:spcBef>
                <a:buChar char="–"/>
                <a:defRPr sz="2000">
                  <a:solidFill>
                    <a:schemeClr val="tx1"/>
                  </a:solidFill>
                  <a:latin typeface="Times New Roman" charset="0"/>
                </a:defRPr>
              </a:lvl4pPr>
              <a:lvl5pPr marL="2057400" indent="-228600">
                <a:spcBef>
                  <a:spcPct val="20000"/>
                </a:spcBef>
                <a:buChar char="»"/>
                <a:defRPr sz="2000">
                  <a:solidFill>
                    <a:schemeClr val="tx1"/>
                  </a:solidFill>
                  <a:latin typeface="Times New Roman" charset="0"/>
                </a:defRPr>
              </a:lvl5pPr>
              <a:lvl6pPr marL="2514600" indent="-228600" eaLnBrk="0" fontAlgn="base" hangingPunct="0">
                <a:spcBef>
                  <a:spcPct val="20000"/>
                </a:spcBef>
                <a:spcAft>
                  <a:spcPct val="0"/>
                </a:spcAft>
                <a:buChar char="»"/>
                <a:defRPr sz="2000">
                  <a:solidFill>
                    <a:schemeClr val="tx1"/>
                  </a:solidFill>
                  <a:latin typeface="Times New Roman" charset="0"/>
                </a:defRPr>
              </a:lvl6pPr>
              <a:lvl7pPr marL="2971800" indent="-228600" eaLnBrk="0" fontAlgn="base" hangingPunct="0">
                <a:spcBef>
                  <a:spcPct val="20000"/>
                </a:spcBef>
                <a:spcAft>
                  <a:spcPct val="0"/>
                </a:spcAft>
                <a:buChar char="»"/>
                <a:defRPr sz="2000">
                  <a:solidFill>
                    <a:schemeClr val="tx1"/>
                  </a:solidFill>
                  <a:latin typeface="Times New Roman" charset="0"/>
                </a:defRPr>
              </a:lvl7pPr>
              <a:lvl8pPr marL="3429000" indent="-228600" eaLnBrk="0" fontAlgn="base" hangingPunct="0">
                <a:spcBef>
                  <a:spcPct val="20000"/>
                </a:spcBef>
                <a:spcAft>
                  <a:spcPct val="0"/>
                </a:spcAft>
                <a:buChar char="»"/>
                <a:defRPr sz="2000">
                  <a:solidFill>
                    <a:schemeClr val="tx1"/>
                  </a:solidFill>
                  <a:latin typeface="Times New Roman" charset="0"/>
                </a:defRPr>
              </a:lvl8pPr>
              <a:lvl9pPr marL="3886200" indent="-228600" eaLnBrk="0" fontAlgn="base" hangingPunct="0">
                <a:spcBef>
                  <a:spcPct val="20000"/>
                </a:spcBef>
                <a:spcAft>
                  <a:spcPct val="0"/>
                </a:spcAft>
                <a:buChar char="»"/>
                <a:defRPr sz="2000">
                  <a:solidFill>
                    <a:schemeClr val="tx1"/>
                  </a:solidFill>
                  <a:latin typeface="Times New Roman" charset="0"/>
                </a:defRPr>
              </a:lvl9pPr>
            </a:lstStyle>
            <a:p>
              <a:pPr>
                <a:lnSpc>
                  <a:spcPct val="85000"/>
                </a:lnSpc>
                <a:spcBef>
                  <a:spcPct val="0"/>
                </a:spcBef>
                <a:buClrTx/>
                <a:buSzTx/>
                <a:buFontTx/>
                <a:buNone/>
              </a:pPr>
              <a:r>
                <a:rPr lang="en-US" altLang="en-US" sz="1800" b="1"/>
                <a:t>funct</a:t>
              </a:r>
            </a:p>
          </p:txBody>
        </p:sp>
        <p:sp>
          <p:nvSpPr>
            <p:cNvPr id="136226" name="Rectangle 32"/>
            <p:cNvSpPr>
              <a:spLocks noChangeArrowheads="1"/>
            </p:cNvSpPr>
            <p:nvPr/>
          </p:nvSpPr>
          <p:spPr bwMode="auto">
            <a:xfrm>
              <a:off x="1568" y="3389"/>
              <a:ext cx="216" cy="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lvl1pPr>
                <a:spcBef>
                  <a:spcPct val="30000"/>
                </a:spcBef>
                <a:buClr>
                  <a:schemeClr val="accent1"/>
                </a:buClr>
                <a:buSzPct val="75000"/>
                <a:buFont typeface="Wingdings" charset="2"/>
                <a:buChar char="q"/>
                <a:defRPr sz="2400">
                  <a:solidFill>
                    <a:schemeClr val="tx1"/>
                  </a:solidFill>
                  <a:latin typeface="Arial" charset="0"/>
                </a:defRPr>
              </a:lvl1pPr>
              <a:lvl2pPr marL="742950" indent="-285750">
                <a:spcBef>
                  <a:spcPct val="30000"/>
                </a:spcBef>
                <a:buClr>
                  <a:schemeClr val="accent1"/>
                </a:buClr>
                <a:buSzPct val="75000"/>
                <a:buFont typeface="Monotype Sorts" charset="2"/>
                <a:buChar char="l"/>
                <a:defRPr sz="2000">
                  <a:solidFill>
                    <a:schemeClr val="tx1"/>
                  </a:solidFill>
                  <a:latin typeface="Arial" charset="0"/>
                </a:defRPr>
              </a:lvl2pPr>
              <a:lvl3pPr marL="1143000" indent="-228600">
                <a:spcBef>
                  <a:spcPct val="30000"/>
                </a:spcBef>
                <a:buClr>
                  <a:schemeClr val="accent1"/>
                </a:buClr>
                <a:buSzPct val="100000"/>
                <a:buChar char="-"/>
                <a:defRPr>
                  <a:solidFill>
                    <a:schemeClr val="tx1"/>
                  </a:solidFill>
                  <a:latin typeface="Arial" charset="0"/>
                </a:defRPr>
              </a:lvl3pPr>
              <a:lvl4pPr marL="1600200" indent="-228600">
                <a:spcBef>
                  <a:spcPct val="20000"/>
                </a:spcBef>
                <a:buChar char="–"/>
                <a:defRPr sz="2000">
                  <a:solidFill>
                    <a:schemeClr val="tx1"/>
                  </a:solidFill>
                  <a:latin typeface="Times New Roman" charset="0"/>
                </a:defRPr>
              </a:lvl4pPr>
              <a:lvl5pPr marL="2057400" indent="-228600">
                <a:spcBef>
                  <a:spcPct val="20000"/>
                </a:spcBef>
                <a:buChar char="»"/>
                <a:defRPr sz="2000">
                  <a:solidFill>
                    <a:schemeClr val="tx1"/>
                  </a:solidFill>
                  <a:latin typeface="Times New Roman" charset="0"/>
                </a:defRPr>
              </a:lvl5pPr>
              <a:lvl6pPr marL="2514600" indent="-228600" eaLnBrk="0" fontAlgn="base" hangingPunct="0">
                <a:spcBef>
                  <a:spcPct val="20000"/>
                </a:spcBef>
                <a:spcAft>
                  <a:spcPct val="0"/>
                </a:spcAft>
                <a:buChar char="»"/>
                <a:defRPr sz="2000">
                  <a:solidFill>
                    <a:schemeClr val="tx1"/>
                  </a:solidFill>
                  <a:latin typeface="Times New Roman" charset="0"/>
                </a:defRPr>
              </a:lvl6pPr>
              <a:lvl7pPr marL="2971800" indent="-228600" eaLnBrk="0" fontAlgn="base" hangingPunct="0">
                <a:spcBef>
                  <a:spcPct val="20000"/>
                </a:spcBef>
                <a:spcAft>
                  <a:spcPct val="0"/>
                </a:spcAft>
                <a:buChar char="»"/>
                <a:defRPr sz="2000">
                  <a:solidFill>
                    <a:schemeClr val="tx1"/>
                  </a:solidFill>
                  <a:latin typeface="Times New Roman" charset="0"/>
                </a:defRPr>
              </a:lvl7pPr>
              <a:lvl8pPr marL="3429000" indent="-228600" eaLnBrk="0" fontAlgn="base" hangingPunct="0">
                <a:spcBef>
                  <a:spcPct val="20000"/>
                </a:spcBef>
                <a:spcAft>
                  <a:spcPct val="0"/>
                </a:spcAft>
                <a:buChar char="»"/>
                <a:defRPr sz="2000">
                  <a:solidFill>
                    <a:schemeClr val="tx1"/>
                  </a:solidFill>
                  <a:latin typeface="Times New Roman" charset="0"/>
                </a:defRPr>
              </a:lvl8pPr>
              <a:lvl9pPr marL="3886200" indent="-228600" eaLnBrk="0" fontAlgn="base" hangingPunct="0">
                <a:spcBef>
                  <a:spcPct val="20000"/>
                </a:spcBef>
                <a:spcAft>
                  <a:spcPct val="0"/>
                </a:spcAft>
                <a:buChar char="»"/>
                <a:defRPr sz="2000">
                  <a:solidFill>
                    <a:schemeClr val="tx1"/>
                  </a:solidFill>
                  <a:latin typeface="Times New Roman" charset="0"/>
                </a:defRPr>
              </a:lvl9pPr>
            </a:lstStyle>
            <a:p>
              <a:pPr>
                <a:lnSpc>
                  <a:spcPct val="85000"/>
                </a:lnSpc>
                <a:spcBef>
                  <a:spcPct val="0"/>
                </a:spcBef>
                <a:buClrTx/>
                <a:buSzTx/>
                <a:buFontTx/>
                <a:buNone/>
              </a:pPr>
              <a:r>
                <a:rPr lang="en-US" altLang="en-US" sz="1800" b="1"/>
                <a:t>rs</a:t>
              </a:r>
            </a:p>
          </p:txBody>
        </p:sp>
        <p:sp>
          <p:nvSpPr>
            <p:cNvPr id="136227" name="Rectangle 33"/>
            <p:cNvSpPr>
              <a:spLocks noChangeArrowheads="1"/>
            </p:cNvSpPr>
            <p:nvPr/>
          </p:nvSpPr>
          <p:spPr bwMode="auto">
            <a:xfrm>
              <a:off x="2224" y="3405"/>
              <a:ext cx="184" cy="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lvl1pPr>
                <a:spcBef>
                  <a:spcPct val="30000"/>
                </a:spcBef>
                <a:buClr>
                  <a:schemeClr val="accent1"/>
                </a:buClr>
                <a:buSzPct val="75000"/>
                <a:buFont typeface="Wingdings" charset="2"/>
                <a:buChar char="q"/>
                <a:defRPr sz="2400">
                  <a:solidFill>
                    <a:schemeClr val="tx1"/>
                  </a:solidFill>
                  <a:latin typeface="Arial" charset="0"/>
                </a:defRPr>
              </a:lvl1pPr>
              <a:lvl2pPr marL="742950" indent="-285750">
                <a:spcBef>
                  <a:spcPct val="30000"/>
                </a:spcBef>
                <a:buClr>
                  <a:schemeClr val="accent1"/>
                </a:buClr>
                <a:buSzPct val="75000"/>
                <a:buFont typeface="Monotype Sorts" charset="2"/>
                <a:buChar char="l"/>
                <a:defRPr sz="2000">
                  <a:solidFill>
                    <a:schemeClr val="tx1"/>
                  </a:solidFill>
                  <a:latin typeface="Arial" charset="0"/>
                </a:defRPr>
              </a:lvl2pPr>
              <a:lvl3pPr marL="1143000" indent="-228600">
                <a:spcBef>
                  <a:spcPct val="30000"/>
                </a:spcBef>
                <a:buClr>
                  <a:schemeClr val="accent1"/>
                </a:buClr>
                <a:buSzPct val="100000"/>
                <a:buChar char="-"/>
                <a:defRPr>
                  <a:solidFill>
                    <a:schemeClr val="tx1"/>
                  </a:solidFill>
                  <a:latin typeface="Arial" charset="0"/>
                </a:defRPr>
              </a:lvl3pPr>
              <a:lvl4pPr marL="1600200" indent="-228600">
                <a:spcBef>
                  <a:spcPct val="20000"/>
                </a:spcBef>
                <a:buChar char="–"/>
                <a:defRPr sz="2000">
                  <a:solidFill>
                    <a:schemeClr val="tx1"/>
                  </a:solidFill>
                  <a:latin typeface="Times New Roman" charset="0"/>
                </a:defRPr>
              </a:lvl4pPr>
              <a:lvl5pPr marL="2057400" indent="-228600">
                <a:spcBef>
                  <a:spcPct val="20000"/>
                </a:spcBef>
                <a:buChar char="»"/>
                <a:defRPr sz="2000">
                  <a:solidFill>
                    <a:schemeClr val="tx1"/>
                  </a:solidFill>
                  <a:latin typeface="Times New Roman" charset="0"/>
                </a:defRPr>
              </a:lvl5pPr>
              <a:lvl6pPr marL="2514600" indent="-228600" eaLnBrk="0" fontAlgn="base" hangingPunct="0">
                <a:spcBef>
                  <a:spcPct val="20000"/>
                </a:spcBef>
                <a:spcAft>
                  <a:spcPct val="0"/>
                </a:spcAft>
                <a:buChar char="»"/>
                <a:defRPr sz="2000">
                  <a:solidFill>
                    <a:schemeClr val="tx1"/>
                  </a:solidFill>
                  <a:latin typeface="Times New Roman" charset="0"/>
                </a:defRPr>
              </a:lvl6pPr>
              <a:lvl7pPr marL="2971800" indent="-228600" eaLnBrk="0" fontAlgn="base" hangingPunct="0">
                <a:spcBef>
                  <a:spcPct val="20000"/>
                </a:spcBef>
                <a:spcAft>
                  <a:spcPct val="0"/>
                </a:spcAft>
                <a:buChar char="»"/>
                <a:defRPr sz="2000">
                  <a:solidFill>
                    <a:schemeClr val="tx1"/>
                  </a:solidFill>
                  <a:latin typeface="Times New Roman" charset="0"/>
                </a:defRPr>
              </a:lvl7pPr>
              <a:lvl8pPr marL="3429000" indent="-228600" eaLnBrk="0" fontAlgn="base" hangingPunct="0">
                <a:spcBef>
                  <a:spcPct val="20000"/>
                </a:spcBef>
                <a:spcAft>
                  <a:spcPct val="0"/>
                </a:spcAft>
                <a:buChar char="»"/>
                <a:defRPr sz="2000">
                  <a:solidFill>
                    <a:schemeClr val="tx1"/>
                  </a:solidFill>
                  <a:latin typeface="Times New Roman" charset="0"/>
                </a:defRPr>
              </a:lvl8pPr>
              <a:lvl9pPr marL="3886200" indent="-228600" eaLnBrk="0" fontAlgn="base" hangingPunct="0">
                <a:spcBef>
                  <a:spcPct val="20000"/>
                </a:spcBef>
                <a:spcAft>
                  <a:spcPct val="0"/>
                </a:spcAft>
                <a:buChar char="»"/>
                <a:defRPr sz="2000">
                  <a:solidFill>
                    <a:schemeClr val="tx1"/>
                  </a:solidFill>
                  <a:latin typeface="Times New Roman" charset="0"/>
                </a:defRPr>
              </a:lvl9pPr>
            </a:lstStyle>
            <a:p>
              <a:pPr>
                <a:lnSpc>
                  <a:spcPct val="85000"/>
                </a:lnSpc>
                <a:spcBef>
                  <a:spcPct val="0"/>
                </a:spcBef>
                <a:buClrTx/>
                <a:buSzTx/>
                <a:buFontTx/>
                <a:buNone/>
              </a:pPr>
              <a:r>
                <a:rPr lang="en-US" altLang="en-US" sz="1800" b="1"/>
                <a:t>rt</a:t>
              </a:r>
            </a:p>
          </p:txBody>
        </p:sp>
        <p:sp>
          <p:nvSpPr>
            <p:cNvPr id="136228" name="Rectangle 34"/>
            <p:cNvSpPr>
              <a:spLocks noChangeArrowheads="1"/>
            </p:cNvSpPr>
            <p:nvPr/>
          </p:nvSpPr>
          <p:spPr bwMode="auto">
            <a:xfrm>
              <a:off x="2928" y="3421"/>
              <a:ext cx="792" cy="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lvl1pPr>
                <a:spcBef>
                  <a:spcPct val="30000"/>
                </a:spcBef>
                <a:buClr>
                  <a:schemeClr val="accent1"/>
                </a:buClr>
                <a:buSzPct val="75000"/>
                <a:buFont typeface="Wingdings" charset="2"/>
                <a:buChar char="q"/>
                <a:defRPr sz="2400">
                  <a:solidFill>
                    <a:schemeClr val="tx1"/>
                  </a:solidFill>
                  <a:latin typeface="Arial" charset="0"/>
                </a:defRPr>
              </a:lvl1pPr>
              <a:lvl2pPr marL="742950" indent="-285750">
                <a:spcBef>
                  <a:spcPct val="30000"/>
                </a:spcBef>
                <a:buClr>
                  <a:schemeClr val="accent1"/>
                </a:buClr>
                <a:buSzPct val="75000"/>
                <a:buFont typeface="Monotype Sorts" charset="2"/>
                <a:buChar char="l"/>
                <a:defRPr sz="2000">
                  <a:solidFill>
                    <a:schemeClr val="tx1"/>
                  </a:solidFill>
                  <a:latin typeface="Arial" charset="0"/>
                </a:defRPr>
              </a:lvl2pPr>
              <a:lvl3pPr marL="1143000" indent="-228600">
                <a:spcBef>
                  <a:spcPct val="30000"/>
                </a:spcBef>
                <a:buClr>
                  <a:schemeClr val="accent1"/>
                </a:buClr>
                <a:buSzPct val="100000"/>
                <a:buChar char="-"/>
                <a:defRPr>
                  <a:solidFill>
                    <a:schemeClr val="tx1"/>
                  </a:solidFill>
                  <a:latin typeface="Arial" charset="0"/>
                </a:defRPr>
              </a:lvl3pPr>
              <a:lvl4pPr marL="1600200" indent="-228600">
                <a:spcBef>
                  <a:spcPct val="20000"/>
                </a:spcBef>
                <a:buChar char="–"/>
                <a:defRPr sz="2000">
                  <a:solidFill>
                    <a:schemeClr val="tx1"/>
                  </a:solidFill>
                  <a:latin typeface="Times New Roman" charset="0"/>
                </a:defRPr>
              </a:lvl4pPr>
              <a:lvl5pPr marL="2057400" indent="-228600">
                <a:spcBef>
                  <a:spcPct val="20000"/>
                </a:spcBef>
                <a:buChar char="»"/>
                <a:defRPr sz="2000">
                  <a:solidFill>
                    <a:schemeClr val="tx1"/>
                  </a:solidFill>
                  <a:latin typeface="Times New Roman" charset="0"/>
                </a:defRPr>
              </a:lvl5pPr>
              <a:lvl6pPr marL="2514600" indent="-228600" eaLnBrk="0" fontAlgn="base" hangingPunct="0">
                <a:spcBef>
                  <a:spcPct val="20000"/>
                </a:spcBef>
                <a:spcAft>
                  <a:spcPct val="0"/>
                </a:spcAft>
                <a:buChar char="»"/>
                <a:defRPr sz="2000">
                  <a:solidFill>
                    <a:schemeClr val="tx1"/>
                  </a:solidFill>
                  <a:latin typeface="Times New Roman" charset="0"/>
                </a:defRPr>
              </a:lvl6pPr>
              <a:lvl7pPr marL="2971800" indent="-228600" eaLnBrk="0" fontAlgn="base" hangingPunct="0">
                <a:spcBef>
                  <a:spcPct val="20000"/>
                </a:spcBef>
                <a:spcAft>
                  <a:spcPct val="0"/>
                </a:spcAft>
                <a:buChar char="»"/>
                <a:defRPr sz="2000">
                  <a:solidFill>
                    <a:schemeClr val="tx1"/>
                  </a:solidFill>
                  <a:latin typeface="Times New Roman" charset="0"/>
                </a:defRPr>
              </a:lvl7pPr>
              <a:lvl8pPr marL="3429000" indent="-228600" eaLnBrk="0" fontAlgn="base" hangingPunct="0">
                <a:spcBef>
                  <a:spcPct val="20000"/>
                </a:spcBef>
                <a:spcAft>
                  <a:spcPct val="0"/>
                </a:spcAft>
                <a:buChar char="»"/>
                <a:defRPr sz="2000">
                  <a:solidFill>
                    <a:schemeClr val="tx1"/>
                  </a:solidFill>
                  <a:latin typeface="Times New Roman" charset="0"/>
                </a:defRPr>
              </a:lvl8pPr>
              <a:lvl9pPr marL="3886200" indent="-228600" eaLnBrk="0" fontAlgn="base" hangingPunct="0">
                <a:spcBef>
                  <a:spcPct val="20000"/>
                </a:spcBef>
                <a:spcAft>
                  <a:spcPct val="0"/>
                </a:spcAft>
                <a:buChar char="»"/>
                <a:defRPr sz="2000">
                  <a:solidFill>
                    <a:schemeClr val="tx1"/>
                  </a:solidFill>
                  <a:latin typeface="Times New Roman" charset="0"/>
                </a:defRPr>
              </a:lvl9pPr>
            </a:lstStyle>
            <a:p>
              <a:pPr>
                <a:lnSpc>
                  <a:spcPct val="85000"/>
                </a:lnSpc>
                <a:spcBef>
                  <a:spcPct val="0"/>
                </a:spcBef>
                <a:buClrTx/>
                <a:buSzTx/>
                <a:buFontTx/>
                <a:buNone/>
              </a:pPr>
              <a:r>
                <a:rPr lang="en-US" altLang="en-US" sz="1800" b="1"/>
                <a:t>immediate</a:t>
              </a:r>
            </a:p>
          </p:txBody>
        </p:sp>
        <p:sp>
          <p:nvSpPr>
            <p:cNvPr id="136229" name="Rectangle 35"/>
            <p:cNvSpPr>
              <a:spLocks noChangeArrowheads="1"/>
            </p:cNvSpPr>
            <p:nvPr/>
          </p:nvSpPr>
          <p:spPr bwMode="auto">
            <a:xfrm>
              <a:off x="2288" y="3757"/>
              <a:ext cx="864" cy="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lvl1pPr>
                <a:spcBef>
                  <a:spcPct val="30000"/>
                </a:spcBef>
                <a:buClr>
                  <a:schemeClr val="accent1"/>
                </a:buClr>
                <a:buSzPct val="75000"/>
                <a:buFont typeface="Wingdings" charset="2"/>
                <a:buChar char="q"/>
                <a:defRPr sz="2400">
                  <a:solidFill>
                    <a:schemeClr val="tx1"/>
                  </a:solidFill>
                  <a:latin typeface="Arial" charset="0"/>
                </a:defRPr>
              </a:lvl1pPr>
              <a:lvl2pPr marL="742950" indent="-285750">
                <a:spcBef>
                  <a:spcPct val="30000"/>
                </a:spcBef>
                <a:buClr>
                  <a:schemeClr val="accent1"/>
                </a:buClr>
                <a:buSzPct val="75000"/>
                <a:buFont typeface="Monotype Sorts" charset="2"/>
                <a:buChar char="l"/>
                <a:defRPr sz="2000">
                  <a:solidFill>
                    <a:schemeClr val="tx1"/>
                  </a:solidFill>
                  <a:latin typeface="Arial" charset="0"/>
                </a:defRPr>
              </a:lvl2pPr>
              <a:lvl3pPr marL="1143000" indent="-228600">
                <a:spcBef>
                  <a:spcPct val="30000"/>
                </a:spcBef>
                <a:buClr>
                  <a:schemeClr val="accent1"/>
                </a:buClr>
                <a:buSzPct val="100000"/>
                <a:buChar char="-"/>
                <a:defRPr>
                  <a:solidFill>
                    <a:schemeClr val="tx1"/>
                  </a:solidFill>
                  <a:latin typeface="Arial" charset="0"/>
                </a:defRPr>
              </a:lvl3pPr>
              <a:lvl4pPr marL="1600200" indent="-228600">
                <a:spcBef>
                  <a:spcPct val="20000"/>
                </a:spcBef>
                <a:buChar char="–"/>
                <a:defRPr sz="2000">
                  <a:solidFill>
                    <a:schemeClr val="tx1"/>
                  </a:solidFill>
                  <a:latin typeface="Times New Roman" charset="0"/>
                </a:defRPr>
              </a:lvl4pPr>
              <a:lvl5pPr marL="2057400" indent="-228600">
                <a:spcBef>
                  <a:spcPct val="20000"/>
                </a:spcBef>
                <a:buChar char="»"/>
                <a:defRPr sz="2000">
                  <a:solidFill>
                    <a:schemeClr val="tx1"/>
                  </a:solidFill>
                  <a:latin typeface="Times New Roman" charset="0"/>
                </a:defRPr>
              </a:lvl5pPr>
              <a:lvl6pPr marL="2514600" indent="-228600" eaLnBrk="0" fontAlgn="base" hangingPunct="0">
                <a:spcBef>
                  <a:spcPct val="20000"/>
                </a:spcBef>
                <a:spcAft>
                  <a:spcPct val="0"/>
                </a:spcAft>
                <a:buChar char="»"/>
                <a:defRPr sz="2000">
                  <a:solidFill>
                    <a:schemeClr val="tx1"/>
                  </a:solidFill>
                  <a:latin typeface="Times New Roman" charset="0"/>
                </a:defRPr>
              </a:lvl6pPr>
              <a:lvl7pPr marL="2971800" indent="-228600" eaLnBrk="0" fontAlgn="base" hangingPunct="0">
                <a:spcBef>
                  <a:spcPct val="20000"/>
                </a:spcBef>
                <a:spcAft>
                  <a:spcPct val="0"/>
                </a:spcAft>
                <a:buChar char="»"/>
                <a:defRPr sz="2000">
                  <a:solidFill>
                    <a:schemeClr val="tx1"/>
                  </a:solidFill>
                  <a:latin typeface="Times New Roman" charset="0"/>
                </a:defRPr>
              </a:lvl7pPr>
              <a:lvl8pPr marL="3429000" indent="-228600" eaLnBrk="0" fontAlgn="base" hangingPunct="0">
                <a:spcBef>
                  <a:spcPct val="20000"/>
                </a:spcBef>
                <a:spcAft>
                  <a:spcPct val="0"/>
                </a:spcAft>
                <a:buChar char="»"/>
                <a:defRPr sz="2000">
                  <a:solidFill>
                    <a:schemeClr val="tx1"/>
                  </a:solidFill>
                  <a:latin typeface="Times New Roman" charset="0"/>
                </a:defRPr>
              </a:lvl8pPr>
              <a:lvl9pPr marL="3886200" indent="-228600" eaLnBrk="0" fontAlgn="base" hangingPunct="0">
                <a:spcBef>
                  <a:spcPct val="20000"/>
                </a:spcBef>
                <a:spcAft>
                  <a:spcPct val="0"/>
                </a:spcAft>
                <a:buChar char="»"/>
                <a:defRPr sz="2000">
                  <a:solidFill>
                    <a:schemeClr val="tx1"/>
                  </a:solidFill>
                  <a:latin typeface="Times New Roman" charset="0"/>
                </a:defRPr>
              </a:lvl9pPr>
            </a:lstStyle>
            <a:p>
              <a:pPr>
                <a:lnSpc>
                  <a:spcPct val="85000"/>
                </a:lnSpc>
                <a:spcBef>
                  <a:spcPct val="0"/>
                </a:spcBef>
                <a:buClrTx/>
                <a:buSzTx/>
                <a:buFontTx/>
                <a:buNone/>
              </a:pPr>
              <a:r>
                <a:rPr lang="en-US" altLang="en-US" sz="1800" b="1"/>
                <a:t>jump target</a:t>
              </a:r>
            </a:p>
          </p:txBody>
        </p:sp>
        <p:sp>
          <p:nvSpPr>
            <p:cNvPr id="136230" name="Rectangle 36"/>
            <p:cNvSpPr>
              <a:spLocks noChangeArrowheads="1"/>
            </p:cNvSpPr>
            <p:nvPr/>
          </p:nvSpPr>
          <p:spPr bwMode="auto">
            <a:xfrm>
              <a:off x="516" y="2748"/>
              <a:ext cx="2656" cy="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lvl1pPr>
                <a:spcBef>
                  <a:spcPct val="30000"/>
                </a:spcBef>
                <a:buClr>
                  <a:schemeClr val="accent1"/>
                </a:buClr>
                <a:buSzPct val="75000"/>
                <a:buFont typeface="Wingdings" charset="2"/>
                <a:buChar char="q"/>
                <a:defRPr sz="2400">
                  <a:solidFill>
                    <a:schemeClr val="tx1"/>
                  </a:solidFill>
                  <a:latin typeface="Arial" charset="0"/>
                </a:defRPr>
              </a:lvl1pPr>
              <a:lvl2pPr marL="742950" indent="-285750">
                <a:spcBef>
                  <a:spcPct val="30000"/>
                </a:spcBef>
                <a:buClr>
                  <a:schemeClr val="accent1"/>
                </a:buClr>
                <a:buSzPct val="75000"/>
                <a:buFont typeface="Monotype Sorts" charset="2"/>
                <a:buChar char="l"/>
                <a:defRPr sz="2000">
                  <a:solidFill>
                    <a:schemeClr val="tx1"/>
                  </a:solidFill>
                  <a:latin typeface="Arial" charset="0"/>
                </a:defRPr>
              </a:lvl2pPr>
              <a:lvl3pPr marL="1143000" indent="-228600">
                <a:spcBef>
                  <a:spcPct val="30000"/>
                </a:spcBef>
                <a:buClr>
                  <a:schemeClr val="accent1"/>
                </a:buClr>
                <a:buSzPct val="100000"/>
                <a:buChar char="-"/>
                <a:defRPr>
                  <a:solidFill>
                    <a:schemeClr val="tx1"/>
                  </a:solidFill>
                  <a:latin typeface="Arial" charset="0"/>
                </a:defRPr>
              </a:lvl3pPr>
              <a:lvl4pPr marL="1600200" indent="-228600">
                <a:spcBef>
                  <a:spcPct val="20000"/>
                </a:spcBef>
                <a:buChar char="–"/>
                <a:defRPr sz="2000">
                  <a:solidFill>
                    <a:schemeClr val="tx1"/>
                  </a:solidFill>
                  <a:latin typeface="Times New Roman" charset="0"/>
                </a:defRPr>
              </a:lvl4pPr>
              <a:lvl5pPr marL="2057400" indent="-228600">
                <a:spcBef>
                  <a:spcPct val="20000"/>
                </a:spcBef>
                <a:buChar char="»"/>
                <a:defRPr sz="2000">
                  <a:solidFill>
                    <a:schemeClr val="tx1"/>
                  </a:solidFill>
                  <a:latin typeface="Times New Roman" charset="0"/>
                </a:defRPr>
              </a:lvl5pPr>
              <a:lvl6pPr marL="2514600" indent="-228600" eaLnBrk="0" fontAlgn="base" hangingPunct="0">
                <a:spcBef>
                  <a:spcPct val="20000"/>
                </a:spcBef>
                <a:spcAft>
                  <a:spcPct val="0"/>
                </a:spcAft>
                <a:buChar char="»"/>
                <a:defRPr sz="2000">
                  <a:solidFill>
                    <a:schemeClr val="tx1"/>
                  </a:solidFill>
                  <a:latin typeface="Times New Roman" charset="0"/>
                </a:defRPr>
              </a:lvl6pPr>
              <a:lvl7pPr marL="2971800" indent="-228600" eaLnBrk="0" fontAlgn="base" hangingPunct="0">
                <a:spcBef>
                  <a:spcPct val="20000"/>
                </a:spcBef>
                <a:spcAft>
                  <a:spcPct val="0"/>
                </a:spcAft>
                <a:buChar char="»"/>
                <a:defRPr sz="2000">
                  <a:solidFill>
                    <a:schemeClr val="tx1"/>
                  </a:solidFill>
                  <a:latin typeface="Times New Roman" charset="0"/>
                </a:defRPr>
              </a:lvl7pPr>
              <a:lvl8pPr marL="3429000" indent="-228600" eaLnBrk="0" fontAlgn="base" hangingPunct="0">
                <a:spcBef>
                  <a:spcPct val="20000"/>
                </a:spcBef>
                <a:spcAft>
                  <a:spcPct val="0"/>
                </a:spcAft>
                <a:buChar char="»"/>
                <a:defRPr sz="2000">
                  <a:solidFill>
                    <a:schemeClr val="tx1"/>
                  </a:solidFill>
                  <a:latin typeface="Times New Roman" charset="0"/>
                </a:defRPr>
              </a:lvl8pPr>
              <a:lvl9pPr marL="3886200" indent="-228600" eaLnBrk="0" fontAlgn="base" hangingPunct="0">
                <a:spcBef>
                  <a:spcPct val="20000"/>
                </a:spcBef>
                <a:spcAft>
                  <a:spcPct val="0"/>
                </a:spcAft>
                <a:buChar char="»"/>
                <a:defRPr sz="2000">
                  <a:solidFill>
                    <a:schemeClr val="tx1"/>
                  </a:solidFill>
                  <a:latin typeface="Times New Roman" charset="0"/>
                </a:defRPr>
              </a:lvl9pPr>
            </a:lstStyle>
            <a:p>
              <a:pPr>
                <a:lnSpc>
                  <a:spcPct val="85000"/>
                </a:lnSpc>
                <a:spcBef>
                  <a:spcPct val="0"/>
                </a:spcBef>
                <a:buClrTx/>
                <a:buSzTx/>
                <a:buFontTx/>
                <a:buNone/>
              </a:pPr>
              <a:r>
                <a:rPr lang="en-US" altLang="en-US" sz="1800" b="1"/>
                <a:t>3 Instruction Formats: </a:t>
              </a:r>
              <a:r>
                <a:rPr lang="en-US" altLang="en-US" sz="1800" b="1">
                  <a:solidFill>
                    <a:schemeClr val="accent1"/>
                  </a:solidFill>
                </a:rPr>
                <a:t>all 32 bits wide</a:t>
              </a:r>
            </a:p>
          </p:txBody>
        </p:sp>
        <p:sp>
          <p:nvSpPr>
            <p:cNvPr id="136231" name="Rectangle 39"/>
            <p:cNvSpPr>
              <a:spLocks noChangeArrowheads="1"/>
            </p:cNvSpPr>
            <p:nvPr/>
          </p:nvSpPr>
          <p:spPr bwMode="auto">
            <a:xfrm>
              <a:off x="4608" y="3057"/>
              <a:ext cx="666"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ct val="30000"/>
                </a:spcBef>
                <a:buClr>
                  <a:schemeClr val="accent1"/>
                </a:buClr>
                <a:buSzPct val="75000"/>
                <a:buFont typeface="Wingdings" charset="2"/>
                <a:buChar char="q"/>
                <a:defRPr sz="2400">
                  <a:solidFill>
                    <a:schemeClr val="tx1"/>
                  </a:solidFill>
                  <a:latin typeface="Arial" charset="0"/>
                </a:defRPr>
              </a:lvl1pPr>
              <a:lvl2pPr marL="742950" indent="-285750">
                <a:spcBef>
                  <a:spcPct val="30000"/>
                </a:spcBef>
                <a:buClr>
                  <a:schemeClr val="accent1"/>
                </a:buClr>
                <a:buSzPct val="75000"/>
                <a:buFont typeface="Monotype Sorts" charset="2"/>
                <a:buChar char="l"/>
                <a:defRPr sz="2000">
                  <a:solidFill>
                    <a:schemeClr val="tx1"/>
                  </a:solidFill>
                  <a:latin typeface="Arial" charset="0"/>
                </a:defRPr>
              </a:lvl2pPr>
              <a:lvl3pPr marL="1143000" indent="-228600">
                <a:spcBef>
                  <a:spcPct val="30000"/>
                </a:spcBef>
                <a:buClr>
                  <a:schemeClr val="accent1"/>
                </a:buClr>
                <a:buSzPct val="100000"/>
                <a:buChar char="-"/>
                <a:defRPr>
                  <a:solidFill>
                    <a:schemeClr val="tx1"/>
                  </a:solidFill>
                  <a:latin typeface="Arial" charset="0"/>
                </a:defRPr>
              </a:lvl3pPr>
              <a:lvl4pPr marL="1600200" indent="-228600">
                <a:spcBef>
                  <a:spcPct val="20000"/>
                </a:spcBef>
                <a:buChar char="–"/>
                <a:defRPr sz="2000">
                  <a:solidFill>
                    <a:schemeClr val="tx1"/>
                  </a:solidFill>
                  <a:latin typeface="Times New Roman" charset="0"/>
                </a:defRPr>
              </a:lvl4pPr>
              <a:lvl5pPr marL="2057400" indent="-228600">
                <a:spcBef>
                  <a:spcPct val="20000"/>
                </a:spcBef>
                <a:buChar char="»"/>
                <a:defRPr sz="2000">
                  <a:solidFill>
                    <a:schemeClr val="tx1"/>
                  </a:solidFill>
                  <a:latin typeface="Times New Roman" charset="0"/>
                </a:defRPr>
              </a:lvl5pPr>
              <a:lvl6pPr marL="2514600" indent="-228600" eaLnBrk="0" fontAlgn="base" hangingPunct="0">
                <a:spcBef>
                  <a:spcPct val="20000"/>
                </a:spcBef>
                <a:spcAft>
                  <a:spcPct val="0"/>
                </a:spcAft>
                <a:buChar char="»"/>
                <a:defRPr sz="2000">
                  <a:solidFill>
                    <a:schemeClr val="tx1"/>
                  </a:solidFill>
                  <a:latin typeface="Times New Roman" charset="0"/>
                </a:defRPr>
              </a:lvl6pPr>
              <a:lvl7pPr marL="2971800" indent="-228600" eaLnBrk="0" fontAlgn="base" hangingPunct="0">
                <a:spcBef>
                  <a:spcPct val="20000"/>
                </a:spcBef>
                <a:spcAft>
                  <a:spcPct val="0"/>
                </a:spcAft>
                <a:buChar char="»"/>
                <a:defRPr sz="2000">
                  <a:solidFill>
                    <a:schemeClr val="tx1"/>
                  </a:solidFill>
                  <a:latin typeface="Times New Roman" charset="0"/>
                </a:defRPr>
              </a:lvl7pPr>
              <a:lvl8pPr marL="3429000" indent="-228600" eaLnBrk="0" fontAlgn="base" hangingPunct="0">
                <a:spcBef>
                  <a:spcPct val="20000"/>
                </a:spcBef>
                <a:spcAft>
                  <a:spcPct val="0"/>
                </a:spcAft>
                <a:buChar char="»"/>
                <a:defRPr sz="2000">
                  <a:solidFill>
                    <a:schemeClr val="tx1"/>
                  </a:solidFill>
                  <a:latin typeface="Times New Roman" charset="0"/>
                </a:defRPr>
              </a:lvl8pPr>
              <a:lvl9pPr marL="3886200" indent="-228600" eaLnBrk="0" fontAlgn="base" hangingPunct="0">
                <a:spcBef>
                  <a:spcPct val="20000"/>
                </a:spcBef>
                <a:spcAft>
                  <a:spcPct val="0"/>
                </a:spcAft>
                <a:buChar char="»"/>
                <a:defRPr sz="2000">
                  <a:solidFill>
                    <a:schemeClr val="tx1"/>
                  </a:solidFill>
                  <a:latin typeface="Times New Roman" charset="0"/>
                </a:defRPr>
              </a:lvl9pPr>
            </a:lstStyle>
            <a:p>
              <a:pPr>
                <a:spcBef>
                  <a:spcPct val="0"/>
                </a:spcBef>
                <a:buClrTx/>
                <a:buSzTx/>
                <a:buFontTx/>
                <a:buNone/>
              </a:pPr>
              <a:r>
                <a:rPr lang="en-US" altLang="en-US" sz="1800"/>
                <a:t>R format</a:t>
              </a:r>
            </a:p>
          </p:txBody>
        </p:sp>
        <p:sp>
          <p:nvSpPr>
            <p:cNvPr id="136232" name="Rectangle 40"/>
            <p:cNvSpPr>
              <a:spLocks noChangeArrowheads="1"/>
            </p:cNvSpPr>
            <p:nvPr/>
          </p:nvSpPr>
          <p:spPr bwMode="auto">
            <a:xfrm>
              <a:off x="4608" y="3345"/>
              <a:ext cx="602"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ct val="30000"/>
                </a:spcBef>
                <a:buClr>
                  <a:schemeClr val="accent1"/>
                </a:buClr>
                <a:buSzPct val="75000"/>
                <a:buFont typeface="Wingdings" charset="2"/>
                <a:buChar char="q"/>
                <a:defRPr sz="2400">
                  <a:solidFill>
                    <a:schemeClr val="tx1"/>
                  </a:solidFill>
                  <a:latin typeface="Arial" charset="0"/>
                </a:defRPr>
              </a:lvl1pPr>
              <a:lvl2pPr marL="742950" indent="-285750">
                <a:spcBef>
                  <a:spcPct val="30000"/>
                </a:spcBef>
                <a:buClr>
                  <a:schemeClr val="accent1"/>
                </a:buClr>
                <a:buSzPct val="75000"/>
                <a:buFont typeface="Monotype Sorts" charset="2"/>
                <a:buChar char="l"/>
                <a:defRPr sz="2000">
                  <a:solidFill>
                    <a:schemeClr val="tx1"/>
                  </a:solidFill>
                  <a:latin typeface="Arial" charset="0"/>
                </a:defRPr>
              </a:lvl2pPr>
              <a:lvl3pPr marL="1143000" indent="-228600">
                <a:spcBef>
                  <a:spcPct val="30000"/>
                </a:spcBef>
                <a:buClr>
                  <a:schemeClr val="accent1"/>
                </a:buClr>
                <a:buSzPct val="100000"/>
                <a:buChar char="-"/>
                <a:defRPr>
                  <a:solidFill>
                    <a:schemeClr val="tx1"/>
                  </a:solidFill>
                  <a:latin typeface="Arial" charset="0"/>
                </a:defRPr>
              </a:lvl3pPr>
              <a:lvl4pPr marL="1600200" indent="-228600">
                <a:spcBef>
                  <a:spcPct val="20000"/>
                </a:spcBef>
                <a:buChar char="–"/>
                <a:defRPr sz="2000">
                  <a:solidFill>
                    <a:schemeClr val="tx1"/>
                  </a:solidFill>
                  <a:latin typeface="Times New Roman" charset="0"/>
                </a:defRPr>
              </a:lvl4pPr>
              <a:lvl5pPr marL="2057400" indent="-228600">
                <a:spcBef>
                  <a:spcPct val="20000"/>
                </a:spcBef>
                <a:buChar char="»"/>
                <a:defRPr sz="2000">
                  <a:solidFill>
                    <a:schemeClr val="tx1"/>
                  </a:solidFill>
                  <a:latin typeface="Times New Roman" charset="0"/>
                </a:defRPr>
              </a:lvl5pPr>
              <a:lvl6pPr marL="2514600" indent="-228600" eaLnBrk="0" fontAlgn="base" hangingPunct="0">
                <a:spcBef>
                  <a:spcPct val="20000"/>
                </a:spcBef>
                <a:spcAft>
                  <a:spcPct val="0"/>
                </a:spcAft>
                <a:buChar char="»"/>
                <a:defRPr sz="2000">
                  <a:solidFill>
                    <a:schemeClr val="tx1"/>
                  </a:solidFill>
                  <a:latin typeface="Times New Roman" charset="0"/>
                </a:defRPr>
              </a:lvl6pPr>
              <a:lvl7pPr marL="2971800" indent="-228600" eaLnBrk="0" fontAlgn="base" hangingPunct="0">
                <a:spcBef>
                  <a:spcPct val="20000"/>
                </a:spcBef>
                <a:spcAft>
                  <a:spcPct val="0"/>
                </a:spcAft>
                <a:buChar char="»"/>
                <a:defRPr sz="2000">
                  <a:solidFill>
                    <a:schemeClr val="tx1"/>
                  </a:solidFill>
                  <a:latin typeface="Times New Roman" charset="0"/>
                </a:defRPr>
              </a:lvl7pPr>
              <a:lvl8pPr marL="3429000" indent="-228600" eaLnBrk="0" fontAlgn="base" hangingPunct="0">
                <a:spcBef>
                  <a:spcPct val="20000"/>
                </a:spcBef>
                <a:spcAft>
                  <a:spcPct val="0"/>
                </a:spcAft>
                <a:buChar char="»"/>
                <a:defRPr sz="2000">
                  <a:solidFill>
                    <a:schemeClr val="tx1"/>
                  </a:solidFill>
                  <a:latin typeface="Times New Roman" charset="0"/>
                </a:defRPr>
              </a:lvl8pPr>
              <a:lvl9pPr marL="3886200" indent="-228600" eaLnBrk="0" fontAlgn="base" hangingPunct="0">
                <a:spcBef>
                  <a:spcPct val="20000"/>
                </a:spcBef>
                <a:spcAft>
                  <a:spcPct val="0"/>
                </a:spcAft>
                <a:buChar char="»"/>
                <a:defRPr sz="2000">
                  <a:solidFill>
                    <a:schemeClr val="tx1"/>
                  </a:solidFill>
                  <a:latin typeface="Times New Roman" charset="0"/>
                </a:defRPr>
              </a:lvl9pPr>
            </a:lstStyle>
            <a:p>
              <a:pPr>
                <a:spcBef>
                  <a:spcPct val="0"/>
                </a:spcBef>
                <a:buClrTx/>
                <a:buSzTx/>
                <a:buFontTx/>
                <a:buNone/>
              </a:pPr>
              <a:r>
                <a:rPr lang="en-US" altLang="en-US" sz="1800"/>
                <a:t>I format</a:t>
              </a:r>
            </a:p>
          </p:txBody>
        </p:sp>
        <p:sp>
          <p:nvSpPr>
            <p:cNvPr id="136233" name="Rectangle 41"/>
            <p:cNvSpPr>
              <a:spLocks noChangeArrowheads="1"/>
            </p:cNvSpPr>
            <p:nvPr/>
          </p:nvSpPr>
          <p:spPr bwMode="auto">
            <a:xfrm>
              <a:off x="4608" y="3681"/>
              <a:ext cx="634"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ct val="30000"/>
                </a:spcBef>
                <a:buClr>
                  <a:schemeClr val="accent1"/>
                </a:buClr>
                <a:buSzPct val="75000"/>
                <a:buFont typeface="Wingdings" charset="2"/>
                <a:buChar char="q"/>
                <a:defRPr sz="2400">
                  <a:solidFill>
                    <a:schemeClr val="tx1"/>
                  </a:solidFill>
                  <a:latin typeface="Arial" charset="0"/>
                </a:defRPr>
              </a:lvl1pPr>
              <a:lvl2pPr marL="742950" indent="-285750">
                <a:spcBef>
                  <a:spcPct val="30000"/>
                </a:spcBef>
                <a:buClr>
                  <a:schemeClr val="accent1"/>
                </a:buClr>
                <a:buSzPct val="75000"/>
                <a:buFont typeface="Monotype Sorts" charset="2"/>
                <a:buChar char="l"/>
                <a:defRPr sz="2000">
                  <a:solidFill>
                    <a:schemeClr val="tx1"/>
                  </a:solidFill>
                  <a:latin typeface="Arial" charset="0"/>
                </a:defRPr>
              </a:lvl2pPr>
              <a:lvl3pPr marL="1143000" indent="-228600">
                <a:spcBef>
                  <a:spcPct val="30000"/>
                </a:spcBef>
                <a:buClr>
                  <a:schemeClr val="accent1"/>
                </a:buClr>
                <a:buSzPct val="100000"/>
                <a:buChar char="-"/>
                <a:defRPr>
                  <a:solidFill>
                    <a:schemeClr val="tx1"/>
                  </a:solidFill>
                  <a:latin typeface="Arial" charset="0"/>
                </a:defRPr>
              </a:lvl3pPr>
              <a:lvl4pPr marL="1600200" indent="-228600">
                <a:spcBef>
                  <a:spcPct val="20000"/>
                </a:spcBef>
                <a:buChar char="–"/>
                <a:defRPr sz="2000">
                  <a:solidFill>
                    <a:schemeClr val="tx1"/>
                  </a:solidFill>
                  <a:latin typeface="Times New Roman" charset="0"/>
                </a:defRPr>
              </a:lvl4pPr>
              <a:lvl5pPr marL="2057400" indent="-228600">
                <a:spcBef>
                  <a:spcPct val="20000"/>
                </a:spcBef>
                <a:buChar char="»"/>
                <a:defRPr sz="2000">
                  <a:solidFill>
                    <a:schemeClr val="tx1"/>
                  </a:solidFill>
                  <a:latin typeface="Times New Roman" charset="0"/>
                </a:defRPr>
              </a:lvl5pPr>
              <a:lvl6pPr marL="2514600" indent="-228600" eaLnBrk="0" fontAlgn="base" hangingPunct="0">
                <a:spcBef>
                  <a:spcPct val="20000"/>
                </a:spcBef>
                <a:spcAft>
                  <a:spcPct val="0"/>
                </a:spcAft>
                <a:buChar char="»"/>
                <a:defRPr sz="2000">
                  <a:solidFill>
                    <a:schemeClr val="tx1"/>
                  </a:solidFill>
                  <a:latin typeface="Times New Roman" charset="0"/>
                </a:defRPr>
              </a:lvl6pPr>
              <a:lvl7pPr marL="2971800" indent="-228600" eaLnBrk="0" fontAlgn="base" hangingPunct="0">
                <a:spcBef>
                  <a:spcPct val="20000"/>
                </a:spcBef>
                <a:spcAft>
                  <a:spcPct val="0"/>
                </a:spcAft>
                <a:buChar char="»"/>
                <a:defRPr sz="2000">
                  <a:solidFill>
                    <a:schemeClr val="tx1"/>
                  </a:solidFill>
                  <a:latin typeface="Times New Roman" charset="0"/>
                </a:defRPr>
              </a:lvl7pPr>
              <a:lvl8pPr marL="3429000" indent="-228600" eaLnBrk="0" fontAlgn="base" hangingPunct="0">
                <a:spcBef>
                  <a:spcPct val="20000"/>
                </a:spcBef>
                <a:spcAft>
                  <a:spcPct val="0"/>
                </a:spcAft>
                <a:buChar char="»"/>
                <a:defRPr sz="2000">
                  <a:solidFill>
                    <a:schemeClr val="tx1"/>
                  </a:solidFill>
                  <a:latin typeface="Times New Roman" charset="0"/>
                </a:defRPr>
              </a:lvl8pPr>
              <a:lvl9pPr marL="3886200" indent="-228600" eaLnBrk="0" fontAlgn="base" hangingPunct="0">
                <a:spcBef>
                  <a:spcPct val="20000"/>
                </a:spcBef>
                <a:spcAft>
                  <a:spcPct val="0"/>
                </a:spcAft>
                <a:buChar char="»"/>
                <a:defRPr sz="2000">
                  <a:solidFill>
                    <a:schemeClr val="tx1"/>
                  </a:solidFill>
                  <a:latin typeface="Times New Roman" charset="0"/>
                </a:defRPr>
              </a:lvl9pPr>
            </a:lstStyle>
            <a:p>
              <a:pPr>
                <a:spcBef>
                  <a:spcPct val="0"/>
                </a:spcBef>
                <a:buClrTx/>
                <a:buSzTx/>
                <a:buFontTx/>
                <a:buNone/>
              </a:pPr>
              <a:r>
                <a:rPr lang="en-US" altLang="en-US" sz="1800"/>
                <a:t>J format</a:t>
              </a:r>
            </a:p>
          </p:txBody>
        </p:sp>
      </p:grpSp>
    </p:spTree>
    <p:extLst>
      <p:ext uri="{BB962C8B-B14F-4D97-AF65-F5344CB8AC3E}">
        <p14:creationId xmlns:p14="http://schemas.microsoft.com/office/powerpoint/2010/main" val="143371452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Title 1"/>
          <p:cNvSpPr>
            <a:spLocks noGrp="1"/>
          </p:cNvSpPr>
          <p:nvPr>
            <p:ph type="title"/>
          </p:nvPr>
        </p:nvSpPr>
        <p:spPr/>
        <p:txBody>
          <a:bodyPr/>
          <a:lstStyle/>
          <a:p>
            <a:r>
              <a:rPr lang="en-US" altLang="en-US"/>
              <a:t>Translation of Programs – it’s all relative</a:t>
            </a:r>
          </a:p>
        </p:txBody>
      </p:sp>
      <p:sp>
        <p:nvSpPr>
          <p:cNvPr id="143363" name="Content Placeholder 2"/>
          <p:cNvSpPr>
            <a:spLocks noGrp="1"/>
          </p:cNvSpPr>
          <p:nvPr>
            <p:ph idx="1"/>
          </p:nvPr>
        </p:nvSpPr>
        <p:spPr>
          <a:xfrm>
            <a:off x="685800" y="914400"/>
            <a:ext cx="7848600" cy="1181100"/>
          </a:xfrm>
        </p:spPr>
        <p:txBody>
          <a:bodyPr/>
          <a:lstStyle/>
          <a:p>
            <a:r>
              <a:rPr lang="en-US" altLang="en-US"/>
              <a:t>Compiler and assembler</a:t>
            </a:r>
          </a:p>
          <a:p>
            <a:pPr lvl="1"/>
            <a:r>
              <a:rPr lang="en-US" altLang="en-US"/>
              <a:t>High-level to low-level language translation</a:t>
            </a:r>
          </a:p>
          <a:p>
            <a:pPr lvl="1"/>
            <a:r>
              <a:rPr lang="en-US" altLang="en-US"/>
              <a:t>The first C++ compiler translated C++ to C, and relied on an existing C compiler to translate to assembly language</a:t>
            </a:r>
          </a:p>
          <a:p>
            <a:pPr lvl="1"/>
            <a:r>
              <a:rPr lang="en-US" altLang="en-US"/>
              <a:t>Most compilers now translate to an intermediate machine-</a:t>
            </a:r>
            <a:br>
              <a:rPr lang="en-US" altLang="en-US"/>
            </a:br>
            <a:r>
              <a:rPr lang="en-US" altLang="en-US"/>
              <a:t>independent form, and rely on a code-generator to translate that to assembly language</a:t>
            </a:r>
          </a:p>
          <a:p>
            <a:r>
              <a:rPr lang="en-US" altLang="en-US"/>
              <a:t>Processor and memory</a:t>
            </a:r>
          </a:p>
          <a:p>
            <a:pPr lvl="1"/>
            <a:r>
              <a:rPr lang="en-US" altLang="en-US"/>
              <a:t>Hardware executes only the lowest-level language programs, binary</a:t>
            </a:r>
          </a:p>
          <a:p>
            <a:pPr lvl="1"/>
            <a:r>
              <a:rPr lang="en-US" altLang="en-US"/>
              <a:t>Some processors, notably those executing an x86 ISA, actually translate the external complex ISA to an internal simpler ISA that is never directly visible to the programmer</a:t>
            </a:r>
          </a:p>
          <a:p>
            <a:pPr lvl="1"/>
            <a:endParaRPr lang="en-US" altLang="en-US"/>
          </a:p>
        </p:txBody>
      </p:sp>
    </p:spTree>
    <p:extLst>
      <p:ext uri="{BB962C8B-B14F-4D97-AF65-F5344CB8AC3E}">
        <p14:creationId xmlns:p14="http://schemas.microsoft.com/office/powerpoint/2010/main" val="167060857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Title 1"/>
          <p:cNvSpPr>
            <a:spLocks noGrp="1"/>
          </p:cNvSpPr>
          <p:nvPr>
            <p:ph type="title"/>
          </p:nvPr>
        </p:nvSpPr>
        <p:spPr/>
        <p:txBody>
          <a:bodyPr/>
          <a:lstStyle/>
          <a:p>
            <a:r>
              <a:rPr lang="en-US" altLang="zh-CN">
                <a:ea typeface="宋体" charset="-122"/>
              </a:rPr>
              <a:t>Advantages of Higher-Level Languages</a:t>
            </a:r>
            <a:endParaRPr lang="en-US" altLang="en-US"/>
          </a:p>
        </p:txBody>
      </p:sp>
      <p:sp>
        <p:nvSpPr>
          <p:cNvPr id="144387" name="Content Placeholder 2"/>
          <p:cNvSpPr>
            <a:spLocks noGrp="1"/>
          </p:cNvSpPr>
          <p:nvPr>
            <p:ph idx="1"/>
          </p:nvPr>
        </p:nvSpPr>
        <p:spPr>
          <a:xfrm>
            <a:off x="685800" y="914400"/>
            <a:ext cx="7848600" cy="5322888"/>
          </a:xfrm>
        </p:spPr>
        <p:txBody>
          <a:bodyPr/>
          <a:lstStyle/>
          <a:p>
            <a:r>
              <a:rPr lang="en-US" altLang="en-US"/>
              <a:t>Higher-level languages</a:t>
            </a:r>
          </a:p>
          <a:p>
            <a:pPr lvl="1"/>
            <a:r>
              <a:rPr lang="en-US" altLang="en-US"/>
              <a:t>Allow programmers to think in a more natural language for their intended use</a:t>
            </a:r>
          </a:p>
          <a:p>
            <a:pPr lvl="1"/>
            <a:r>
              <a:rPr lang="en-US" altLang="en-US"/>
              <a:t>Improve programmer productivity – more understandable code that is easier to debug, validate, update and maintain</a:t>
            </a:r>
          </a:p>
          <a:p>
            <a:pPr lvl="1"/>
            <a:r>
              <a:rPr lang="en-US" altLang="en-US"/>
              <a:t>Allow programs to be independent of the computer on which they are developed</a:t>
            </a:r>
          </a:p>
          <a:p>
            <a:pPr lvl="2"/>
            <a:r>
              <a:rPr lang="en-US" altLang="en-US"/>
              <a:t>compilers and assemblers can translate high-level language programs to the binary instructions of any machine</a:t>
            </a:r>
          </a:p>
          <a:p>
            <a:pPr lvl="1"/>
            <a:r>
              <a:rPr lang="en-US" altLang="en-US"/>
              <a:t>Encourage use of optimizing compilers that produce very efficient assembly code optimized for the target machine</a:t>
            </a:r>
          </a:p>
          <a:p>
            <a:r>
              <a:rPr lang="en-US" altLang="en-US"/>
              <a:t>As a result, very little programming is done today directly at the assembler level</a:t>
            </a:r>
          </a:p>
          <a:p>
            <a:pPr lvl="1"/>
            <a:r>
              <a:rPr lang="en-US" altLang="en-US"/>
              <a:t>But, if you want to understand how the world really works ...</a:t>
            </a:r>
          </a:p>
          <a:p>
            <a:endParaRPr lang="en-US" altLang="en-US"/>
          </a:p>
        </p:txBody>
      </p:sp>
    </p:spTree>
    <p:extLst>
      <p:ext uri="{BB962C8B-B14F-4D97-AF65-F5344CB8AC3E}">
        <p14:creationId xmlns:p14="http://schemas.microsoft.com/office/powerpoint/2010/main" val="171708553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Title 1"/>
          <p:cNvSpPr>
            <a:spLocks noGrp="1"/>
          </p:cNvSpPr>
          <p:nvPr>
            <p:ph type="title"/>
          </p:nvPr>
        </p:nvSpPr>
        <p:spPr/>
        <p:txBody>
          <a:bodyPr/>
          <a:lstStyle/>
          <a:p>
            <a:r>
              <a:rPr lang="en-US" altLang="en-US"/>
              <a:t>Understanding Performance</a:t>
            </a:r>
          </a:p>
        </p:txBody>
      </p:sp>
      <p:sp>
        <p:nvSpPr>
          <p:cNvPr id="146435" name="Content Placeholder 2"/>
          <p:cNvSpPr>
            <a:spLocks noGrp="1"/>
          </p:cNvSpPr>
          <p:nvPr>
            <p:ph idx="1"/>
          </p:nvPr>
        </p:nvSpPr>
        <p:spPr>
          <a:xfrm>
            <a:off x="685800" y="914400"/>
            <a:ext cx="7848600" cy="1181100"/>
          </a:xfrm>
        </p:spPr>
        <p:txBody>
          <a:bodyPr/>
          <a:lstStyle/>
          <a:p>
            <a:r>
              <a:rPr lang="en-US" altLang="en-US"/>
              <a:t>Input data, output data</a:t>
            </a:r>
          </a:p>
          <a:p>
            <a:pPr lvl="1"/>
            <a:r>
              <a:rPr lang="en-US" altLang="en-US"/>
              <a:t>Determine the “volume” and nature of information, in and out</a:t>
            </a:r>
          </a:p>
          <a:p>
            <a:r>
              <a:rPr lang="en-US" altLang="en-US"/>
              <a:t>Algorithm</a:t>
            </a:r>
          </a:p>
          <a:p>
            <a:pPr lvl="1"/>
            <a:r>
              <a:rPr lang="en-US" altLang="en-US"/>
              <a:t>Determine the number of operations executed</a:t>
            </a:r>
          </a:p>
          <a:p>
            <a:r>
              <a:rPr lang="en-US" altLang="en-US"/>
              <a:t>Programming language, compiler, instruction set architecture</a:t>
            </a:r>
          </a:p>
          <a:p>
            <a:pPr lvl="1"/>
            <a:r>
              <a:rPr lang="en-US" altLang="en-US"/>
              <a:t>Determine the number of machine instructions executed per operation</a:t>
            </a:r>
          </a:p>
          <a:p>
            <a:r>
              <a:rPr lang="en-US" altLang="en-US"/>
              <a:t>Processor and memory system</a:t>
            </a:r>
          </a:p>
          <a:p>
            <a:pPr lvl="1"/>
            <a:r>
              <a:rPr lang="en-US" altLang="en-US"/>
              <a:t>Determine how fast the instructions are executed</a:t>
            </a:r>
          </a:p>
          <a:p>
            <a:r>
              <a:rPr lang="en-US" altLang="en-US"/>
              <a:t>I/O system (including the OS)</a:t>
            </a:r>
          </a:p>
          <a:p>
            <a:pPr lvl="1"/>
            <a:r>
              <a:rPr lang="en-US" altLang="en-US"/>
              <a:t>Determine how fast the I/O operations are executed, and when</a:t>
            </a:r>
            <a:endParaRPr lang="en-AU" altLang="en-US"/>
          </a:p>
          <a:p>
            <a:endParaRPr lang="en-US" altLang="en-US"/>
          </a:p>
        </p:txBody>
      </p:sp>
    </p:spTree>
    <p:extLst>
      <p:ext uri="{BB962C8B-B14F-4D97-AF65-F5344CB8AC3E}">
        <p14:creationId xmlns:p14="http://schemas.microsoft.com/office/powerpoint/2010/main" val="13625716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1" name="Rectangle 2"/>
          <p:cNvSpPr>
            <a:spLocks noGrp="1" noChangeArrowheads="1"/>
          </p:cNvSpPr>
          <p:nvPr>
            <p:ph type="title"/>
          </p:nvPr>
        </p:nvSpPr>
        <p:spPr>
          <a:xfrm>
            <a:off x="685800" y="330200"/>
            <a:ext cx="7764463" cy="426142"/>
          </a:xfrm>
        </p:spPr>
        <p:txBody>
          <a:bodyPr/>
          <a:lstStyle/>
          <a:p>
            <a:r>
              <a:rPr lang="en-US" dirty="0" smtClean="0"/>
              <a:t>Moore’s Law:  2X transistors / “2 years”</a:t>
            </a:r>
          </a:p>
        </p:txBody>
      </p:sp>
      <p:sp>
        <p:nvSpPr>
          <p:cNvPr id="5" name="Rectangle 33"/>
          <p:cNvSpPr txBox="1">
            <a:spLocks noChangeArrowheads="1"/>
          </p:cNvSpPr>
          <p:nvPr/>
        </p:nvSpPr>
        <p:spPr bwMode="auto">
          <a:xfrm>
            <a:off x="914400" y="1600200"/>
            <a:ext cx="4648200" cy="1712913"/>
          </a:xfrm>
          <a:prstGeom prst="rect">
            <a:avLst/>
          </a:prstGeom>
          <a:solidFill>
            <a:schemeClr val="bg1"/>
          </a:solidFill>
          <a:ln w="12700">
            <a:noFill/>
            <a:miter lim="800000"/>
            <a:headEnd/>
            <a:tailEnd/>
          </a:ln>
        </p:spPr>
        <p:txBody>
          <a:bodyPr lIns="63500" tIns="25400" rIns="63500" bIns="25400">
            <a:spAutoFit/>
          </a:bodyPr>
          <a:lstStyle/>
          <a:p>
            <a:pPr marL="287338" indent="-287338">
              <a:lnSpc>
                <a:spcPct val="90000"/>
              </a:lnSpc>
              <a:spcBef>
                <a:spcPct val="65000"/>
              </a:spcBef>
              <a:buClr>
                <a:schemeClr val="accent1"/>
              </a:buClr>
              <a:buSzPct val="75000"/>
              <a:buFont typeface="Wingdings" pitchFamily="2" charset="2"/>
              <a:buChar char="q"/>
              <a:defRPr/>
            </a:pPr>
            <a:r>
              <a:rPr lang="en-US" sz="2400" kern="0" dirty="0">
                <a:solidFill>
                  <a:schemeClr val="tx1"/>
                </a:solidFill>
                <a:latin typeface="Arial" pitchFamily="34" charset="0"/>
              </a:rPr>
              <a:t>In 1965, Intel’s Gordon Moore predicted that the </a:t>
            </a:r>
            <a:r>
              <a:rPr lang="en-US" sz="2400" kern="0" dirty="0">
                <a:solidFill>
                  <a:srgbClr val="0000D0"/>
                </a:solidFill>
                <a:latin typeface="Arial" pitchFamily="34" charset="0"/>
              </a:rPr>
              <a:t>number of transistors that can be integrated on single chip would double about every two years</a:t>
            </a:r>
          </a:p>
        </p:txBody>
      </p:sp>
      <p:graphicFrame>
        <p:nvGraphicFramePr>
          <p:cNvPr id="1026" name="Object 7"/>
          <p:cNvGraphicFramePr>
            <a:graphicFrameLocks noGrp="1" noChangeAspect="1"/>
          </p:cNvGraphicFramePr>
          <p:nvPr>
            <p:ph sz="half" idx="2"/>
            <p:extLst>
              <p:ext uri="{D42A27DB-BD31-4B8C-83A1-F6EECF244321}">
                <p14:modId xmlns:p14="http://schemas.microsoft.com/office/powerpoint/2010/main" val="2678245124"/>
              </p:ext>
            </p:extLst>
          </p:nvPr>
        </p:nvGraphicFramePr>
        <p:xfrm>
          <a:off x="755576" y="980728"/>
          <a:ext cx="7776864" cy="5301622"/>
        </p:xfrm>
        <a:graphic>
          <a:graphicData uri="http://schemas.openxmlformats.org/presentationml/2006/ole">
            <mc:AlternateContent xmlns:mc="http://schemas.openxmlformats.org/markup-compatibility/2006">
              <mc:Choice xmlns:v="urn:schemas-microsoft-com:vml" Requires="v">
                <p:oleObj spid="_x0000_s5532" name="Bitmap Image" r:id="rId4" imgW="5733333" imgH="3457143" progId="PBrush">
                  <p:embed/>
                </p:oleObj>
              </mc:Choice>
              <mc:Fallback>
                <p:oleObj name="Bitmap Image" r:id="rId4" imgW="5733333" imgH="3457143" progId="PBrush">
                  <p:embed/>
                  <p:pic>
                    <p:nvPicPr>
                      <p:cNvPr id="0" name="Picture 23"/>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5576" y="980728"/>
                        <a:ext cx="7776864" cy="530162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2" name="AutoShape 6"/>
          <p:cNvSpPr>
            <a:spLocks noChangeArrowheads="1"/>
          </p:cNvSpPr>
          <p:nvPr/>
        </p:nvSpPr>
        <p:spPr bwMode="auto">
          <a:xfrm>
            <a:off x="5076056" y="3861048"/>
            <a:ext cx="2974975" cy="1656184"/>
          </a:xfrm>
          <a:prstGeom prst="cloudCallout">
            <a:avLst>
              <a:gd name="adj1" fmla="val -31715"/>
              <a:gd name="adj2" fmla="val -65724"/>
            </a:avLst>
          </a:prstGeom>
          <a:solidFill>
            <a:schemeClr val="bg1"/>
          </a:solidFill>
          <a:ln w="12700">
            <a:solidFill>
              <a:schemeClr val="tx1"/>
            </a:solidFill>
            <a:round/>
            <a:headEnd/>
            <a:tailEnd/>
          </a:ln>
          <a:effectLst/>
        </p:spPr>
        <p:txBody>
          <a:bodyPr/>
          <a:lstStyle/>
          <a:p>
            <a:pPr algn="ctr"/>
            <a:r>
              <a:rPr lang="en-US" sz="2600" dirty="0"/>
              <a:t>feature size</a:t>
            </a:r>
          </a:p>
          <a:p>
            <a:pPr algn="ctr"/>
            <a:r>
              <a:rPr lang="en-US" sz="2600" dirty="0"/>
              <a:t>&amp;</a:t>
            </a:r>
          </a:p>
          <a:p>
            <a:pPr algn="ctr"/>
            <a:r>
              <a:rPr lang="en-US" sz="2600" dirty="0"/>
              <a:t>die size</a:t>
            </a:r>
          </a:p>
        </p:txBody>
      </p:sp>
      <p:sp>
        <p:nvSpPr>
          <p:cNvPr id="4" name="Slide Number Placeholder 3"/>
          <p:cNvSpPr>
            <a:spLocks noGrp="1"/>
          </p:cNvSpPr>
          <p:nvPr>
            <p:ph type="sldNum" sz="quarter" idx="10"/>
          </p:nvPr>
        </p:nvSpPr>
        <p:spPr/>
        <p:txBody>
          <a:bodyPr/>
          <a:lstStyle/>
          <a:p>
            <a:fld id="{5DE0CC70-9BD5-7543-A524-72E5137DC4FD}" type="slidenum">
              <a:rPr lang="en-US" smtClean="0"/>
              <a:t>47</a:t>
            </a:fld>
            <a:endParaRPr 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55"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p:cTn id="11" dur="1000" fill="hold"/>
                                        <p:tgtEl>
                                          <p:spTgt spid="12"/>
                                        </p:tgtEl>
                                        <p:attrNameLst>
                                          <p:attrName>ppt_w</p:attrName>
                                        </p:attrNameLst>
                                      </p:cBhvr>
                                      <p:tavLst>
                                        <p:tav tm="0">
                                          <p:val>
                                            <p:strVal val="#ppt_w*0.70"/>
                                          </p:val>
                                        </p:tav>
                                        <p:tav tm="100000">
                                          <p:val>
                                            <p:strVal val="#ppt_w"/>
                                          </p:val>
                                        </p:tav>
                                      </p:tavLst>
                                    </p:anim>
                                    <p:anim calcmode="lin" valueType="num">
                                      <p:cBhvr>
                                        <p:cTn id="12" dur="1000" fill="hold"/>
                                        <p:tgtEl>
                                          <p:spTgt spid="12"/>
                                        </p:tgtEl>
                                        <p:attrNameLst>
                                          <p:attrName>ppt_h</p:attrName>
                                        </p:attrNameLst>
                                      </p:cBhvr>
                                      <p:tavLst>
                                        <p:tav tm="0">
                                          <p:val>
                                            <p:strVal val="#ppt_h"/>
                                          </p:val>
                                        </p:tav>
                                        <p:tav tm="100000">
                                          <p:val>
                                            <p:strVal val="#ppt_h"/>
                                          </p:val>
                                        </p:tav>
                                      </p:tavLst>
                                    </p:anim>
                                    <p:animEffect transition="in" filter="fade">
                                      <p:cBhvr>
                                        <p:cTn id="13"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smtClean="0"/>
              <a:t>Technology Scaling Road Map (ITRS)</a:t>
            </a:r>
          </a:p>
        </p:txBody>
      </p:sp>
      <p:graphicFrame>
        <p:nvGraphicFramePr>
          <p:cNvPr id="336899" name="Group 3"/>
          <p:cNvGraphicFramePr>
            <a:graphicFrameLocks noGrp="1"/>
          </p:cNvGraphicFramePr>
          <p:nvPr>
            <p:ph sz="half" idx="2"/>
            <p:extLst>
              <p:ext uri="{D42A27DB-BD31-4B8C-83A1-F6EECF244321}">
                <p14:modId xmlns:p14="http://schemas.microsoft.com/office/powerpoint/2010/main" val="269178817"/>
              </p:ext>
            </p:extLst>
          </p:nvPr>
        </p:nvGraphicFramePr>
        <p:xfrm>
          <a:off x="914400" y="1191404"/>
          <a:ext cx="7621385" cy="1633451"/>
        </p:xfrm>
        <a:graphic>
          <a:graphicData uri="http://schemas.openxmlformats.org/drawingml/2006/table">
            <a:tbl>
              <a:tblPr/>
              <a:tblGrid>
                <a:gridCol w="2858020"/>
                <a:gridCol w="952673"/>
                <a:gridCol w="952673"/>
                <a:gridCol w="952673"/>
                <a:gridCol w="952673"/>
                <a:gridCol w="952673"/>
              </a:tblGrid>
              <a:tr h="566651">
                <a:tc>
                  <a:txBody>
                    <a:bodyPr/>
                    <a:lstStyle/>
                    <a:p>
                      <a:pPr marL="0" marR="0" lvl="0" indent="0" algn="ctr" defTabSz="914400" rtl="0" eaLnBrk="1" fontAlgn="base" latinLnBrk="0" hangingPunct="1">
                        <a:lnSpc>
                          <a:spcPct val="100000"/>
                        </a:lnSpc>
                        <a:spcBef>
                          <a:spcPct val="20000"/>
                        </a:spcBef>
                        <a:spcAft>
                          <a:spcPct val="0"/>
                        </a:spcAft>
                        <a:buClr>
                          <a:srgbClr val="0000D0"/>
                        </a:buClr>
                        <a:buSzPct val="80000"/>
                        <a:buFont typeface="Wingdings" pitchFamily="2" charset="2"/>
                        <a:buNone/>
                        <a:tabLst/>
                      </a:pPr>
                      <a:r>
                        <a:rPr kumimoji="0" lang="en-US" sz="2400" b="1" i="0" u="none" strike="noStrike" cap="none" normalizeH="0" baseline="0" dirty="0" smtClean="0">
                          <a:ln>
                            <a:noFill/>
                          </a:ln>
                          <a:solidFill>
                            <a:schemeClr val="tx1"/>
                          </a:solidFill>
                          <a:effectLst/>
                          <a:latin typeface="Arial" pitchFamily="34" charset="0"/>
                        </a:rPr>
                        <a:t>Year</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0000D0"/>
                        </a:buClr>
                        <a:buSzPct val="80000"/>
                        <a:buFont typeface="Wingdings" pitchFamily="2" charset="2"/>
                        <a:buNone/>
                        <a:tabLst/>
                      </a:pPr>
                      <a:r>
                        <a:rPr kumimoji="0" lang="en-US" sz="2400" b="1" i="0" u="none" strike="noStrike" cap="none" normalizeH="0" baseline="0" dirty="0" smtClean="0">
                          <a:ln>
                            <a:noFill/>
                          </a:ln>
                          <a:solidFill>
                            <a:schemeClr val="tx1"/>
                          </a:solidFill>
                          <a:effectLst/>
                          <a:latin typeface="Arial" pitchFamily="34" charset="0"/>
                        </a:rPr>
                        <a:t>2008</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0000D0"/>
                        </a:buClr>
                        <a:buSzPct val="80000"/>
                        <a:buFont typeface="Wingdings" pitchFamily="2" charset="2"/>
                        <a:buNone/>
                        <a:tabLst/>
                      </a:pPr>
                      <a:r>
                        <a:rPr kumimoji="0" lang="en-US" sz="2400" b="1" i="0" u="none" strike="noStrike" cap="none" normalizeH="0" baseline="0" smtClean="0">
                          <a:ln>
                            <a:noFill/>
                          </a:ln>
                          <a:solidFill>
                            <a:schemeClr val="tx1"/>
                          </a:solidFill>
                          <a:effectLst/>
                          <a:latin typeface="Arial" pitchFamily="34" charset="0"/>
                        </a:rPr>
                        <a:t>2010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0000D0"/>
                        </a:buClr>
                        <a:buSzPct val="80000"/>
                        <a:buFont typeface="Wingdings" pitchFamily="2" charset="2"/>
                        <a:buNone/>
                        <a:tabLst/>
                      </a:pPr>
                      <a:r>
                        <a:rPr kumimoji="0" lang="en-US" sz="2400" b="1" i="0" u="none" strike="noStrike" cap="none" normalizeH="0" baseline="0" dirty="0" smtClean="0">
                          <a:ln>
                            <a:noFill/>
                          </a:ln>
                          <a:solidFill>
                            <a:schemeClr val="tx1"/>
                          </a:solidFill>
                          <a:effectLst/>
                          <a:latin typeface="Arial" pitchFamily="34" charset="0"/>
                        </a:rPr>
                        <a:t>2012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0000D0"/>
                        </a:buClr>
                        <a:buSzPct val="80000"/>
                        <a:buFont typeface="Wingdings" pitchFamily="2" charset="2"/>
                        <a:buNone/>
                        <a:tabLst/>
                      </a:pPr>
                      <a:r>
                        <a:rPr kumimoji="0" lang="en-US" sz="2400" b="1" i="0" u="none" strike="noStrike" cap="none" normalizeH="0" baseline="0" dirty="0" smtClean="0">
                          <a:ln>
                            <a:noFill/>
                          </a:ln>
                          <a:solidFill>
                            <a:schemeClr val="tx1"/>
                          </a:solidFill>
                          <a:effectLst/>
                          <a:latin typeface="Arial" pitchFamily="34" charset="0"/>
                        </a:rPr>
                        <a:t>2014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0000D0"/>
                        </a:buClr>
                        <a:buSzPct val="80000"/>
                        <a:buFont typeface="Wingdings" pitchFamily="2" charset="2"/>
                        <a:buNone/>
                        <a:tabLst/>
                      </a:pPr>
                      <a:r>
                        <a:rPr kumimoji="0" lang="en-US" sz="2400" b="1" i="0" u="none" strike="noStrike" cap="none" normalizeH="0" baseline="0" dirty="0" smtClean="0">
                          <a:ln>
                            <a:noFill/>
                          </a:ln>
                          <a:solidFill>
                            <a:schemeClr val="tx1"/>
                          </a:solidFill>
                          <a:effectLst/>
                          <a:latin typeface="Arial" pitchFamily="34" charset="0"/>
                        </a:rPr>
                        <a:t>2016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r h="533400">
                <a:tc>
                  <a:txBody>
                    <a:bodyPr/>
                    <a:lstStyle/>
                    <a:p>
                      <a:pPr marL="0" marR="0" lvl="0" indent="0" algn="l" defTabSz="914400" rtl="0" eaLnBrk="1" fontAlgn="base" latinLnBrk="0" hangingPunct="1">
                        <a:lnSpc>
                          <a:spcPct val="100000"/>
                        </a:lnSpc>
                        <a:spcBef>
                          <a:spcPct val="20000"/>
                        </a:spcBef>
                        <a:spcAft>
                          <a:spcPct val="0"/>
                        </a:spcAft>
                        <a:buClr>
                          <a:srgbClr val="0000D0"/>
                        </a:buClr>
                        <a:buSzPct val="80000"/>
                        <a:buFont typeface="Wingdings" pitchFamily="2" charset="2"/>
                        <a:buNone/>
                        <a:tabLst/>
                      </a:pPr>
                      <a:r>
                        <a:rPr kumimoji="0" lang="en-US" sz="2400" b="0" i="0" u="none" strike="noStrike" cap="none" normalizeH="0" baseline="0" smtClean="0">
                          <a:ln>
                            <a:noFill/>
                          </a:ln>
                          <a:solidFill>
                            <a:srgbClr val="0033CC"/>
                          </a:solidFill>
                          <a:effectLst/>
                          <a:latin typeface="Arial" pitchFamily="34" charset="0"/>
                        </a:rPr>
                        <a:t>Feature size (nm)</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0000D0"/>
                        </a:buClr>
                        <a:buSzPct val="80000"/>
                        <a:buFont typeface="Wingdings" pitchFamily="2" charset="2"/>
                        <a:buNone/>
                        <a:tabLst/>
                      </a:pPr>
                      <a:r>
                        <a:rPr kumimoji="0" lang="en-US" sz="2400" b="0" i="0" u="none" strike="noStrike" cap="none" normalizeH="0" baseline="0" dirty="0" smtClean="0">
                          <a:ln>
                            <a:noFill/>
                          </a:ln>
                          <a:solidFill>
                            <a:srgbClr val="0033CC"/>
                          </a:solidFill>
                          <a:effectLst/>
                          <a:latin typeface="Arial" pitchFamily="34" charset="0"/>
                        </a:rPr>
                        <a:t>45</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0000D0"/>
                        </a:buClr>
                        <a:buSzPct val="80000"/>
                        <a:buFont typeface="Wingdings" pitchFamily="2" charset="2"/>
                        <a:buNone/>
                        <a:tabLst/>
                      </a:pPr>
                      <a:r>
                        <a:rPr kumimoji="0" lang="en-US" sz="2400" b="0" i="0" u="none" strike="noStrike" cap="none" normalizeH="0" baseline="0" dirty="0" smtClean="0">
                          <a:ln>
                            <a:noFill/>
                          </a:ln>
                          <a:solidFill>
                            <a:srgbClr val="0033CC"/>
                          </a:solidFill>
                          <a:effectLst/>
                          <a:latin typeface="Arial" pitchFamily="34" charset="0"/>
                        </a:rPr>
                        <a:t>32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0000D0"/>
                        </a:buClr>
                        <a:buSzPct val="80000"/>
                        <a:buFont typeface="Wingdings" pitchFamily="2" charset="2"/>
                        <a:buNone/>
                        <a:tabLst/>
                      </a:pPr>
                      <a:r>
                        <a:rPr kumimoji="0" lang="en-US" sz="2400" b="0" i="0" u="none" strike="noStrike" cap="none" normalizeH="0" baseline="0" smtClean="0">
                          <a:ln>
                            <a:noFill/>
                          </a:ln>
                          <a:solidFill>
                            <a:srgbClr val="0033CC"/>
                          </a:solidFill>
                          <a:effectLst/>
                          <a:latin typeface="Arial" pitchFamily="34" charset="0"/>
                        </a:rPr>
                        <a:t>22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0000D0"/>
                        </a:buClr>
                        <a:buSzPct val="80000"/>
                        <a:buFont typeface="Wingdings" pitchFamily="2" charset="2"/>
                        <a:buNone/>
                        <a:tabLst/>
                      </a:pPr>
                      <a:r>
                        <a:rPr kumimoji="0" lang="en-US" sz="2400" b="0" i="0" u="none" strike="noStrike" cap="none" normalizeH="0" baseline="0" dirty="0" smtClean="0">
                          <a:ln>
                            <a:noFill/>
                          </a:ln>
                          <a:solidFill>
                            <a:srgbClr val="0033CC"/>
                          </a:solidFill>
                          <a:effectLst/>
                          <a:latin typeface="Arial" pitchFamily="34" charset="0"/>
                        </a:rPr>
                        <a:t>18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0000D0"/>
                        </a:buClr>
                        <a:buSzPct val="80000"/>
                        <a:buFont typeface="Wingdings" pitchFamily="2" charset="2"/>
                        <a:buNone/>
                        <a:tabLst/>
                      </a:pPr>
                      <a:r>
                        <a:rPr kumimoji="0" lang="en-US" sz="2400" b="0" i="0" u="none" strike="noStrike" cap="none" normalizeH="0" baseline="0" dirty="0" smtClean="0">
                          <a:ln>
                            <a:noFill/>
                          </a:ln>
                          <a:solidFill>
                            <a:srgbClr val="0033CC"/>
                          </a:solidFill>
                          <a:effectLst/>
                          <a:latin typeface="Arial" pitchFamily="34" charset="0"/>
                        </a:rPr>
                        <a:t>10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33400">
                <a:tc>
                  <a:txBody>
                    <a:bodyPr/>
                    <a:lstStyle/>
                    <a:p>
                      <a:pPr marL="0" marR="0" lvl="0" indent="0" algn="l" defTabSz="914400" rtl="0" eaLnBrk="1" fontAlgn="base" latinLnBrk="0" hangingPunct="1">
                        <a:lnSpc>
                          <a:spcPct val="100000"/>
                        </a:lnSpc>
                        <a:spcBef>
                          <a:spcPct val="20000"/>
                        </a:spcBef>
                        <a:spcAft>
                          <a:spcPct val="0"/>
                        </a:spcAft>
                        <a:buClr>
                          <a:srgbClr val="0000D0"/>
                        </a:buClr>
                        <a:buSzPct val="80000"/>
                        <a:buFont typeface="Wingdings" pitchFamily="2" charset="2"/>
                        <a:buNone/>
                        <a:tabLst/>
                      </a:pPr>
                      <a:r>
                        <a:rPr kumimoji="0" lang="en-US" sz="2400" b="0" i="0" u="none" strike="noStrike" cap="none" normalizeH="0" baseline="0" dirty="0" err="1" smtClean="0">
                          <a:ln>
                            <a:noFill/>
                          </a:ln>
                          <a:solidFill>
                            <a:schemeClr val="tx1"/>
                          </a:solidFill>
                          <a:effectLst/>
                          <a:latin typeface="Arial" pitchFamily="34" charset="0"/>
                        </a:rPr>
                        <a:t>Intg</a:t>
                      </a:r>
                      <a:r>
                        <a:rPr kumimoji="0" lang="en-US" sz="2400" b="0" i="0" u="none" strike="noStrike" cap="none" normalizeH="0" baseline="0" dirty="0" smtClean="0">
                          <a:ln>
                            <a:noFill/>
                          </a:ln>
                          <a:solidFill>
                            <a:schemeClr val="tx1"/>
                          </a:solidFill>
                          <a:effectLst/>
                          <a:latin typeface="Arial" pitchFamily="34" charset="0"/>
                        </a:rPr>
                        <a:t>. Capacity (BT)</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0000D0"/>
                        </a:buClr>
                        <a:buSzPct val="80000"/>
                        <a:buFont typeface="Wingdings" pitchFamily="2" charset="2"/>
                        <a:buNone/>
                        <a:tabLst/>
                      </a:pPr>
                      <a:r>
                        <a:rPr kumimoji="0" lang="en-US" sz="2400" b="0" i="0" u="none" strike="noStrike" cap="none" normalizeH="0" baseline="0" dirty="0" smtClean="0">
                          <a:ln>
                            <a:noFill/>
                          </a:ln>
                          <a:solidFill>
                            <a:schemeClr val="tx1"/>
                          </a:solidFill>
                          <a:effectLst/>
                          <a:latin typeface="Arial" pitchFamily="34" charset="0"/>
                        </a:rPr>
                        <a:t>1.5</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0000D0"/>
                        </a:buClr>
                        <a:buSzPct val="80000"/>
                        <a:buFont typeface="Wingdings" pitchFamily="2" charset="2"/>
                        <a:buNone/>
                        <a:tabLst/>
                      </a:pPr>
                      <a:r>
                        <a:rPr kumimoji="0" lang="en-US" sz="2400" b="0" i="0" u="none" strike="noStrike" cap="none" normalizeH="0" baseline="0" dirty="0" smtClean="0">
                          <a:ln>
                            <a:noFill/>
                          </a:ln>
                          <a:solidFill>
                            <a:schemeClr val="tx1"/>
                          </a:solidFill>
                          <a:effectLst/>
                          <a:latin typeface="Arial" pitchFamily="34" charset="0"/>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0000D0"/>
                        </a:buClr>
                        <a:buSzPct val="80000"/>
                        <a:buFont typeface="Wingdings" pitchFamily="2" charset="2"/>
                        <a:buNone/>
                        <a:tabLst/>
                      </a:pPr>
                      <a:r>
                        <a:rPr kumimoji="0" lang="en-US" sz="2400" b="0" i="0" u="none" strike="noStrike" cap="none" normalizeH="0" baseline="0" dirty="0" smtClean="0">
                          <a:ln>
                            <a:noFill/>
                          </a:ln>
                          <a:solidFill>
                            <a:schemeClr val="tx1"/>
                          </a:solidFill>
                          <a:effectLst/>
                          <a:latin typeface="Arial" pitchFamily="34" charset="0"/>
                        </a:rPr>
                        <a:t>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0000D0"/>
                        </a:buClr>
                        <a:buSzPct val="80000"/>
                        <a:buFont typeface="Wingdings" pitchFamily="2" charset="2"/>
                        <a:buNone/>
                        <a:tabLst/>
                      </a:pPr>
                      <a:r>
                        <a:rPr kumimoji="0" lang="en-US" sz="2400" b="0" i="0" u="none" strike="noStrike" cap="none" normalizeH="0" baseline="0" dirty="0" smtClean="0">
                          <a:ln>
                            <a:noFill/>
                          </a:ln>
                          <a:solidFill>
                            <a:schemeClr val="tx1"/>
                          </a:solidFill>
                          <a:effectLst/>
                          <a:latin typeface="Arial" pitchFamily="34" charset="0"/>
                        </a:rPr>
                        <a:t>12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0000D0"/>
                        </a:buClr>
                        <a:buSzPct val="80000"/>
                        <a:buFont typeface="Wingdings" pitchFamily="2" charset="2"/>
                        <a:buNone/>
                        <a:tabLst/>
                      </a:pPr>
                      <a:r>
                        <a:rPr kumimoji="0" lang="en-US" sz="2400" b="0" i="0" u="none" strike="noStrike" cap="none" normalizeH="0" baseline="0" dirty="0" smtClean="0">
                          <a:ln>
                            <a:noFill/>
                          </a:ln>
                          <a:solidFill>
                            <a:schemeClr val="tx1"/>
                          </a:solidFill>
                          <a:effectLst/>
                          <a:latin typeface="Arial" pitchFamily="34" charset="0"/>
                        </a:rPr>
                        <a:t>24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336929" name="Rectangle 33"/>
          <p:cNvSpPr>
            <a:spLocks noGrp="1" noChangeArrowheads="1"/>
          </p:cNvSpPr>
          <p:nvPr>
            <p:ph type="body" sz="half" idx="1"/>
          </p:nvPr>
        </p:nvSpPr>
        <p:spPr>
          <a:xfrm>
            <a:off x="762000" y="3352800"/>
            <a:ext cx="7772400" cy="2765885"/>
          </a:xfrm>
          <a:noFill/>
        </p:spPr>
        <p:txBody>
          <a:bodyPr/>
          <a:lstStyle/>
          <a:p>
            <a:r>
              <a:rPr lang="en-US" sz="2800" dirty="0" smtClean="0"/>
              <a:t>Fun facts about 45nm transistors</a:t>
            </a:r>
          </a:p>
          <a:p>
            <a:pPr lvl="1"/>
            <a:r>
              <a:rPr lang="en-US" sz="2400" dirty="0" smtClean="0"/>
              <a:t>30 million can fit on the head of a pin</a:t>
            </a:r>
          </a:p>
          <a:p>
            <a:pPr lvl="1"/>
            <a:r>
              <a:rPr lang="en-US" sz="2400" dirty="0" smtClean="0"/>
              <a:t>You could fit more than 2,000 across the width of a human hair</a:t>
            </a:r>
          </a:p>
          <a:p>
            <a:pPr lvl="1"/>
            <a:r>
              <a:rPr lang="en-US" sz="2400" dirty="0" smtClean="0"/>
              <a:t>If car prices had fallen at the same rate as the price of a single transistor has since 1968, a new car today would cost about 1 cent</a:t>
            </a:r>
          </a:p>
        </p:txBody>
      </p:sp>
      <p:sp>
        <p:nvSpPr>
          <p:cNvPr id="2" name="Slide Number Placeholder 1"/>
          <p:cNvSpPr>
            <a:spLocks noGrp="1"/>
          </p:cNvSpPr>
          <p:nvPr>
            <p:ph type="sldNum" sz="quarter" idx="10"/>
          </p:nvPr>
        </p:nvSpPr>
        <p:spPr/>
        <p:txBody>
          <a:bodyPr/>
          <a:lstStyle/>
          <a:p>
            <a:fld id="{5DE0CC70-9BD5-7543-A524-72E5137DC4FD}" type="slidenum">
              <a:rPr lang="en-US" smtClean="0"/>
              <a:t>48</a:t>
            </a:fld>
            <a:endParaRPr lang="en-US"/>
          </a:p>
        </p:txBody>
      </p:sp>
    </p:spTree>
  </p:cSld>
  <p:clrMapOvr>
    <a:masterClrMapping/>
  </p:clrMapOvr>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426142"/>
          </a:xfrm>
        </p:spPr>
        <p:txBody>
          <a:bodyPr/>
          <a:lstStyle/>
          <a:p>
            <a:r>
              <a:rPr lang="en-US" dirty="0" smtClean="0"/>
              <a:t>Technology + Architecture</a:t>
            </a:r>
            <a:endParaRPr lang="en-US" dirty="0"/>
          </a:p>
        </p:txBody>
      </p:sp>
      <p:pic>
        <p:nvPicPr>
          <p:cNvPr id="5" name="Content Placeholder 4"/>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611560" y="801570"/>
            <a:ext cx="7465640" cy="5599230"/>
          </a:xfrm>
        </p:spPr>
      </p:pic>
      <p:sp>
        <p:nvSpPr>
          <p:cNvPr id="6" name="TextBox 5"/>
          <p:cNvSpPr txBox="1"/>
          <p:nvPr/>
        </p:nvSpPr>
        <p:spPr>
          <a:xfrm>
            <a:off x="2821360" y="5449669"/>
            <a:ext cx="4349268" cy="646331"/>
          </a:xfrm>
          <a:prstGeom prst="rect">
            <a:avLst/>
          </a:prstGeom>
          <a:noFill/>
        </p:spPr>
        <p:txBody>
          <a:bodyPr wrap="none" rtlCol="0">
            <a:spAutoFit/>
          </a:bodyPr>
          <a:lstStyle/>
          <a:p>
            <a:pPr marL="0" lvl="1"/>
            <a:r>
              <a:rPr lang="en-US" dirty="0" err="1"/>
              <a:t>Danowitz</a:t>
            </a:r>
            <a:r>
              <a:rPr lang="en-US" dirty="0"/>
              <a:t> et al., CACM 04/2012, </a:t>
            </a:r>
            <a:r>
              <a:rPr lang="en-US" dirty="0" smtClean="0"/>
              <a:t>Figure </a:t>
            </a:r>
            <a:r>
              <a:rPr lang="en-US" dirty="0"/>
              <a:t>1</a:t>
            </a:r>
          </a:p>
          <a:p>
            <a:endParaRPr lang="en-US" dirty="0"/>
          </a:p>
        </p:txBody>
      </p:sp>
      <p:grpSp>
        <p:nvGrpSpPr>
          <p:cNvPr id="12" name="Group 11"/>
          <p:cNvGrpSpPr/>
          <p:nvPr/>
        </p:nvGrpSpPr>
        <p:grpSpPr>
          <a:xfrm>
            <a:off x="6859960" y="3733800"/>
            <a:ext cx="1979775" cy="1962834"/>
            <a:chOff x="6859960" y="3733800"/>
            <a:chExt cx="1979775" cy="1962834"/>
          </a:xfrm>
        </p:grpSpPr>
        <p:cxnSp>
          <p:nvCxnSpPr>
            <p:cNvPr id="7" name="Straight Arrow Connector 6"/>
            <p:cNvCxnSpPr/>
            <p:nvPr/>
          </p:nvCxnSpPr>
          <p:spPr>
            <a:xfrm>
              <a:off x="7301308" y="3733800"/>
              <a:ext cx="0" cy="1962834"/>
            </a:xfrm>
            <a:prstGeom prst="straightConnector1">
              <a:avLst/>
            </a:prstGeom>
            <a:ln w="57150">
              <a:solidFill>
                <a:schemeClr val="tx2"/>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Rounded Rectangle 7"/>
            <p:cNvSpPr/>
            <p:nvPr/>
          </p:nvSpPr>
          <p:spPr>
            <a:xfrm>
              <a:off x="6859960" y="4487238"/>
              <a:ext cx="1979775" cy="589668"/>
            </a:xfrm>
            <a:prstGeom prst="roundRect">
              <a:avLst>
                <a:gd name="adj" fmla="val 50000"/>
              </a:avLst>
            </a:prstGeom>
            <a:solidFill>
              <a:schemeClr val="bg1"/>
            </a:solidFill>
            <a:ln>
              <a:solidFill>
                <a:schemeClr val="tx2"/>
              </a:solidFill>
            </a:ln>
            <a:effectLst>
              <a:softEdge rad="31750"/>
            </a:effectLst>
          </p:spPr>
          <p:txBody>
            <a:bodyPr wrap="none" lIns="0" tIns="0" rIns="0" bIns="0" anchor="ctr">
              <a:noAutofit/>
            </a:bodyPr>
            <a:lstStyle/>
            <a:p>
              <a:pPr>
                <a:lnSpc>
                  <a:spcPct val="85000"/>
                </a:lnSpc>
              </a:pPr>
              <a:r>
                <a:rPr lang="en-US" sz="2400" b="1" dirty="0" smtClean="0">
                  <a:solidFill>
                    <a:schemeClr val="tx2"/>
                  </a:solidFill>
                  <a:latin typeface="Arial Narrow" pitchFamily="34" charset="0"/>
                </a:rPr>
                <a:t>Technology</a:t>
              </a:r>
              <a:endParaRPr lang="en-US" sz="2400" b="1" dirty="0">
                <a:solidFill>
                  <a:schemeClr val="tx2"/>
                </a:solidFill>
                <a:latin typeface="Arial Narrow" pitchFamily="34" charset="0"/>
              </a:endParaRPr>
            </a:p>
          </p:txBody>
        </p:sp>
      </p:grpSp>
      <p:grpSp>
        <p:nvGrpSpPr>
          <p:cNvPr id="9" name="Group 8"/>
          <p:cNvGrpSpPr/>
          <p:nvPr/>
        </p:nvGrpSpPr>
        <p:grpSpPr>
          <a:xfrm>
            <a:off x="6861384" y="1828800"/>
            <a:ext cx="1979775" cy="1757576"/>
            <a:chOff x="6861384" y="2133600"/>
            <a:chExt cx="1979775" cy="1452776"/>
          </a:xfrm>
        </p:grpSpPr>
        <p:cxnSp>
          <p:nvCxnSpPr>
            <p:cNvPr id="10" name="Straight Arrow Connector 9"/>
            <p:cNvCxnSpPr/>
            <p:nvPr/>
          </p:nvCxnSpPr>
          <p:spPr>
            <a:xfrm>
              <a:off x="7301308" y="2133600"/>
              <a:ext cx="0" cy="1452776"/>
            </a:xfrm>
            <a:prstGeom prst="straightConnector1">
              <a:avLst/>
            </a:prstGeom>
            <a:ln w="57150">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1" name="Rounded Rectangle 10"/>
            <p:cNvSpPr/>
            <p:nvPr/>
          </p:nvSpPr>
          <p:spPr>
            <a:xfrm>
              <a:off x="6861384" y="2586519"/>
              <a:ext cx="1979775" cy="589668"/>
            </a:xfrm>
            <a:prstGeom prst="roundRect">
              <a:avLst>
                <a:gd name="adj" fmla="val 50000"/>
              </a:avLst>
            </a:prstGeom>
            <a:solidFill>
              <a:schemeClr val="bg1"/>
            </a:solidFill>
            <a:ln>
              <a:solidFill>
                <a:srgbClr val="FF0000"/>
              </a:solidFill>
            </a:ln>
            <a:effectLst>
              <a:softEdge rad="31750"/>
            </a:effectLst>
          </p:spPr>
          <p:txBody>
            <a:bodyPr wrap="none" lIns="0" tIns="0" rIns="0" bIns="0" anchor="ctr">
              <a:noAutofit/>
            </a:bodyPr>
            <a:lstStyle/>
            <a:p>
              <a:pPr>
                <a:lnSpc>
                  <a:spcPct val="85000"/>
                </a:lnSpc>
              </a:pPr>
              <a:r>
                <a:rPr lang="en-US" sz="2400" b="1" dirty="0" smtClean="0">
                  <a:solidFill>
                    <a:srgbClr val="FF0000"/>
                  </a:solidFill>
                  <a:latin typeface="Arial Narrow" pitchFamily="34" charset="0"/>
                </a:rPr>
                <a:t>Architecture</a:t>
              </a:r>
              <a:endParaRPr lang="en-US" sz="2400" b="1" dirty="0">
                <a:solidFill>
                  <a:srgbClr val="FF0000"/>
                </a:solidFill>
                <a:latin typeface="Arial Narrow" pitchFamily="34" charset="0"/>
              </a:endParaRPr>
            </a:p>
          </p:txBody>
        </p:sp>
      </p:grpSp>
      <p:sp>
        <p:nvSpPr>
          <p:cNvPr id="13" name="TextBox 12"/>
          <p:cNvSpPr txBox="1"/>
          <p:nvPr/>
        </p:nvSpPr>
        <p:spPr>
          <a:xfrm>
            <a:off x="5487282" y="5791200"/>
            <a:ext cx="532518" cy="307777"/>
          </a:xfrm>
          <a:prstGeom prst="rect">
            <a:avLst/>
          </a:prstGeom>
          <a:solidFill>
            <a:schemeClr val="bg1"/>
          </a:solidFill>
        </p:spPr>
        <p:txBody>
          <a:bodyPr wrap="none" rtlCol="0">
            <a:spAutoFit/>
          </a:bodyPr>
          <a:lstStyle/>
          <a:p>
            <a:pPr marL="0" lvl="1"/>
            <a:r>
              <a:rPr lang="en-US" sz="1400" dirty="0" smtClean="0">
                <a:solidFill>
                  <a:schemeClr val="tx1"/>
                </a:solidFill>
              </a:rPr>
              <a:t>0.09</a:t>
            </a:r>
            <a:endParaRPr lang="en-US" sz="1400" dirty="0">
              <a:solidFill>
                <a:schemeClr val="tx1"/>
              </a:solidFill>
            </a:endParaRPr>
          </a:p>
        </p:txBody>
      </p:sp>
      <p:sp>
        <p:nvSpPr>
          <p:cNvPr id="14" name="Slide Number Placeholder 13"/>
          <p:cNvSpPr>
            <a:spLocks noGrp="1"/>
          </p:cNvSpPr>
          <p:nvPr>
            <p:ph type="sldNum" sz="quarter" idx="10"/>
          </p:nvPr>
        </p:nvSpPr>
        <p:spPr/>
        <p:txBody>
          <a:bodyPr/>
          <a:lstStyle/>
          <a:p>
            <a:fld id="{5DE0CC70-9BD5-7543-A524-72E5137DC4FD}" type="slidenum">
              <a:rPr lang="en-US" smtClean="0"/>
              <a:t>49</a:t>
            </a:fld>
            <a:endParaRPr lang="en-US"/>
          </a:p>
        </p:txBody>
      </p:sp>
    </p:spTree>
    <p:extLst>
      <p:ext uri="{BB962C8B-B14F-4D97-AF65-F5344CB8AC3E}">
        <p14:creationId xmlns:p14="http://schemas.microsoft.com/office/powerpoint/2010/main" val="1547461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1000" fill="hold"/>
                                        <p:tgtEl>
                                          <p:spTgt spid="12"/>
                                        </p:tgtEl>
                                        <p:attrNameLst>
                                          <p:attrName>ppt_w</p:attrName>
                                        </p:attrNameLst>
                                      </p:cBhvr>
                                      <p:tavLst>
                                        <p:tav tm="0">
                                          <p:val>
                                            <p:strVal val="#ppt_w*0.70"/>
                                          </p:val>
                                        </p:tav>
                                        <p:tav tm="100000">
                                          <p:val>
                                            <p:strVal val="#ppt_w"/>
                                          </p:val>
                                        </p:tav>
                                      </p:tavLst>
                                    </p:anim>
                                    <p:anim calcmode="lin" valueType="num">
                                      <p:cBhvr>
                                        <p:cTn id="8" dur="1000" fill="hold"/>
                                        <p:tgtEl>
                                          <p:spTgt spid="12"/>
                                        </p:tgtEl>
                                        <p:attrNameLst>
                                          <p:attrName>ppt_h</p:attrName>
                                        </p:attrNameLst>
                                      </p:cBhvr>
                                      <p:tavLst>
                                        <p:tav tm="0">
                                          <p:val>
                                            <p:strVal val="#ppt_h"/>
                                          </p:val>
                                        </p:tav>
                                        <p:tav tm="100000">
                                          <p:val>
                                            <p:strVal val="#ppt_h"/>
                                          </p:val>
                                        </p:tav>
                                      </p:tavLst>
                                    </p:anim>
                                    <p:animEffect transition="in" filter="fade">
                                      <p:cBhvr>
                                        <p:cTn id="9" dur="1000"/>
                                        <p:tgtEl>
                                          <p:spTgt spid="12"/>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nodeType="clickEffect">
                                  <p:stCondLst>
                                    <p:cond delay="0"/>
                                  </p:stCondLst>
                                  <p:childTnLst>
                                    <p:set>
                                      <p:cBhvr>
                                        <p:cTn id="13" dur="1" fill="hold">
                                          <p:stCondLst>
                                            <p:cond delay="0"/>
                                          </p:stCondLst>
                                        </p:cTn>
                                        <p:tgtEl>
                                          <p:spTgt spid="9"/>
                                        </p:tgtEl>
                                        <p:attrNameLst>
                                          <p:attrName>style.visibility</p:attrName>
                                        </p:attrNameLst>
                                      </p:cBhvr>
                                      <p:to>
                                        <p:strVal val="visible"/>
                                      </p:to>
                                    </p:set>
                                    <p:anim calcmode="lin" valueType="num">
                                      <p:cBhvr>
                                        <p:cTn id="14" dur="1000" fill="hold"/>
                                        <p:tgtEl>
                                          <p:spTgt spid="9"/>
                                        </p:tgtEl>
                                        <p:attrNameLst>
                                          <p:attrName>ppt_w</p:attrName>
                                        </p:attrNameLst>
                                      </p:cBhvr>
                                      <p:tavLst>
                                        <p:tav tm="0">
                                          <p:val>
                                            <p:strVal val="#ppt_w*0.70"/>
                                          </p:val>
                                        </p:tav>
                                        <p:tav tm="100000">
                                          <p:val>
                                            <p:strVal val="#ppt_w"/>
                                          </p:val>
                                        </p:tav>
                                      </p:tavLst>
                                    </p:anim>
                                    <p:anim calcmode="lin" valueType="num">
                                      <p:cBhvr>
                                        <p:cTn id="15" dur="1000" fill="hold"/>
                                        <p:tgtEl>
                                          <p:spTgt spid="9"/>
                                        </p:tgtEl>
                                        <p:attrNameLst>
                                          <p:attrName>ppt_h</p:attrName>
                                        </p:attrNameLst>
                                      </p:cBhvr>
                                      <p:tavLst>
                                        <p:tav tm="0">
                                          <p:val>
                                            <p:strVal val="#ppt_h"/>
                                          </p:val>
                                        </p:tav>
                                        <p:tav tm="100000">
                                          <p:val>
                                            <p:strVal val="#ppt_h"/>
                                          </p:val>
                                        </p:tav>
                                      </p:tavLst>
                                    </p:anim>
                                    <p:animEffect transition="in" filter="fade">
                                      <p:cBhvr>
                                        <p:cTn id="16"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custDataLst>
              <p:tags r:id="rId1"/>
            </p:custDataLst>
          </p:nvPr>
        </p:nvSpPr>
        <p:spPr/>
        <p:txBody>
          <a:bodyPr/>
          <a:lstStyle/>
          <a:p>
            <a:r>
              <a:rPr lang="en-US" altLang="zh-CN" dirty="0" smtClean="0"/>
              <a:t>Grading Information – CS 424</a:t>
            </a:r>
            <a:endParaRPr lang="en-US" altLang="zh-CN" dirty="0"/>
          </a:p>
        </p:txBody>
      </p:sp>
      <p:sp>
        <p:nvSpPr>
          <p:cNvPr id="264195" name="Rectangle 3"/>
          <p:cNvSpPr>
            <a:spLocks noGrp="1" noChangeArrowheads="1"/>
          </p:cNvSpPr>
          <p:nvPr>
            <p:ph type="body" idx="1"/>
            <p:custDataLst>
              <p:tags r:id="rId2"/>
            </p:custDataLst>
          </p:nvPr>
        </p:nvSpPr>
        <p:spPr>
          <a:xfrm>
            <a:off x="457200" y="727075"/>
            <a:ext cx="8610600" cy="6902402"/>
          </a:xfrm>
        </p:spPr>
        <p:txBody>
          <a:bodyPr/>
          <a:lstStyle/>
          <a:p>
            <a:r>
              <a:rPr lang="en-US" altLang="zh-CN" sz="2000" dirty="0" smtClean="0"/>
              <a:t>Homework </a:t>
            </a:r>
            <a:r>
              <a:rPr lang="en-US" altLang="zh-CN" sz="2000" b="1" dirty="0" smtClean="0"/>
              <a:t>(40%)</a:t>
            </a:r>
          </a:p>
          <a:p>
            <a:pPr lvl="1"/>
            <a:r>
              <a:rPr lang="en-US" dirty="0" smtClean="0"/>
              <a:t>Around 8 sets. Some will have simulation-based component. Some HWs will carry more points. </a:t>
            </a:r>
          </a:p>
          <a:p>
            <a:pPr lvl="1"/>
            <a:r>
              <a:rPr lang="en-US" dirty="0" smtClean="0"/>
              <a:t>Please submit </a:t>
            </a:r>
            <a:r>
              <a:rPr lang="en-US" i="1" dirty="0" smtClean="0">
                <a:solidFill>
                  <a:schemeClr val="accent1"/>
                </a:solidFill>
              </a:rPr>
              <a:t>electronically</a:t>
            </a:r>
            <a:r>
              <a:rPr lang="en-US" dirty="0" smtClean="0">
                <a:solidFill>
                  <a:schemeClr val="accent1"/>
                </a:solidFill>
              </a:rPr>
              <a:t> </a:t>
            </a:r>
            <a:r>
              <a:rPr lang="en-US" dirty="0" smtClean="0"/>
              <a:t>(no hard copies) in PDF format via </a:t>
            </a:r>
            <a:r>
              <a:rPr lang="en-US" dirty="0"/>
              <a:t>Blackboard by 23:00 hrs. on the due </a:t>
            </a:r>
            <a:r>
              <a:rPr lang="en-US" dirty="0" smtClean="0"/>
              <a:t>date.</a:t>
            </a:r>
          </a:p>
          <a:p>
            <a:pPr lvl="1"/>
            <a:r>
              <a:rPr lang="en-US" dirty="0" smtClean="0"/>
              <a:t>You may use MS-word or Latex to typeset your answers. You can also scan and submit your hand-written HWs, but handwriting should be legible. </a:t>
            </a:r>
          </a:p>
          <a:p>
            <a:r>
              <a:rPr lang="en-US" altLang="zh-CN" sz="2000" dirty="0" smtClean="0"/>
              <a:t>Midterm Exam  </a:t>
            </a:r>
            <a:r>
              <a:rPr lang="en-US" altLang="zh-CN" sz="2000" b="1" dirty="0" smtClean="0"/>
              <a:t>(25%)</a:t>
            </a:r>
          </a:p>
          <a:p>
            <a:pPr lvl="1"/>
            <a:r>
              <a:rPr lang="en-US" altLang="zh-CN" dirty="0" smtClean="0"/>
              <a:t>October 13</a:t>
            </a:r>
            <a:r>
              <a:rPr lang="en-US" altLang="zh-CN" baseline="30000" dirty="0" smtClean="0"/>
              <a:t>th</a:t>
            </a:r>
            <a:r>
              <a:rPr lang="en-US" altLang="zh-CN" dirty="0" smtClean="0"/>
              <a:t>, Thursday, in-class</a:t>
            </a:r>
          </a:p>
          <a:p>
            <a:r>
              <a:rPr lang="en-US" altLang="zh-CN" sz="2000" dirty="0" smtClean="0"/>
              <a:t>Final Exam </a:t>
            </a:r>
            <a:r>
              <a:rPr lang="en-US" altLang="zh-CN" sz="2000" b="1" dirty="0" smtClean="0"/>
              <a:t>(25%)</a:t>
            </a:r>
          </a:p>
          <a:p>
            <a:pPr lvl="1"/>
            <a:r>
              <a:rPr lang="en-US" altLang="zh-CN" dirty="0" smtClean="0"/>
              <a:t>December 14</a:t>
            </a:r>
            <a:r>
              <a:rPr lang="en-US" altLang="zh-CN" baseline="30000" dirty="0" smtClean="0"/>
              <a:t>th</a:t>
            </a:r>
            <a:r>
              <a:rPr lang="en-US" altLang="zh-CN" dirty="0" smtClean="0"/>
              <a:t>, 2:00 to 5:00pm, in our regular classroom</a:t>
            </a:r>
          </a:p>
          <a:p>
            <a:r>
              <a:rPr lang="en-US" altLang="zh-CN" sz="2000" dirty="0" smtClean="0"/>
              <a:t>Class participation and In-class/Blackboard Quizzes </a:t>
            </a:r>
            <a:r>
              <a:rPr lang="en-US" altLang="zh-CN" sz="2000" b="1" dirty="0" smtClean="0"/>
              <a:t>(10%)</a:t>
            </a:r>
          </a:p>
          <a:p>
            <a:r>
              <a:rPr lang="en-US" altLang="zh-CN" sz="2000" dirty="0" smtClean="0">
                <a:solidFill>
                  <a:schemeClr val="accent1"/>
                </a:solidFill>
              </a:rPr>
              <a:t>Optional Research Project; Talk to me if you are interested.</a:t>
            </a:r>
          </a:p>
          <a:p>
            <a:pPr lvl="1"/>
            <a:r>
              <a:rPr lang="en-US" altLang="zh-CN" dirty="0" smtClean="0">
                <a:solidFill>
                  <a:schemeClr val="accent1"/>
                </a:solidFill>
              </a:rPr>
              <a:t>If you are considering grad school later on, it would be good to involve in research early.</a:t>
            </a:r>
            <a:endParaRPr lang="en-US" altLang="zh-CN" dirty="0">
              <a:solidFill>
                <a:schemeClr val="accent1"/>
              </a:solidFill>
            </a:endParaRPr>
          </a:p>
          <a:p>
            <a:endParaRPr lang="en-US" altLang="zh-CN" sz="2200" dirty="0" smtClean="0"/>
          </a:p>
          <a:p>
            <a:endParaRPr lang="en-US" altLang="zh-CN" sz="2200" dirty="0" smtClean="0"/>
          </a:p>
        </p:txBody>
      </p:sp>
      <p:sp>
        <p:nvSpPr>
          <p:cNvPr id="2" name="Slide Number Placeholder 1"/>
          <p:cNvSpPr>
            <a:spLocks noGrp="1"/>
          </p:cNvSpPr>
          <p:nvPr>
            <p:ph type="sldNum" sz="quarter" idx="10"/>
          </p:nvPr>
        </p:nvSpPr>
        <p:spPr/>
        <p:txBody>
          <a:bodyPr/>
          <a:lstStyle/>
          <a:p>
            <a:fld id="{5DE0CC70-9BD5-7543-A524-72E5137DC4FD}" type="slidenum">
              <a:rPr lang="en-US" smtClean="0"/>
              <a:t>5</a:t>
            </a:fld>
            <a:endParaRPr lang="en-US"/>
          </a:p>
        </p:txBody>
      </p:sp>
    </p:spTree>
    <p:extLst>
      <p:ext uri="{BB962C8B-B14F-4D97-AF65-F5344CB8AC3E}">
        <p14:creationId xmlns:p14="http://schemas.microsoft.com/office/powerpoint/2010/main" val="1772926221"/>
      </p:ext>
    </p:extLst>
  </p:cSld>
  <p:clrMapOvr>
    <a:masterClrMapping/>
  </p:clrMapOvr>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04800"/>
            <a:ext cx="7918648" cy="426142"/>
          </a:xfrm>
        </p:spPr>
        <p:txBody>
          <a:bodyPr/>
          <a:lstStyle/>
          <a:p>
            <a:r>
              <a:rPr lang="en-US" dirty="0" smtClean="0"/>
              <a:t>Growth in Processor Performance (</a:t>
            </a:r>
            <a:r>
              <a:rPr lang="en-US" dirty="0" err="1" smtClean="0"/>
              <a:t>SPECint</a:t>
            </a:r>
            <a:r>
              <a:rPr lang="en-US" dirty="0" smtClean="0"/>
              <a:t>)</a:t>
            </a:r>
            <a:endParaRPr lang="en-US" dirty="0"/>
          </a:p>
        </p:txBody>
      </p:sp>
      <p:pic>
        <p:nvPicPr>
          <p:cNvPr id="4" name="Picture 4" descr="Ch1-fig01"/>
          <p:cNvPicPr>
            <a:picLocks noGrp="1" noChangeAspect="1" noChangeArrowheads="1"/>
          </p:cNvPicPr>
          <p:nvPr>
            <p:ph idx="1"/>
          </p:nvPr>
        </p:nvPicPr>
        <p:blipFill>
          <a:blip r:embed="rId3" cstate="print"/>
          <a:srcRect/>
          <a:stretch>
            <a:fillRect/>
          </a:stretch>
        </p:blipFill>
        <p:spPr bwMode="auto">
          <a:xfrm>
            <a:off x="323528" y="1124744"/>
            <a:ext cx="8532440" cy="5172792"/>
          </a:xfrm>
          <a:prstGeom prst="rect">
            <a:avLst/>
          </a:prstGeom>
          <a:noFill/>
          <a:ln w="9525">
            <a:noFill/>
            <a:miter lim="800000"/>
            <a:headEnd/>
            <a:tailEnd/>
          </a:ln>
          <a:effectLst/>
        </p:spPr>
      </p:pic>
      <p:grpSp>
        <p:nvGrpSpPr>
          <p:cNvPr id="16" name="Group 15"/>
          <p:cNvGrpSpPr/>
          <p:nvPr/>
        </p:nvGrpSpPr>
        <p:grpSpPr>
          <a:xfrm>
            <a:off x="1115616" y="4005064"/>
            <a:ext cx="1584176" cy="1584175"/>
            <a:chOff x="1115616" y="4005064"/>
            <a:chExt cx="1584176" cy="1584175"/>
          </a:xfrm>
        </p:grpSpPr>
        <p:sp>
          <p:nvSpPr>
            <p:cNvPr id="5" name="TextBox 4"/>
            <p:cNvSpPr txBox="1"/>
            <p:nvPr/>
          </p:nvSpPr>
          <p:spPr>
            <a:xfrm>
              <a:off x="1115616" y="4005064"/>
              <a:ext cx="1584176" cy="707886"/>
            </a:xfrm>
            <a:prstGeom prst="rect">
              <a:avLst/>
            </a:prstGeom>
            <a:noFill/>
          </p:spPr>
          <p:txBody>
            <a:bodyPr wrap="square" rtlCol="0">
              <a:spAutoFit/>
            </a:bodyPr>
            <a:lstStyle/>
            <a:p>
              <a:r>
                <a:rPr lang="en-US" sz="2000" dirty="0" smtClean="0"/>
                <a:t>Technology driven</a:t>
              </a:r>
              <a:endParaRPr lang="en-US" sz="2000" dirty="0"/>
            </a:p>
          </p:txBody>
        </p:sp>
        <p:cxnSp>
          <p:nvCxnSpPr>
            <p:cNvPr id="7" name="Straight Arrow Connector 6"/>
            <p:cNvCxnSpPr>
              <a:stCxn id="5" idx="2"/>
            </p:cNvCxnSpPr>
            <p:nvPr/>
          </p:nvCxnSpPr>
          <p:spPr bwMode="auto">
            <a:xfrm>
              <a:off x="1907704" y="4712950"/>
              <a:ext cx="216025" cy="876289"/>
            </a:xfrm>
            <a:prstGeom prst="straightConnector1">
              <a:avLst/>
            </a:prstGeom>
            <a:noFill/>
            <a:ln w="19050" cap="flat" cmpd="sng" algn="ctr">
              <a:solidFill>
                <a:schemeClr val="tx1"/>
              </a:solidFill>
              <a:prstDash val="solid"/>
              <a:round/>
              <a:headEnd type="none" w="med" len="med"/>
              <a:tailEnd type="arrow"/>
            </a:ln>
            <a:effectLst/>
          </p:spPr>
        </p:cxnSp>
      </p:grpSp>
      <p:grpSp>
        <p:nvGrpSpPr>
          <p:cNvPr id="18" name="Group 17"/>
          <p:cNvGrpSpPr/>
          <p:nvPr/>
        </p:nvGrpSpPr>
        <p:grpSpPr>
          <a:xfrm>
            <a:off x="2483768" y="1916832"/>
            <a:ext cx="2520283" cy="2304254"/>
            <a:chOff x="2483768" y="1916832"/>
            <a:chExt cx="2520283" cy="2304254"/>
          </a:xfrm>
        </p:grpSpPr>
        <p:sp>
          <p:nvSpPr>
            <p:cNvPr id="8" name="TextBox 7"/>
            <p:cNvSpPr txBox="1"/>
            <p:nvPr/>
          </p:nvSpPr>
          <p:spPr>
            <a:xfrm>
              <a:off x="2483768" y="1916832"/>
              <a:ext cx="1944216" cy="1015663"/>
            </a:xfrm>
            <a:prstGeom prst="rect">
              <a:avLst/>
            </a:prstGeom>
            <a:noFill/>
          </p:spPr>
          <p:txBody>
            <a:bodyPr wrap="square" rtlCol="0">
              <a:spAutoFit/>
            </a:bodyPr>
            <a:lstStyle/>
            <a:p>
              <a:r>
                <a:rPr lang="en-US" sz="2000" dirty="0" smtClean="0"/>
                <a:t>Technology + advancements in architectures</a:t>
              </a:r>
              <a:endParaRPr lang="en-US" sz="2000" dirty="0"/>
            </a:p>
          </p:txBody>
        </p:sp>
        <p:cxnSp>
          <p:nvCxnSpPr>
            <p:cNvPr id="9" name="Straight Arrow Connector 8"/>
            <p:cNvCxnSpPr>
              <a:stCxn id="8" idx="2"/>
            </p:cNvCxnSpPr>
            <p:nvPr/>
          </p:nvCxnSpPr>
          <p:spPr bwMode="auto">
            <a:xfrm>
              <a:off x="3455876" y="2932495"/>
              <a:ext cx="1548175" cy="1288591"/>
            </a:xfrm>
            <a:prstGeom prst="straightConnector1">
              <a:avLst/>
            </a:prstGeom>
            <a:noFill/>
            <a:ln w="19050" cap="flat" cmpd="sng" algn="ctr">
              <a:solidFill>
                <a:schemeClr val="tx1"/>
              </a:solidFill>
              <a:prstDash val="solid"/>
              <a:round/>
              <a:headEnd type="none" w="med" len="med"/>
              <a:tailEnd type="arrow"/>
            </a:ln>
            <a:effectLst/>
          </p:spPr>
        </p:cxnSp>
      </p:grpSp>
      <p:grpSp>
        <p:nvGrpSpPr>
          <p:cNvPr id="17" name="Group 16"/>
          <p:cNvGrpSpPr/>
          <p:nvPr/>
        </p:nvGrpSpPr>
        <p:grpSpPr>
          <a:xfrm>
            <a:off x="2971800" y="1124744"/>
            <a:ext cx="4192489" cy="2016221"/>
            <a:chOff x="2971800" y="1124744"/>
            <a:chExt cx="4192489" cy="2016221"/>
          </a:xfrm>
        </p:grpSpPr>
        <p:sp>
          <p:nvSpPr>
            <p:cNvPr id="12" name="TextBox 11"/>
            <p:cNvSpPr txBox="1"/>
            <p:nvPr/>
          </p:nvSpPr>
          <p:spPr>
            <a:xfrm>
              <a:off x="2971800" y="1124744"/>
              <a:ext cx="3256384" cy="707886"/>
            </a:xfrm>
            <a:prstGeom prst="rect">
              <a:avLst/>
            </a:prstGeom>
            <a:noFill/>
          </p:spPr>
          <p:txBody>
            <a:bodyPr wrap="square" rtlCol="0">
              <a:spAutoFit/>
            </a:bodyPr>
            <a:lstStyle/>
            <a:p>
              <a:r>
                <a:rPr lang="en-US" sz="2000" dirty="0" smtClean="0"/>
                <a:t>Limits on </a:t>
              </a:r>
              <a:r>
                <a:rPr lang="en-US" sz="2000" b="1" dirty="0" smtClean="0"/>
                <a:t>power</a:t>
              </a:r>
              <a:r>
                <a:rPr lang="en-US" sz="2000" dirty="0" smtClean="0"/>
                <a:t>, available ILP, memory latencies</a:t>
              </a:r>
              <a:endParaRPr lang="en-US" sz="2000" dirty="0"/>
            </a:p>
          </p:txBody>
        </p:sp>
        <p:cxnSp>
          <p:nvCxnSpPr>
            <p:cNvPr id="13" name="Straight Arrow Connector 12"/>
            <p:cNvCxnSpPr>
              <a:stCxn id="12" idx="2"/>
            </p:cNvCxnSpPr>
            <p:nvPr/>
          </p:nvCxnSpPr>
          <p:spPr bwMode="auto">
            <a:xfrm>
              <a:off x="4599992" y="1832630"/>
              <a:ext cx="2564297" cy="1308335"/>
            </a:xfrm>
            <a:prstGeom prst="straightConnector1">
              <a:avLst/>
            </a:prstGeom>
            <a:noFill/>
            <a:ln w="19050" cap="flat" cmpd="sng" algn="ctr">
              <a:solidFill>
                <a:schemeClr val="tx1"/>
              </a:solidFill>
              <a:prstDash val="solid"/>
              <a:round/>
              <a:headEnd type="none" w="med" len="med"/>
              <a:tailEnd type="arrow"/>
            </a:ln>
            <a:effectLst/>
          </p:spPr>
        </p:cxnSp>
      </p:grpSp>
      <p:sp>
        <p:nvSpPr>
          <p:cNvPr id="10" name="Slide Number Placeholder 9"/>
          <p:cNvSpPr>
            <a:spLocks noGrp="1"/>
          </p:cNvSpPr>
          <p:nvPr>
            <p:ph type="sldNum" sz="quarter" idx="10"/>
          </p:nvPr>
        </p:nvSpPr>
        <p:spPr/>
        <p:txBody>
          <a:bodyPr/>
          <a:lstStyle/>
          <a:p>
            <a:fld id="{5DE0CC70-9BD5-7543-A524-72E5137DC4FD}" type="slidenum">
              <a:rPr lang="en-US" smtClean="0"/>
              <a:t>50</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Rectangle 4"/>
          <p:cNvSpPr>
            <a:spLocks noGrp="1" noChangeArrowheads="1"/>
          </p:cNvSpPr>
          <p:nvPr>
            <p:ph type="title"/>
          </p:nvPr>
        </p:nvSpPr>
        <p:spPr/>
        <p:txBody>
          <a:bodyPr/>
          <a:lstStyle/>
          <a:p>
            <a:r>
              <a:rPr lang="en-US" dirty="0" smtClean="0"/>
              <a:t>Another Example of Moore’s Law Impact</a:t>
            </a:r>
          </a:p>
        </p:txBody>
      </p:sp>
      <p:graphicFrame>
        <p:nvGraphicFramePr>
          <p:cNvPr id="2050" name="Object 5"/>
          <p:cNvGraphicFramePr>
            <a:graphicFrameLocks noGrp="1" noChangeAspect="1"/>
          </p:cNvGraphicFramePr>
          <p:nvPr>
            <p:ph type="chart" idx="1"/>
          </p:nvPr>
        </p:nvGraphicFramePr>
        <p:xfrm>
          <a:off x="228600" y="1382713"/>
          <a:ext cx="8383588" cy="5246687"/>
        </p:xfrm>
        <a:graphic>
          <a:graphicData uri="http://schemas.openxmlformats.org/presentationml/2006/ole">
            <mc:AlternateContent xmlns:mc="http://schemas.openxmlformats.org/markup-compatibility/2006">
              <mc:Choice xmlns:v="urn:schemas-microsoft-com:vml" Requires="v">
                <p:oleObj spid="_x0000_s2467" r:id="rId4" imgW="8382727" imgH="5249111" progId="Excel.Sheet.8">
                  <p:embed/>
                </p:oleObj>
              </mc:Choice>
              <mc:Fallback>
                <p:oleObj r:id="rId4" imgW="8382727" imgH="5249111" progId="Excel.Sheet.8">
                  <p:embed/>
                  <p:pic>
                    <p:nvPicPr>
                      <p:cNvPr id="0" name="Picture 30"/>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8600" y="1382713"/>
                        <a:ext cx="8383588" cy="52466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052" name="Rectangle 6"/>
          <p:cNvSpPr>
            <a:spLocks noChangeArrowheads="1"/>
          </p:cNvSpPr>
          <p:nvPr/>
        </p:nvSpPr>
        <p:spPr bwMode="auto">
          <a:xfrm>
            <a:off x="2324100" y="5334000"/>
            <a:ext cx="685800" cy="298450"/>
          </a:xfrm>
          <a:prstGeom prst="rect">
            <a:avLst/>
          </a:prstGeom>
          <a:noFill/>
          <a:ln w="12700">
            <a:noFill/>
            <a:miter lim="800000"/>
            <a:headEnd/>
            <a:tailEnd/>
          </a:ln>
        </p:spPr>
        <p:txBody>
          <a:bodyPr lIns="63500" tIns="25400" rIns="63500" bIns="25400">
            <a:spAutoFit/>
          </a:bodyPr>
          <a:lstStyle/>
          <a:p>
            <a:pPr marL="287338" indent="-287338">
              <a:lnSpc>
                <a:spcPct val="90000"/>
              </a:lnSpc>
              <a:spcBef>
                <a:spcPct val="65000"/>
              </a:spcBef>
              <a:buClr>
                <a:schemeClr val="accent1"/>
              </a:buClr>
              <a:buSzPct val="75000"/>
              <a:buFont typeface="Wingdings" pitchFamily="2" charset="2"/>
              <a:buNone/>
            </a:pPr>
            <a:r>
              <a:rPr lang="en-US" b="1">
                <a:solidFill>
                  <a:schemeClr val="tx1"/>
                </a:solidFill>
              </a:rPr>
              <a:t>16K</a:t>
            </a:r>
          </a:p>
        </p:txBody>
      </p:sp>
      <p:sp>
        <p:nvSpPr>
          <p:cNvPr id="2053" name="Rectangle 7"/>
          <p:cNvSpPr>
            <a:spLocks noChangeArrowheads="1"/>
          </p:cNvSpPr>
          <p:nvPr/>
        </p:nvSpPr>
        <p:spPr bwMode="auto">
          <a:xfrm>
            <a:off x="2476500" y="4724400"/>
            <a:ext cx="685800" cy="298450"/>
          </a:xfrm>
          <a:prstGeom prst="rect">
            <a:avLst/>
          </a:prstGeom>
          <a:noFill/>
          <a:ln w="12700">
            <a:noFill/>
            <a:miter lim="800000"/>
            <a:headEnd/>
            <a:tailEnd/>
          </a:ln>
        </p:spPr>
        <p:txBody>
          <a:bodyPr lIns="63500" tIns="25400" rIns="63500" bIns="25400">
            <a:spAutoFit/>
          </a:bodyPr>
          <a:lstStyle/>
          <a:p>
            <a:pPr marL="287338" indent="-287338">
              <a:lnSpc>
                <a:spcPct val="90000"/>
              </a:lnSpc>
              <a:spcBef>
                <a:spcPct val="65000"/>
              </a:spcBef>
              <a:buClr>
                <a:schemeClr val="accent1"/>
              </a:buClr>
              <a:buSzPct val="75000"/>
              <a:buFont typeface="Wingdings" pitchFamily="2" charset="2"/>
              <a:buNone/>
            </a:pPr>
            <a:r>
              <a:rPr lang="en-US" b="1">
                <a:solidFill>
                  <a:schemeClr val="tx1"/>
                </a:solidFill>
              </a:rPr>
              <a:t>64K</a:t>
            </a:r>
          </a:p>
        </p:txBody>
      </p:sp>
      <p:sp>
        <p:nvSpPr>
          <p:cNvPr id="2054" name="Rectangle 8"/>
          <p:cNvSpPr>
            <a:spLocks noChangeArrowheads="1"/>
          </p:cNvSpPr>
          <p:nvPr/>
        </p:nvSpPr>
        <p:spPr bwMode="auto">
          <a:xfrm>
            <a:off x="3314700" y="4800600"/>
            <a:ext cx="685800" cy="298450"/>
          </a:xfrm>
          <a:prstGeom prst="rect">
            <a:avLst/>
          </a:prstGeom>
          <a:noFill/>
          <a:ln w="12700">
            <a:noFill/>
            <a:miter lim="800000"/>
            <a:headEnd/>
            <a:tailEnd/>
          </a:ln>
        </p:spPr>
        <p:txBody>
          <a:bodyPr lIns="63500" tIns="25400" rIns="63500" bIns="25400">
            <a:spAutoFit/>
          </a:bodyPr>
          <a:lstStyle/>
          <a:p>
            <a:pPr marL="287338" indent="-287338">
              <a:lnSpc>
                <a:spcPct val="90000"/>
              </a:lnSpc>
              <a:spcBef>
                <a:spcPct val="65000"/>
              </a:spcBef>
              <a:buClr>
                <a:schemeClr val="accent1"/>
              </a:buClr>
              <a:buSzPct val="75000"/>
              <a:buFont typeface="Wingdings" pitchFamily="2" charset="2"/>
              <a:buNone/>
            </a:pPr>
            <a:r>
              <a:rPr lang="en-US" b="1">
                <a:solidFill>
                  <a:schemeClr val="tx1"/>
                </a:solidFill>
              </a:rPr>
              <a:t>256K</a:t>
            </a:r>
          </a:p>
        </p:txBody>
      </p:sp>
      <p:sp>
        <p:nvSpPr>
          <p:cNvPr id="2055" name="Rectangle 9"/>
          <p:cNvSpPr>
            <a:spLocks noChangeArrowheads="1"/>
          </p:cNvSpPr>
          <p:nvPr/>
        </p:nvSpPr>
        <p:spPr bwMode="auto">
          <a:xfrm>
            <a:off x="3543300" y="3962400"/>
            <a:ext cx="685800" cy="298450"/>
          </a:xfrm>
          <a:prstGeom prst="rect">
            <a:avLst/>
          </a:prstGeom>
          <a:noFill/>
          <a:ln w="12700">
            <a:noFill/>
            <a:miter lim="800000"/>
            <a:headEnd/>
            <a:tailEnd/>
          </a:ln>
        </p:spPr>
        <p:txBody>
          <a:bodyPr lIns="63500" tIns="25400" rIns="63500" bIns="25400">
            <a:spAutoFit/>
          </a:bodyPr>
          <a:lstStyle/>
          <a:p>
            <a:pPr marL="287338" indent="-287338">
              <a:lnSpc>
                <a:spcPct val="90000"/>
              </a:lnSpc>
              <a:spcBef>
                <a:spcPct val="65000"/>
              </a:spcBef>
              <a:buClr>
                <a:schemeClr val="accent1"/>
              </a:buClr>
              <a:buSzPct val="75000"/>
              <a:buFont typeface="Wingdings" pitchFamily="2" charset="2"/>
              <a:buNone/>
            </a:pPr>
            <a:r>
              <a:rPr lang="en-US" b="1">
                <a:solidFill>
                  <a:schemeClr val="tx1"/>
                </a:solidFill>
              </a:rPr>
              <a:t>1M</a:t>
            </a:r>
          </a:p>
        </p:txBody>
      </p:sp>
      <p:sp>
        <p:nvSpPr>
          <p:cNvPr id="2056" name="Rectangle 10"/>
          <p:cNvSpPr>
            <a:spLocks noChangeArrowheads="1"/>
          </p:cNvSpPr>
          <p:nvPr/>
        </p:nvSpPr>
        <p:spPr bwMode="auto">
          <a:xfrm>
            <a:off x="4152900" y="3581400"/>
            <a:ext cx="685800" cy="298450"/>
          </a:xfrm>
          <a:prstGeom prst="rect">
            <a:avLst/>
          </a:prstGeom>
          <a:noFill/>
          <a:ln w="12700">
            <a:noFill/>
            <a:miter lim="800000"/>
            <a:headEnd/>
            <a:tailEnd/>
          </a:ln>
        </p:spPr>
        <p:txBody>
          <a:bodyPr lIns="63500" tIns="25400" rIns="63500" bIns="25400">
            <a:spAutoFit/>
          </a:bodyPr>
          <a:lstStyle/>
          <a:p>
            <a:pPr marL="287338" indent="-287338">
              <a:lnSpc>
                <a:spcPct val="90000"/>
              </a:lnSpc>
              <a:spcBef>
                <a:spcPct val="65000"/>
              </a:spcBef>
              <a:buClr>
                <a:schemeClr val="accent1"/>
              </a:buClr>
              <a:buSzPct val="75000"/>
              <a:buFont typeface="Wingdings" pitchFamily="2" charset="2"/>
              <a:buNone/>
            </a:pPr>
            <a:r>
              <a:rPr lang="en-US" b="1">
                <a:solidFill>
                  <a:schemeClr val="tx1"/>
                </a:solidFill>
              </a:rPr>
              <a:t>4M</a:t>
            </a:r>
          </a:p>
        </p:txBody>
      </p:sp>
      <p:sp>
        <p:nvSpPr>
          <p:cNvPr id="2057" name="Rectangle 11"/>
          <p:cNvSpPr>
            <a:spLocks noChangeArrowheads="1"/>
          </p:cNvSpPr>
          <p:nvPr/>
        </p:nvSpPr>
        <p:spPr bwMode="auto">
          <a:xfrm>
            <a:off x="5067300" y="3733800"/>
            <a:ext cx="685800" cy="298450"/>
          </a:xfrm>
          <a:prstGeom prst="rect">
            <a:avLst/>
          </a:prstGeom>
          <a:noFill/>
          <a:ln w="12700">
            <a:noFill/>
            <a:miter lim="800000"/>
            <a:headEnd/>
            <a:tailEnd/>
          </a:ln>
        </p:spPr>
        <p:txBody>
          <a:bodyPr lIns="63500" tIns="25400" rIns="63500" bIns="25400">
            <a:spAutoFit/>
          </a:bodyPr>
          <a:lstStyle/>
          <a:p>
            <a:pPr marL="287338" indent="-287338">
              <a:lnSpc>
                <a:spcPct val="90000"/>
              </a:lnSpc>
              <a:spcBef>
                <a:spcPct val="65000"/>
              </a:spcBef>
              <a:buClr>
                <a:schemeClr val="accent1"/>
              </a:buClr>
              <a:buSzPct val="75000"/>
              <a:buFont typeface="Wingdings" pitchFamily="2" charset="2"/>
              <a:buNone/>
            </a:pPr>
            <a:r>
              <a:rPr lang="en-US" b="1">
                <a:solidFill>
                  <a:schemeClr val="tx1"/>
                </a:solidFill>
              </a:rPr>
              <a:t>16M</a:t>
            </a:r>
          </a:p>
        </p:txBody>
      </p:sp>
      <p:sp>
        <p:nvSpPr>
          <p:cNvPr id="2058" name="Rectangle 12"/>
          <p:cNvSpPr>
            <a:spLocks noChangeArrowheads="1"/>
          </p:cNvSpPr>
          <p:nvPr/>
        </p:nvSpPr>
        <p:spPr bwMode="auto">
          <a:xfrm>
            <a:off x="5524500" y="2743200"/>
            <a:ext cx="685800" cy="298450"/>
          </a:xfrm>
          <a:prstGeom prst="rect">
            <a:avLst/>
          </a:prstGeom>
          <a:noFill/>
          <a:ln w="12700">
            <a:noFill/>
            <a:miter lim="800000"/>
            <a:headEnd/>
            <a:tailEnd/>
          </a:ln>
        </p:spPr>
        <p:txBody>
          <a:bodyPr lIns="63500" tIns="25400" rIns="63500" bIns="25400">
            <a:spAutoFit/>
          </a:bodyPr>
          <a:lstStyle/>
          <a:p>
            <a:pPr marL="287338" indent="-287338">
              <a:lnSpc>
                <a:spcPct val="90000"/>
              </a:lnSpc>
              <a:spcBef>
                <a:spcPct val="65000"/>
              </a:spcBef>
              <a:buClr>
                <a:schemeClr val="accent1"/>
              </a:buClr>
              <a:buSzPct val="75000"/>
              <a:buFont typeface="Wingdings" pitchFamily="2" charset="2"/>
              <a:buNone/>
            </a:pPr>
            <a:r>
              <a:rPr lang="en-US" b="1">
                <a:solidFill>
                  <a:schemeClr val="tx1"/>
                </a:solidFill>
              </a:rPr>
              <a:t>64M</a:t>
            </a:r>
          </a:p>
        </p:txBody>
      </p:sp>
      <p:sp>
        <p:nvSpPr>
          <p:cNvPr id="2059" name="Rectangle 13"/>
          <p:cNvSpPr>
            <a:spLocks noChangeArrowheads="1"/>
          </p:cNvSpPr>
          <p:nvPr/>
        </p:nvSpPr>
        <p:spPr bwMode="auto">
          <a:xfrm>
            <a:off x="6286500" y="2971800"/>
            <a:ext cx="762000" cy="298450"/>
          </a:xfrm>
          <a:prstGeom prst="rect">
            <a:avLst/>
          </a:prstGeom>
          <a:noFill/>
          <a:ln w="12700">
            <a:noFill/>
            <a:miter lim="800000"/>
            <a:headEnd/>
            <a:tailEnd/>
          </a:ln>
        </p:spPr>
        <p:txBody>
          <a:bodyPr lIns="63500" tIns="25400" rIns="63500" bIns="25400">
            <a:spAutoFit/>
          </a:bodyPr>
          <a:lstStyle/>
          <a:p>
            <a:pPr marL="287338" indent="-287338">
              <a:lnSpc>
                <a:spcPct val="90000"/>
              </a:lnSpc>
              <a:spcBef>
                <a:spcPct val="65000"/>
              </a:spcBef>
              <a:buClr>
                <a:schemeClr val="accent1"/>
              </a:buClr>
              <a:buSzPct val="75000"/>
              <a:buFont typeface="Wingdings" pitchFamily="2" charset="2"/>
              <a:buNone/>
            </a:pPr>
            <a:r>
              <a:rPr lang="en-US" b="1">
                <a:solidFill>
                  <a:schemeClr val="tx1"/>
                </a:solidFill>
              </a:rPr>
              <a:t>128M</a:t>
            </a:r>
          </a:p>
        </p:txBody>
      </p:sp>
      <p:sp>
        <p:nvSpPr>
          <p:cNvPr id="2060" name="Rectangle 14"/>
          <p:cNvSpPr>
            <a:spLocks noChangeArrowheads="1"/>
          </p:cNvSpPr>
          <p:nvPr/>
        </p:nvSpPr>
        <p:spPr bwMode="auto">
          <a:xfrm>
            <a:off x="6286500" y="2362200"/>
            <a:ext cx="762000" cy="298450"/>
          </a:xfrm>
          <a:prstGeom prst="rect">
            <a:avLst/>
          </a:prstGeom>
          <a:noFill/>
          <a:ln w="12700">
            <a:noFill/>
            <a:miter lim="800000"/>
            <a:headEnd/>
            <a:tailEnd/>
          </a:ln>
        </p:spPr>
        <p:txBody>
          <a:bodyPr lIns="63500" tIns="25400" rIns="63500" bIns="25400">
            <a:spAutoFit/>
          </a:bodyPr>
          <a:lstStyle/>
          <a:p>
            <a:pPr marL="287338" indent="-287338">
              <a:lnSpc>
                <a:spcPct val="90000"/>
              </a:lnSpc>
              <a:spcBef>
                <a:spcPct val="65000"/>
              </a:spcBef>
              <a:buClr>
                <a:schemeClr val="accent1"/>
              </a:buClr>
              <a:buSzPct val="75000"/>
              <a:buFont typeface="Wingdings" pitchFamily="2" charset="2"/>
              <a:buNone/>
            </a:pPr>
            <a:r>
              <a:rPr lang="en-US" b="1">
                <a:solidFill>
                  <a:schemeClr val="tx1"/>
                </a:solidFill>
              </a:rPr>
              <a:t>256M</a:t>
            </a:r>
          </a:p>
        </p:txBody>
      </p:sp>
      <p:sp>
        <p:nvSpPr>
          <p:cNvPr id="2061" name="Rectangle 15"/>
          <p:cNvSpPr>
            <a:spLocks noChangeArrowheads="1"/>
          </p:cNvSpPr>
          <p:nvPr/>
        </p:nvSpPr>
        <p:spPr bwMode="auto">
          <a:xfrm>
            <a:off x="7277100" y="2667000"/>
            <a:ext cx="838200" cy="298450"/>
          </a:xfrm>
          <a:prstGeom prst="rect">
            <a:avLst/>
          </a:prstGeom>
          <a:noFill/>
          <a:ln w="12700">
            <a:noFill/>
            <a:miter lim="800000"/>
            <a:headEnd/>
            <a:tailEnd/>
          </a:ln>
        </p:spPr>
        <p:txBody>
          <a:bodyPr lIns="63500" tIns="25400" rIns="63500" bIns="25400">
            <a:spAutoFit/>
          </a:bodyPr>
          <a:lstStyle/>
          <a:p>
            <a:pPr marL="287338" indent="-287338">
              <a:lnSpc>
                <a:spcPct val="90000"/>
              </a:lnSpc>
              <a:spcBef>
                <a:spcPct val="65000"/>
              </a:spcBef>
              <a:buClr>
                <a:schemeClr val="accent1"/>
              </a:buClr>
              <a:buSzPct val="75000"/>
              <a:buFont typeface="Wingdings" pitchFamily="2" charset="2"/>
              <a:buNone/>
            </a:pPr>
            <a:r>
              <a:rPr lang="en-US" b="1">
                <a:solidFill>
                  <a:schemeClr val="tx1"/>
                </a:solidFill>
              </a:rPr>
              <a:t>512M</a:t>
            </a:r>
          </a:p>
        </p:txBody>
      </p:sp>
      <p:sp>
        <p:nvSpPr>
          <p:cNvPr id="536592" name="Line 16"/>
          <p:cNvSpPr>
            <a:spLocks noChangeShapeType="1"/>
          </p:cNvSpPr>
          <p:nvPr/>
        </p:nvSpPr>
        <p:spPr bwMode="auto">
          <a:xfrm flipV="1">
            <a:off x="2019300" y="1752600"/>
            <a:ext cx="6248400" cy="3886200"/>
          </a:xfrm>
          <a:prstGeom prst="line">
            <a:avLst/>
          </a:prstGeom>
          <a:noFill/>
          <a:ln w="28575">
            <a:solidFill>
              <a:schemeClr val="accent1"/>
            </a:solidFill>
            <a:round/>
            <a:headEnd/>
            <a:tailEnd/>
          </a:ln>
        </p:spPr>
        <p:txBody>
          <a:bodyPr/>
          <a:lstStyle/>
          <a:p>
            <a:endParaRPr lang="en-US"/>
          </a:p>
        </p:txBody>
      </p:sp>
      <p:sp>
        <p:nvSpPr>
          <p:cNvPr id="2063" name="Rectangle 15"/>
          <p:cNvSpPr>
            <a:spLocks noChangeArrowheads="1"/>
          </p:cNvSpPr>
          <p:nvPr/>
        </p:nvSpPr>
        <p:spPr bwMode="auto">
          <a:xfrm>
            <a:off x="7734300" y="1981200"/>
            <a:ext cx="838200" cy="298450"/>
          </a:xfrm>
          <a:prstGeom prst="rect">
            <a:avLst/>
          </a:prstGeom>
          <a:noFill/>
          <a:ln w="12700">
            <a:noFill/>
            <a:miter lim="800000"/>
            <a:headEnd/>
            <a:tailEnd/>
          </a:ln>
        </p:spPr>
        <p:txBody>
          <a:bodyPr lIns="63500" tIns="25400" rIns="63500" bIns="25400">
            <a:spAutoFit/>
          </a:bodyPr>
          <a:lstStyle/>
          <a:p>
            <a:pPr marL="287338" indent="-287338">
              <a:lnSpc>
                <a:spcPct val="90000"/>
              </a:lnSpc>
              <a:spcBef>
                <a:spcPct val="65000"/>
              </a:spcBef>
              <a:buClr>
                <a:schemeClr val="accent1"/>
              </a:buClr>
              <a:buSzPct val="75000"/>
              <a:buFont typeface="Wingdings" pitchFamily="2" charset="2"/>
              <a:buNone/>
            </a:pPr>
            <a:r>
              <a:rPr lang="en-US" b="1">
                <a:solidFill>
                  <a:schemeClr val="tx1"/>
                </a:solidFill>
              </a:rPr>
              <a:t>1G</a:t>
            </a:r>
          </a:p>
        </p:txBody>
      </p:sp>
      <p:sp>
        <p:nvSpPr>
          <p:cNvPr id="16" name="Content Placeholder 2"/>
          <p:cNvSpPr txBox="1">
            <a:spLocks/>
          </p:cNvSpPr>
          <p:nvPr/>
        </p:nvSpPr>
        <p:spPr bwMode="auto">
          <a:xfrm>
            <a:off x="1219200" y="855425"/>
            <a:ext cx="7239000" cy="439095"/>
          </a:xfrm>
          <a:prstGeom prst="rect">
            <a:avLst/>
          </a:prstGeom>
          <a:noFill/>
          <a:ln w="12700">
            <a:noFill/>
            <a:miter lim="800000"/>
            <a:headEnd/>
            <a:tailEnd/>
          </a:ln>
        </p:spPr>
        <p:txBody>
          <a:bodyPr wrap="square" lIns="63500" tIns="25400" rIns="63500" bIns="25400">
            <a:spAutoFit/>
          </a:bodyPr>
          <a:lstStyle/>
          <a:p>
            <a:pPr marL="287338" indent="-287338" algn="ctr">
              <a:lnSpc>
                <a:spcPct val="90000"/>
              </a:lnSpc>
              <a:spcBef>
                <a:spcPct val="65000"/>
              </a:spcBef>
              <a:buClr>
                <a:schemeClr val="accent1"/>
              </a:buClr>
              <a:buSzPct val="75000"/>
              <a:defRPr/>
            </a:pPr>
            <a:r>
              <a:rPr lang="en-US" sz="2800" kern="0" dirty="0">
                <a:solidFill>
                  <a:schemeClr val="tx1"/>
                </a:solidFill>
                <a:latin typeface="+mn-lt"/>
              </a:rPr>
              <a:t>DRAM capacity growth over 3 decades</a:t>
            </a:r>
          </a:p>
        </p:txBody>
      </p:sp>
      <p:cxnSp>
        <p:nvCxnSpPr>
          <p:cNvPr id="17" name="Straight Connector 16"/>
          <p:cNvCxnSpPr/>
          <p:nvPr/>
        </p:nvCxnSpPr>
        <p:spPr bwMode="auto">
          <a:xfrm flipV="1">
            <a:off x="6324600" y="2286000"/>
            <a:ext cx="1981200" cy="685800"/>
          </a:xfrm>
          <a:prstGeom prst="line">
            <a:avLst/>
          </a:prstGeom>
          <a:noFill/>
          <a:ln w="12700" cap="flat" cmpd="sng" algn="ctr">
            <a:solidFill>
              <a:schemeClr val="tx1"/>
            </a:solidFill>
            <a:prstDash val="solid"/>
            <a:round/>
            <a:headEnd type="none" w="med" len="med"/>
            <a:tailEnd type="none" w="med" len="med"/>
          </a:ln>
          <a:effectLst/>
        </p:spPr>
      </p:cxnSp>
      <p:sp>
        <p:nvSpPr>
          <p:cNvPr id="4" name="Slide Number Placeholder 3"/>
          <p:cNvSpPr>
            <a:spLocks noGrp="1"/>
          </p:cNvSpPr>
          <p:nvPr>
            <p:ph type="sldNum" sz="quarter" idx="10"/>
          </p:nvPr>
        </p:nvSpPr>
        <p:spPr/>
        <p:txBody>
          <a:bodyPr/>
          <a:lstStyle/>
          <a:p>
            <a:fld id="{5DE0CC70-9BD5-7543-A524-72E5137DC4FD}" type="slidenum">
              <a:rPr lang="en-US" smtClean="0"/>
              <a:t>51</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36592"/>
                                        </p:tgtEl>
                                        <p:attrNameLst>
                                          <p:attrName>style.visibility</p:attrName>
                                        </p:attrNameLst>
                                      </p:cBhvr>
                                      <p:to>
                                        <p:strVal val="visible"/>
                                      </p:to>
                                    </p:set>
                                    <p:animEffect transition="in" filter="wipe(down)">
                                      <p:cBhvr>
                                        <p:cTn id="7" dur="500"/>
                                        <p:tgtEl>
                                          <p:spTgt spid="53659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6592"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Title 1"/>
          <p:cNvSpPr>
            <a:spLocks noGrp="1"/>
          </p:cNvSpPr>
          <p:nvPr>
            <p:ph type="title"/>
          </p:nvPr>
        </p:nvSpPr>
        <p:spPr/>
        <p:txBody>
          <a:bodyPr/>
          <a:lstStyle/>
          <a:p>
            <a:r>
              <a:rPr lang="en-US" smtClean="0"/>
              <a:t>But What Happened to Clock Rates and Why?</a:t>
            </a:r>
          </a:p>
        </p:txBody>
      </p:sp>
      <p:pic>
        <p:nvPicPr>
          <p:cNvPr id="10" name="Picture 4" descr="f01-15-P37449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6165" y="990600"/>
            <a:ext cx="8988573" cy="4124325"/>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Connector 10"/>
          <p:cNvCxnSpPr>
            <a:cxnSpLocks noChangeShapeType="1"/>
          </p:cNvCxnSpPr>
          <p:nvPr/>
        </p:nvCxnSpPr>
        <p:spPr bwMode="auto">
          <a:xfrm>
            <a:off x="3352800" y="1598612"/>
            <a:ext cx="4800600" cy="1588"/>
          </a:xfrm>
          <a:prstGeom prst="line">
            <a:avLst/>
          </a:prstGeom>
          <a:noFill/>
          <a:ln w="57150" algn="ctr">
            <a:solidFill>
              <a:srgbClr val="FFC000"/>
            </a:solidFill>
            <a:round/>
            <a:headEnd/>
            <a:tailEnd/>
          </a:ln>
        </p:spPr>
      </p:cxnSp>
      <p:sp>
        <p:nvSpPr>
          <p:cNvPr id="9" name="Rectangle 33"/>
          <p:cNvSpPr txBox="1">
            <a:spLocks noChangeArrowheads="1"/>
          </p:cNvSpPr>
          <p:nvPr/>
        </p:nvSpPr>
        <p:spPr bwMode="auto">
          <a:xfrm>
            <a:off x="2415507" y="884107"/>
            <a:ext cx="2842293" cy="716093"/>
          </a:xfrm>
          <a:prstGeom prst="rect">
            <a:avLst/>
          </a:prstGeom>
          <a:noFill/>
          <a:ln w="12700">
            <a:noFill/>
            <a:miter lim="800000"/>
            <a:headEnd/>
            <a:tailEnd/>
          </a:ln>
        </p:spPr>
        <p:txBody>
          <a:bodyPr wrap="square" lIns="63500" tIns="25400" rIns="63500" bIns="25400">
            <a:spAutoFit/>
          </a:bodyPr>
          <a:lstStyle/>
          <a:p>
            <a:pPr>
              <a:lnSpc>
                <a:spcPct val="90000"/>
              </a:lnSpc>
              <a:spcBef>
                <a:spcPct val="65000"/>
              </a:spcBef>
              <a:buClr>
                <a:schemeClr val="accent1"/>
              </a:buClr>
              <a:buSzPct val="75000"/>
              <a:defRPr/>
            </a:pPr>
            <a:r>
              <a:rPr lang="en-US" sz="2400" kern="0" dirty="0">
                <a:solidFill>
                  <a:schemeClr val="tx1"/>
                </a:solidFill>
                <a:latin typeface="Arial" pitchFamily="34" charset="0"/>
              </a:rPr>
              <a:t>Clock rates hit a “power wall”</a:t>
            </a:r>
            <a:endParaRPr lang="en-US" sz="2400" kern="0" dirty="0">
              <a:solidFill>
                <a:srgbClr val="0000D0"/>
              </a:solidFill>
              <a:latin typeface="Arial" pitchFamily="34" charset="0"/>
            </a:endParaRPr>
          </a:p>
        </p:txBody>
      </p:sp>
      <p:sp>
        <p:nvSpPr>
          <p:cNvPr id="12" name="Rectangle 33"/>
          <p:cNvSpPr txBox="1">
            <a:spLocks noChangeArrowheads="1"/>
          </p:cNvSpPr>
          <p:nvPr/>
        </p:nvSpPr>
        <p:spPr bwMode="auto">
          <a:xfrm>
            <a:off x="762000" y="4953000"/>
            <a:ext cx="4800600" cy="383695"/>
          </a:xfrm>
          <a:prstGeom prst="rect">
            <a:avLst/>
          </a:prstGeom>
          <a:noFill/>
          <a:ln w="12700">
            <a:noFill/>
            <a:miter lim="800000"/>
            <a:headEnd/>
            <a:tailEnd/>
          </a:ln>
        </p:spPr>
        <p:txBody>
          <a:bodyPr wrap="square" lIns="63500" tIns="25400" rIns="63500" bIns="25400">
            <a:spAutoFit/>
          </a:bodyPr>
          <a:lstStyle/>
          <a:p>
            <a:pPr marL="342900" indent="-342900">
              <a:lnSpc>
                <a:spcPct val="90000"/>
              </a:lnSpc>
              <a:spcBef>
                <a:spcPct val="65000"/>
              </a:spcBef>
              <a:buClr>
                <a:schemeClr val="accent1"/>
              </a:buClr>
              <a:buSzPct val="75000"/>
              <a:buFont typeface="Wingdings" pitchFamily="2" charset="2"/>
              <a:buChar char="q"/>
              <a:defRPr/>
            </a:pPr>
            <a:r>
              <a:rPr lang="en-US" sz="2400" kern="0" dirty="0" smtClean="0">
                <a:solidFill>
                  <a:schemeClr val="tx1"/>
                </a:solidFill>
                <a:latin typeface="Arial" pitchFamily="34" charset="0"/>
              </a:rPr>
              <a:t>In CMOS IC technology</a:t>
            </a:r>
            <a:endParaRPr lang="en-US" sz="2400" kern="0" dirty="0">
              <a:solidFill>
                <a:srgbClr val="0000D0"/>
              </a:solidFill>
              <a:latin typeface="Arial" pitchFamily="34" charset="0"/>
            </a:endParaRPr>
          </a:p>
        </p:txBody>
      </p:sp>
      <p:graphicFrame>
        <p:nvGraphicFramePr>
          <p:cNvPr id="3" name="Object 2"/>
          <p:cNvGraphicFramePr>
            <a:graphicFrameLocks noChangeAspect="1"/>
          </p:cNvGraphicFramePr>
          <p:nvPr>
            <p:extLst>
              <p:ext uri="{D42A27DB-BD31-4B8C-83A1-F6EECF244321}">
                <p14:modId xmlns:p14="http://schemas.microsoft.com/office/powerpoint/2010/main" val="386905308"/>
              </p:ext>
            </p:extLst>
          </p:nvPr>
        </p:nvGraphicFramePr>
        <p:xfrm>
          <a:off x="1071563" y="5444359"/>
          <a:ext cx="7081837" cy="503237"/>
        </p:xfrm>
        <a:graphic>
          <a:graphicData uri="http://schemas.openxmlformats.org/presentationml/2006/ole">
            <mc:AlternateContent xmlns:mc="http://schemas.openxmlformats.org/markup-compatibility/2006">
              <mc:Choice xmlns:v="urn:schemas-microsoft-com:vml" Requires="v">
                <p:oleObj spid="_x0000_s4518" name="Equation" r:id="rId5" imgW="3213100" imgH="228600" progId="Equation.3">
                  <p:embed/>
                </p:oleObj>
              </mc:Choice>
              <mc:Fallback>
                <p:oleObj name="Equation" r:id="rId5" imgW="3213100" imgH="228600" progId="Equation.3">
                  <p:embed/>
                  <p:pic>
                    <p:nvPicPr>
                      <p:cNvPr id="0" name="Picture 3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71563" y="5444359"/>
                        <a:ext cx="7081837" cy="503237"/>
                      </a:xfrm>
                      <a:prstGeom prst="rect">
                        <a:avLst/>
                      </a:prstGeom>
                      <a:solidFill>
                        <a:schemeClr val="folHlink"/>
                      </a:solidFill>
                    </p:spPr>
                  </p:pic>
                </p:oleObj>
              </mc:Fallback>
            </mc:AlternateContent>
          </a:graphicData>
        </a:graphic>
      </p:graphicFrame>
      <p:sp>
        <p:nvSpPr>
          <p:cNvPr id="14" name="Rectangle 33"/>
          <p:cNvSpPr txBox="1">
            <a:spLocks noChangeArrowheads="1"/>
          </p:cNvSpPr>
          <p:nvPr/>
        </p:nvSpPr>
        <p:spPr bwMode="auto">
          <a:xfrm>
            <a:off x="4700951" y="6095999"/>
            <a:ext cx="1776049" cy="383695"/>
          </a:xfrm>
          <a:prstGeom prst="rect">
            <a:avLst/>
          </a:prstGeom>
          <a:noFill/>
          <a:ln w="12700">
            <a:noFill/>
            <a:miter lim="800000"/>
            <a:headEnd/>
            <a:tailEnd/>
          </a:ln>
        </p:spPr>
        <p:txBody>
          <a:bodyPr wrap="square" lIns="63500" tIns="25400" rIns="63500" bIns="25400">
            <a:spAutoFit/>
          </a:bodyPr>
          <a:lstStyle/>
          <a:p>
            <a:pPr>
              <a:lnSpc>
                <a:spcPct val="90000"/>
              </a:lnSpc>
              <a:spcBef>
                <a:spcPct val="65000"/>
              </a:spcBef>
              <a:buClr>
                <a:schemeClr val="accent1"/>
              </a:buClr>
              <a:buSzPct val="75000"/>
              <a:defRPr/>
            </a:pPr>
            <a:r>
              <a:rPr lang="en-US" sz="2400" kern="0" dirty="0" smtClean="0">
                <a:solidFill>
                  <a:schemeClr val="tx1"/>
                </a:solidFill>
                <a:latin typeface="Arial" pitchFamily="34" charset="0"/>
              </a:rPr>
              <a:t>5V → 1.25V</a:t>
            </a:r>
            <a:endParaRPr lang="en-US" sz="2400" kern="0" dirty="0">
              <a:solidFill>
                <a:srgbClr val="0000D0"/>
              </a:solidFill>
              <a:latin typeface="Arial" pitchFamily="34" charset="0"/>
            </a:endParaRPr>
          </a:p>
        </p:txBody>
      </p:sp>
      <p:sp>
        <p:nvSpPr>
          <p:cNvPr id="15" name="Rectangle 33"/>
          <p:cNvSpPr txBox="1">
            <a:spLocks noChangeArrowheads="1"/>
          </p:cNvSpPr>
          <p:nvPr/>
        </p:nvSpPr>
        <p:spPr bwMode="auto">
          <a:xfrm>
            <a:off x="6834551" y="6096000"/>
            <a:ext cx="1471249" cy="383695"/>
          </a:xfrm>
          <a:prstGeom prst="rect">
            <a:avLst/>
          </a:prstGeom>
          <a:noFill/>
          <a:ln w="12700">
            <a:noFill/>
            <a:miter lim="800000"/>
            <a:headEnd/>
            <a:tailEnd/>
          </a:ln>
        </p:spPr>
        <p:txBody>
          <a:bodyPr wrap="square" lIns="63500" tIns="25400" rIns="63500" bIns="25400">
            <a:spAutoFit/>
          </a:bodyPr>
          <a:lstStyle/>
          <a:p>
            <a:pPr>
              <a:lnSpc>
                <a:spcPct val="90000"/>
              </a:lnSpc>
              <a:spcBef>
                <a:spcPct val="65000"/>
              </a:spcBef>
              <a:buClr>
                <a:schemeClr val="accent1"/>
              </a:buClr>
              <a:buSzPct val="75000"/>
              <a:defRPr/>
            </a:pPr>
            <a:r>
              <a:rPr lang="en-US" sz="2400" kern="0" dirty="0" smtClean="0">
                <a:solidFill>
                  <a:schemeClr val="tx1"/>
                </a:solidFill>
                <a:latin typeface="Arial" pitchFamily="34" charset="0"/>
              </a:rPr>
              <a:t>x288</a:t>
            </a:r>
            <a:endParaRPr lang="en-US" sz="2400" kern="0" dirty="0">
              <a:solidFill>
                <a:srgbClr val="0000D0"/>
              </a:solidFill>
              <a:latin typeface="Arial" pitchFamily="34" charset="0"/>
            </a:endParaRPr>
          </a:p>
        </p:txBody>
      </p:sp>
      <p:sp>
        <p:nvSpPr>
          <p:cNvPr id="16" name="Rectangle 33"/>
          <p:cNvSpPr txBox="1">
            <a:spLocks noChangeArrowheads="1"/>
          </p:cNvSpPr>
          <p:nvPr/>
        </p:nvSpPr>
        <p:spPr bwMode="auto">
          <a:xfrm>
            <a:off x="1100043" y="6096000"/>
            <a:ext cx="1052149" cy="383695"/>
          </a:xfrm>
          <a:prstGeom prst="rect">
            <a:avLst/>
          </a:prstGeom>
          <a:noFill/>
          <a:ln w="12700">
            <a:noFill/>
            <a:miter lim="800000"/>
            <a:headEnd/>
            <a:tailEnd/>
          </a:ln>
        </p:spPr>
        <p:txBody>
          <a:bodyPr wrap="square" lIns="63500" tIns="25400" rIns="63500" bIns="25400">
            <a:spAutoFit/>
          </a:bodyPr>
          <a:lstStyle/>
          <a:p>
            <a:pPr>
              <a:lnSpc>
                <a:spcPct val="90000"/>
              </a:lnSpc>
              <a:spcBef>
                <a:spcPct val="65000"/>
              </a:spcBef>
              <a:buClr>
                <a:schemeClr val="accent1"/>
              </a:buClr>
              <a:buSzPct val="75000"/>
              <a:defRPr/>
            </a:pPr>
            <a:r>
              <a:rPr lang="en-US" sz="2400" kern="0" dirty="0" smtClean="0">
                <a:solidFill>
                  <a:schemeClr val="tx1"/>
                </a:solidFill>
                <a:latin typeface="Arial" pitchFamily="34" charset="0"/>
              </a:rPr>
              <a:t>???</a:t>
            </a:r>
            <a:endParaRPr lang="en-US" sz="2400" kern="0" dirty="0">
              <a:solidFill>
                <a:srgbClr val="0000D0"/>
              </a:solidFill>
              <a:latin typeface="Arial" pitchFamily="34" charset="0"/>
            </a:endParaRPr>
          </a:p>
        </p:txBody>
      </p:sp>
      <p:sp>
        <p:nvSpPr>
          <p:cNvPr id="5" name="Slide Number Placeholder 4"/>
          <p:cNvSpPr>
            <a:spLocks noGrp="1"/>
          </p:cNvSpPr>
          <p:nvPr>
            <p:ph type="sldNum" sz="quarter" idx="10"/>
          </p:nvPr>
        </p:nvSpPr>
        <p:spPr/>
        <p:txBody>
          <a:bodyPr/>
          <a:lstStyle/>
          <a:p>
            <a:fld id="{5DE0CC70-9BD5-7543-A524-72E5137DC4FD}" type="slidenum">
              <a:rPr lang="en-US" smtClean="0"/>
              <a:t>52</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xEl>
                                              <p:pRg st="0" end="0"/>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bldLvl="2"/>
      <p:bldP spid="12" grpId="0" build="p" bldLvl="2"/>
      <p:bldP spid="14" grpId="0" build="p" bldLvl="2"/>
      <p:bldP spid="15" grpId="0" build="p" bldLvl="2"/>
      <p:bldP spid="16" grpId="0" build="p" bldLvl="2"/>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Reducing Power</a:t>
            </a:r>
            <a:endParaRPr lang="en-US" dirty="0"/>
          </a:p>
        </p:txBody>
      </p:sp>
      <p:sp>
        <p:nvSpPr>
          <p:cNvPr id="3" name="Content Placeholder 2"/>
          <p:cNvSpPr>
            <a:spLocks noGrp="1"/>
          </p:cNvSpPr>
          <p:nvPr>
            <p:ph idx="1"/>
          </p:nvPr>
        </p:nvSpPr>
        <p:spPr>
          <a:xfrm>
            <a:off x="533400" y="914400"/>
            <a:ext cx="8153400" cy="1362424"/>
          </a:xfrm>
        </p:spPr>
        <p:txBody>
          <a:bodyPr/>
          <a:lstStyle/>
          <a:p>
            <a:r>
              <a:rPr lang="en-US" sz="2800" dirty="0" smtClean="0"/>
              <a:t>Suppose a new CPU has</a:t>
            </a:r>
          </a:p>
          <a:p>
            <a:pPr lvl="1"/>
            <a:r>
              <a:rPr lang="en-US" sz="2400" dirty="0" smtClean="0"/>
              <a:t>95% of the capacitive load of the previous generation</a:t>
            </a:r>
          </a:p>
          <a:p>
            <a:pPr lvl="1"/>
            <a:r>
              <a:rPr lang="en-US" sz="2400" dirty="0" smtClean="0"/>
              <a:t>10% voltage reduction, the same frequency</a:t>
            </a:r>
            <a:endParaRPr lang="en-US" sz="2400" dirty="0"/>
          </a:p>
        </p:txBody>
      </p:sp>
      <p:graphicFrame>
        <p:nvGraphicFramePr>
          <p:cNvPr id="4" name="Object 3"/>
          <p:cNvGraphicFramePr>
            <a:graphicFrameLocks noChangeAspect="1"/>
          </p:cNvGraphicFramePr>
          <p:nvPr>
            <p:extLst>
              <p:ext uri="{D42A27DB-BD31-4B8C-83A1-F6EECF244321}">
                <p14:modId xmlns:p14="http://schemas.microsoft.com/office/powerpoint/2010/main" val="2997639181"/>
              </p:ext>
            </p:extLst>
          </p:nvPr>
        </p:nvGraphicFramePr>
        <p:xfrm>
          <a:off x="1687513" y="2362200"/>
          <a:ext cx="5708650" cy="939800"/>
        </p:xfrm>
        <a:graphic>
          <a:graphicData uri="http://schemas.openxmlformats.org/presentationml/2006/ole">
            <mc:AlternateContent xmlns:mc="http://schemas.openxmlformats.org/markup-compatibility/2006">
              <mc:Choice xmlns:v="urn:schemas-microsoft-com:vml" Requires="v">
                <p:oleObj spid="_x0000_s6547" name="Equation" r:id="rId4" imgW="2857500" imgH="469900" progId="Equation.3">
                  <p:embed/>
                </p:oleObj>
              </mc:Choice>
              <mc:Fallback>
                <p:oleObj name="Equation" r:id="rId4" imgW="2857500" imgH="469900" progId="Equation.3">
                  <p:embed/>
                  <p:pic>
                    <p:nvPicPr>
                      <p:cNvPr id="0" name="Picture 1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87513" y="2362200"/>
                        <a:ext cx="5708650" cy="939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Content Placeholder 2"/>
          <p:cNvSpPr txBox="1">
            <a:spLocks/>
          </p:cNvSpPr>
          <p:nvPr/>
        </p:nvSpPr>
        <p:spPr bwMode="auto">
          <a:xfrm>
            <a:off x="564931" y="3429000"/>
            <a:ext cx="8153400" cy="3045962"/>
          </a:xfrm>
          <a:prstGeom prst="rect">
            <a:avLst/>
          </a:prstGeom>
          <a:noFill/>
          <a:ln w="12700">
            <a:noFill/>
            <a:miter lim="800000"/>
            <a:headEnd/>
            <a:tailEnd/>
          </a:ln>
        </p:spPr>
        <p:txBody>
          <a:bodyPr vert="horz" wrap="square" lIns="63500" tIns="25400" rIns="63500" bIns="25400" numCol="1" anchor="t" anchorCtr="0" compatLnSpc="1">
            <a:prstTxWarp prst="textNoShape">
              <a:avLst/>
            </a:prstTxWarp>
            <a:spAutoFit/>
          </a:bodyPr>
          <a:lstStyle>
            <a:lvl1pPr marL="287338" indent="-287338" algn="l" rtl="0" eaLnBrk="0" fontAlgn="base" hangingPunct="0">
              <a:lnSpc>
                <a:spcPct val="90000"/>
              </a:lnSpc>
              <a:spcBef>
                <a:spcPct val="65000"/>
              </a:spcBef>
              <a:spcAft>
                <a:spcPct val="0"/>
              </a:spcAft>
              <a:buClr>
                <a:schemeClr val="accent1"/>
              </a:buClr>
              <a:buSzPct val="75000"/>
              <a:buFont typeface="Wingdings" pitchFamily="2" charset="2"/>
              <a:buChar char="q"/>
              <a:defRPr sz="2400">
                <a:solidFill>
                  <a:schemeClr val="tx1"/>
                </a:solidFill>
                <a:latin typeface="+mn-lt"/>
                <a:ea typeface="+mn-ea"/>
                <a:cs typeface="+mn-cs"/>
              </a:defRPr>
            </a:lvl1pPr>
            <a:lvl2pPr marL="741363" indent="-246063" algn="l" rtl="0" eaLnBrk="0" fontAlgn="base" hangingPunct="0">
              <a:lnSpc>
                <a:spcPct val="85000"/>
              </a:lnSpc>
              <a:spcBef>
                <a:spcPct val="40000"/>
              </a:spcBef>
              <a:spcAft>
                <a:spcPct val="0"/>
              </a:spcAft>
              <a:buClr>
                <a:schemeClr val="accent1"/>
              </a:buClr>
              <a:buSzPct val="75000"/>
              <a:buFont typeface="Monotype Sorts" pitchFamily="2" charset="2"/>
              <a:buChar char="l"/>
              <a:defRPr sz="2000">
                <a:solidFill>
                  <a:schemeClr val="tx1"/>
                </a:solidFill>
                <a:latin typeface="+mn-lt"/>
              </a:defRPr>
            </a:lvl2pPr>
            <a:lvl3pPr marL="1146175" indent="-176213" algn="l" rtl="0" eaLnBrk="0" fontAlgn="base" hangingPunct="0">
              <a:lnSpc>
                <a:spcPct val="85000"/>
              </a:lnSpc>
              <a:spcBef>
                <a:spcPct val="40000"/>
              </a:spcBef>
              <a:spcAft>
                <a:spcPct val="0"/>
              </a:spcAft>
              <a:buClr>
                <a:schemeClr val="accent1"/>
              </a:buClr>
              <a:buSzPct val="100000"/>
              <a:buChar char="-"/>
              <a:defRPr>
                <a:solidFill>
                  <a:schemeClr val="tx1"/>
                </a:solidFill>
                <a:latin typeface="+mn-lt"/>
              </a:defRPr>
            </a:lvl3pPr>
            <a:lvl4pPr marL="1714500" indent="-342900" algn="l" rtl="0" eaLnBrk="0" fontAlgn="base" hangingPunct="0">
              <a:spcBef>
                <a:spcPct val="20000"/>
              </a:spcBef>
              <a:spcAft>
                <a:spcPct val="0"/>
              </a:spcAft>
              <a:buChar char="–"/>
              <a:defRPr sz="2000">
                <a:solidFill>
                  <a:schemeClr val="tx1"/>
                </a:solidFill>
                <a:latin typeface="Times New Roman" pitchFamily="18" charset="0"/>
              </a:defRPr>
            </a:lvl4pPr>
            <a:lvl5pPr marL="2171700" indent="-342900" algn="l" rtl="0" eaLnBrk="0" fontAlgn="base" hangingPunct="0">
              <a:spcBef>
                <a:spcPct val="20000"/>
              </a:spcBef>
              <a:spcAft>
                <a:spcPct val="0"/>
              </a:spcAft>
              <a:buChar char="»"/>
              <a:defRPr sz="2000">
                <a:solidFill>
                  <a:schemeClr val="tx1"/>
                </a:solidFill>
                <a:latin typeface="Times New Roman" pitchFamily="18" charset="0"/>
              </a:defRPr>
            </a:lvl5pPr>
            <a:lvl6pPr marL="2628900" indent="-342900" algn="l" rtl="0" eaLnBrk="0" fontAlgn="base" hangingPunct="0">
              <a:spcBef>
                <a:spcPct val="20000"/>
              </a:spcBef>
              <a:spcAft>
                <a:spcPct val="0"/>
              </a:spcAft>
              <a:buChar char="»"/>
              <a:defRPr sz="2000">
                <a:solidFill>
                  <a:schemeClr val="tx1"/>
                </a:solidFill>
                <a:latin typeface="Times New Roman" pitchFamily="18" charset="0"/>
              </a:defRPr>
            </a:lvl6pPr>
            <a:lvl7pPr marL="3086100" indent="-342900" algn="l" rtl="0" eaLnBrk="0" fontAlgn="base" hangingPunct="0">
              <a:spcBef>
                <a:spcPct val="20000"/>
              </a:spcBef>
              <a:spcAft>
                <a:spcPct val="0"/>
              </a:spcAft>
              <a:buChar char="»"/>
              <a:defRPr sz="2000">
                <a:solidFill>
                  <a:schemeClr val="tx1"/>
                </a:solidFill>
                <a:latin typeface="Times New Roman" pitchFamily="18" charset="0"/>
              </a:defRPr>
            </a:lvl7pPr>
            <a:lvl8pPr marL="3543300" indent="-342900" algn="l" rtl="0" eaLnBrk="0" fontAlgn="base" hangingPunct="0">
              <a:spcBef>
                <a:spcPct val="20000"/>
              </a:spcBef>
              <a:spcAft>
                <a:spcPct val="0"/>
              </a:spcAft>
              <a:buChar char="»"/>
              <a:defRPr sz="2000">
                <a:solidFill>
                  <a:schemeClr val="tx1"/>
                </a:solidFill>
                <a:latin typeface="Times New Roman" pitchFamily="18" charset="0"/>
              </a:defRPr>
            </a:lvl8pPr>
            <a:lvl9pPr marL="4000500" indent="-342900" algn="l" rtl="0" eaLnBrk="0" fontAlgn="base" hangingPunct="0">
              <a:spcBef>
                <a:spcPct val="20000"/>
              </a:spcBef>
              <a:spcAft>
                <a:spcPct val="0"/>
              </a:spcAft>
              <a:buChar char="»"/>
              <a:defRPr sz="2000">
                <a:solidFill>
                  <a:schemeClr val="tx1"/>
                </a:solidFill>
                <a:latin typeface="Times New Roman" pitchFamily="18" charset="0"/>
              </a:defRPr>
            </a:lvl9pPr>
          </a:lstStyle>
          <a:p>
            <a:r>
              <a:rPr lang="en-US" sz="2800" dirty="0" smtClean="0"/>
              <a:t>We have hit the power wall</a:t>
            </a:r>
          </a:p>
          <a:p>
            <a:pPr lvl="1"/>
            <a:r>
              <a:rPr lang="en-US" sz="2400" dirty="0" smtClean="0"/>
              <a:t>We can’t reduce the supply voltage much further or the capacitive load</a:t>
            </a:r>
          </a:p>
          <a:p>
            <a:pPr lvl="1"/>
            <a:r>
              <a:rPr lang="en-US" sz="2400" dirty="0" smtClean="0"/>
              <a:t>We can’t remove more heat without new cooling technologies (e.g., liquid cooled)</a:t>
            </a:r>
          </a:p>
          <a:p>
            <a:r>
              <a:rPr lang="en-US" sz="2800" dirty="0" smtClean="0"/>
              <a:t>How can we </a:t>
            </a:r>
            <a:r>
              <a:rPr lang="en-US" sz="2800" dirty="0" smtClean="0">
                <a:solidFill>
                  <a:schemeClr val="accent1"/>
                </a:solidFill>
              </a:rPr>
              <a:t>increase</a:t>
            </a:r>
            <a:r>
              <a:rPr lang="en-US" sz="2800" dirty="0" smtClean="0"/>
              <a:t> the performance while </a:t>
            </a:r>
            <a:r>
              <a:rPr lang="en-US" sz="2800" dirty="0" smtClean="0">
                <a:solidFill>
                  <a:schemeClr val="accent1"/>
                </a:solidFill>
              </a:rPr>
              <a:t>lowering</a:t>
            </a:r>
            <a:r>
              <a:rPr lang="en-US" sz="2800" dirty="0" smtClean="0"/>
              <a:t> (or keeping the same) clock rate?</a:t>
            </a:r>
            <a:endParaRPr lang="en-US" sz="2800" dirty="0"/>
          </a:p>
        </p:txBody>
      </p:sp>
      <p:sp>
        <p:nvSpPr>
          <p:cNvPr id="6" name="Slide Number Placeholder 5"/>
          <p:cNvSpPr>
            <a:spLocks noGrp="1"/>
          </p:cNvSpPr>
          <p:nvPr>
            <p:ph type="sldNum" sz="quarter" idx="10"/>
          </p:nvPr>
        </p:nvSpPr>
        <p:spPr/>
        <p:txBody>
          <a:bodyPr/>
          <a:lstStyle/>
          <a:p>
            <a:fld id="{5DE0CC70-9BD5-7543-A524-72E5137DC4FD}" type="slidenum">
              <a:rPr lang="en-US" smtClean="0"/>
              <a:t>53</a:t>
            </a:fld>
            <a:endParaRPr lang="en-US"/>
          </a:p>
        </p:txBody>
      </p:sp>
    </p:spTree>
    <p:extLst>
      <p:ext uri="{BB962C8B-B14F-4D97-AF65-F5344CB8AC3E}">
        <p14:creationId xmlns:p14="http://schemas.microsoft.com/office/powerpoint/2010/main" val="3407399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p:txBody>
          <a:bodyPr/>
          <a:lstStyle/>
          <a:p>
            <a:r>
              <a:rPr lang="en-US" smtClean="0"/>
              <a:t>A Sea Change is at Hand</a:t>
            </a:r>
          </a:p>
        </p:txBody>
      </p:sp>
      <p:sp>
        <p:nvSpPr>
          <p:cNvPr id="24579" name="Content Placeholder 2"/>
          <p:cNvSpPr>
            <a:spLocks noGrp="1"/>
          </p:cNvSpPr>
          <p:nvPr>
            <p:ph idx="1"/>
          </p:nvPr>
        </p:nvSpPr>
        <p:spPr>
          <a:xfrm>
            <a:off x="533400" y="914400"/>
            <a:ext cx="8153400" cy="2860675"/>
          </a:xfrm>
        </p:spPr>
        <p:txBody>
          <a:bodyPr/>
          <a:lstStyle/>
          <a:p>
            <a:r>
              <a:rPr lang="en-US" dirty="0" smtClean="0"/>
              <a:t>The power challenge has forced a change in the design of microprocessors</a:t>
            </a:r>
          </a:p>
          <a:p>
            <a:pPr lvl="1"/>
            <a:r>
              <a:rPr lang="en-US" dirty="0" smtClean="0"/>
              <a:t>Since 2002 the rate of improvement in the response time of programs on desktop computers has slowed from a factor of 1.5 per year to less than a factor of 1.2 per year</a:t>
            </a:r>
          </a:p>
          <a:p>
            <a:r>
              <a:rPr lang="en-US" dirty="0" smtClean="0"/>
              <a:t>Almost all desktop </a:t>
            </a:r>
            <a:r>
              <a:rPr lang="en-US" dirty="0" smtClean="0"/>
              <a:t>and server </a:t>
            </a:r>
            <a:r>
              <a:rPr lang="en-US" smtClean="0"/>
              <a:t>companies </a:t>
            </a:r>
            <a:r>
              <a:rPr lang="en-US" smtClean="0"/>
              <a:t>are shipping </a:t>
            </a:r>
            <a:r>
              <a:rPr lang="en-US" dirty="0" smtClean="0"/>
              <a:t>microprocessors with multiple processors – cores – per chip</a:t>
            </a:r>
          </a:p>
        </p:txBody>
      </p:sp>
      <p:graphicFrame>
        <p:nvGraphicFramePr>
          <p:cNvPr id="4" name="Table 3"/>
          <p:cNvGraphicFramePr>
            <a:graphicFrameLocks noGrp="1"/>
          </p:cNvGraphicFramePr>
          <p:nvPr/>
        </p:nvGraphicFramePr>
        <p:xfrm>
          <a:off x="914400" y="3810000"/>
          <a:ext cx="7467600" cy="1752600"/>
        </p:xfrm>
        <a:graphic>
          <a:graphicData uri="http://schemas.openxmlformats.org/drawingml/2006/table">
            <a:tbl>
              <a:tblPr firstRow="1" bandRow="1">
                <a:tableStyleId>{5940675A-B579-460E-94D1-54222C63F5DA}</a:tableStyleId>
              </a:tblPr>
              <a:tblGrid>
                <a:gridCol w="1676400"/>
                <a:gridCol w="1310640"/>
                <a:gridCol w="1493520"/>
                <a:gridCol w="1493520"/>
                <a:gridCol w="1493520"/>
              </a:tblGrid>
              <a:tr h="370840">
                <a:tc>
                  <a:txBody>
                    <a:bodyPr/>
                    <a:lstStyle/>
                    <a:p>
                      <a:r>
                        <a:rPr lang="en-US" dirty="0" smtClean="0"/>
                        <a:t>Product</a:t>
                      </a:r>
                      <a:endParaRPr lang="en-US" dirty="0"/>
                    </a:p>
                  </a:txBody>
                  <a:tcPr/>
                </a:tc>
                <a:tc>
                  <a:txBody>
                    <a:bodyPr/>
                    <a:lstStyle/>
                    <a:p>
                      <a:pPr algn="ctr"/>
                      <a:r>
                        <a:rPr lang="en-US" dirty="0" smtClean="0"/>
                        <a:t>AMD Barcelona</a:t>
                      </a:r>
                      <a:endParaRPr lang="en-US" dirty="0"/>
                    </a:p>
                  </a:txBody>
                  <a:tcPr/>
                </a:tc>
                <a:tc>
                  <a:txBody>
                    <a:bodyPr/>
                    <a:lstStyle/>
                    <a:p>
                      <a:pPr algn="ctr"/>
                      <a:r>
                        <a:rPr lang="en-US" dirty="0" smtClean="0"/>
                        <a:t>Intel Nehalem</a:t>
                      </a:r>
                      <a:endParaRPr lang="en-US" dirty="0"/>
                    </a:p>
                  </a:txBody>
                  <a:tcPr/>
                </a:tc>
                <a:tc>
                  <a:txBody>
                    <a:bodyPr/>
                    <a:lstStyle/>
                    <a:p>
                      <a:pPr algn="ctr"/>
                      <a:r>
                        <a:rPr lang="en-US" dirty="0" smtClean="0"/>
                        <a:t>IBM Power 6</a:t>
                      </a:r>
                      <a:endParaRPr lang="en-US" dirty="0"/>
                    </a:p>
                  </a:txBody>
                  <a:tcPr/>
                </a:tc>
                <a:tc>
                  <a:txBody>
                    <a:bodyPr/>
                    <a:lstStyle/>
                    <a:p>
                      <a:pPr algn="ctr"/>
                      <a:r>
                        <a:rPr lang="en-US" dirty="0" smtClean="0"/>
                        <a:t>Sun Niagara 2</a:t>
                      </a:r>
                      <a:endParaRPr lang="en-US" dirty="0"/>
                    </a:p>
                  </a:txBody>
                  <a:tcPr/>
                </a:tc>
              </a:tr>
              <a:tr h="370840">
                <a:tc>
                  <a:txBody>
                    <a:bodyPr/>
                    <a:lstStyle/>
                    <a:p>
                      <a:r>
                        <a:rPr lang="en-US" dirty="0" smtClean="0"/>
                        <a:t>Cores per chip</a:t>
                      </a:r>
                      <a:endParaRPr lang="en-US" dirty="0"/>
                    </a:p>
                  </a:txBody>
                  <a:tcPr/>
                </a:tc>
                <a:tc>
                  <a:txBody>
                    <a:bodyPr/>
                    <a:lstStyle/>
                    <a:p>
                      <a:pPr algn="ctr"/>
                      <a:r>
                        <a:rPr lang="en-US" dirty="0" smtClean="0"/>
                        <a:t>4</a:t>
                      </a:r>
                      <a:endParaRPr lang="en-US" dirty="0"/>
                    </a:p>
                  </a:txBody>
                  <a:tcPr/>
                </a:tc>
                <a:tc>
                  <a:txBody>
                    <a:bodyPr/>
                    <a:lstStyle/>
                    <a:p>
                      <a:pPr algn="ctr"/>
                      <a:r>
                        <a:rPr lang="en-US" dirty="0" smtClean="0"/>
                        <a:t>4</a:t>
                      </a:r>
                      <a:endParaRPr lang="en-US" dirty="0"/>
                    </a:p>
                  </a:txBody>
                  <a:tcPr/>
                </a:tc>
                <a:tc>
                  <a:txBody>
                    <a:bodyPr/>
                    <a:lstStyle/>
                    <a:p>
                      <a:pPr algn="ctr"/>
                      <a:r>
                        <a:rPr lang="en-US" dirty="0" smtClean="0"/>
                        <a:t>2</a:t>
                      </a:r>
                      <a:endParaRPr lang="en-US" dirty="0"/>
                    </a:p>
                  </a:txBody>
                  <a:tcPr/>
                </a:tc>
                <a:tc>
                  <a:txBody>
                    <a:bodyPr/>
                    <a:lstStyle/>
                    <a:p>
                      <a:pPr algn="ctr"/>
                      <a:r>
                        <a:rPr lang="en-US" dirty="0" smtClean="0"/>
                        <a:t>8</a:t>
                      </a:r>
                      <a:endParaRPr lang="en-US" dirty="0"/>
                    </a:p>
                  </a:txBody>
                  <a:tcPr/>
                </a:tc>
              </a:tr>
              <a:tr h="370840">
                <a:tc>
                  <a:txBody>
                    <a:bodyPr/>
                    <a:lstStyle/>
                    <a:p>
                      <a:r>
                        <a:rPr lang="en-US" dirty="0" smtClean="0"/>
                        <a:t>Clock rate</a:t>
                      </a:r>
                      <a:endParaRPr lang="en-US" dirty="0"/>
                    </a:p>
                  </a:txBody>
                  <a:tcPr/>
                </a:tc>
                <a:tc>
                  <a:txBody>
                    <a:bodyPr/>
                    <a:lstStyle/>
                    <a:p>
                      <a:pPr algn="ctr"/>
                      <a:r>
                        <a:rPr lang="en-US" dirty="0" smtClean="0"/>
                        <a:t>2.5 GHz</a:t>
                      </a:r>
                      <a:endParaRPr lang="en-US" dirty="0"/>
                    </a:p>
                  </a:txBody>
                  <a:tcPr/>
                </a:tc>
                <a:tc>
                  <a:txBody>
                    <a:bodyPr/>
                    <a:lstStyle/>
                    <a:p>
                      <a:pPr algn="ctr"/>
                      <a:r>
                        <a:rPr lang="en-US" dirty="0" smtClean="0"/>
                        <a:t>~2.5</a:t>
                      </a:r>
                      <a:r>
                        <a:rPr lang="en-US" baseline="0" dirty="0" smtClean="0"/>
                        <a:t> GHz?</a:t>
                      </a:r>
                      <a:endParaRPr lang="en-US" dirty="0"/>
                    </a:p>
                  </a:txBody>
                  <a:tcPr/>
                </a:tc>
                <a:tc>
                  <a:txBody>
                    <a:bodyPr/>
                    <a:lstStyle/>
                    <a:p>
                      <a:pPr algn="ctr"/>
                      <a:r>
                        <a:rPr lang="en-US" dirty="0" smtClean="0"/>
                        <a:t>4.7 GHz</a:t>
                      </a:r>
                      <a:endParaRPr lang="en-US" dirty="0"/>
                    </a:p>
                  </a:txBody>
                  <a:tcPr/>
                </a:tc>
                <a:tc>
                  <a:txBody>
                    <a:bodyPr/>
                    <a:lstStyle/>
                    <a:p>
                      <a:pPr algn="ctr"/>
                      <a:r>
                        <a:rPr lang="en-US" dirty="0" smtClean="0"/>
                        <a:t>1.4 GHz</a:t>
                      </a:r>
                      <a:endParaRPr lang="en-US" dirty="0"/>
                    </a:p>
                  </a:txBody>
                  <a:tcPr/>
                </a:tc>
              </a:tr>
              <a:tr h="370840">
                <a:tc>
                  <a:txBody>
                    <a:bodyPr/>
                    <a:lstStyle/>
                    <a:p>
                      <a:r>
                        <a:rPr lang="en-US" dirty="0" smtClean="0"/>
                        <a:t>Power</a:t>
                      </a:r>
                      <a:endParaRPr lang="en-US" dirty="0"/>
                    </a:p>
                  </a:txBody>
                  <a:tcPr/>
                </a:tc>
                <a:tc>
                  <a:txBody>
                    <a:bodyPr/>
                    <a:lstStyle/>
                    <a:p>
                      <a:pPr algn="ctr"/>
                      <a:r>
                        <a:rPr lang="en-US" dirty="0" smtClean="0"/>
                        <a:t>120 W</a:t>
                      </a:r>
                      <a:endParaRPr lang="en-US" dirty="0"/>
                    </a:p>
                  </a:txBody>
                  <a:tcPr/>
                </a:tc>
                <a:tc>
                  <a:txBody>
                    <a:bodyPr/>
                    <a:lstStyle/>
                    <a:p>
                      <a:pPr algn="ctr"/>
                      <a:r>
                        <a:rPr lang="en-US" dirty="0" smtClean="0"/>
                        <a:t>~100</a:t>
                      </a:r>
                      <a:r>
                        <a:rPr lang="en-US" baseline="0" dirty="0" smtClean="0"/>
                        <a:t> W?</a:t>
                      </a:r>
                      <a:endParaRPr lang="en-US" dirty="0"/>
                    </a:p>
                  </a:txBody>
                  <a:tcPr/>
                </a:tc>
                <a:tc>
                  <a:txBody>
                    <a:bodyPr/>
                    <a:lstStyle/>
                    <a:p>
                      <a:pPr algn="ctr"/>
                      <a:r>
                        <a:rPr lang="en-US" dirty="0" smtClean="0"/>
                        <a:t>~100 W?</a:t>
                      </a:r>
                      <a:endParaRPr lang="en-US" dirty="0"/>
                    </a:p>
                  </a:txBody>
                  <a:tcPr/>
                </a:tc>
                <a:tc>
                  <a:txBody>
                    <a:bodyPr/>
                    <a:lstStyle/>
                    <a:p>
                      <a:pPr algn="ctr"/>
                      <a:r>
                        <a:rPr lang="en-US" dirty="0" smtClean="0"/>
                        <a:t>94 W</a:t>
                      </a:r>
                      <a:endParaRPr lang="en-US" dirty="0"/>
                    </a:p>
                  </a:txBody>
                  <a:tcPr/>
                </a:tc>
              </a:tr>
            </a:tbl>
          </a:graphicData>
        </a:graphic>
      </p:graphicFrame>
      <p:sp>
        <p:nvSpPr>
          <p:cNvPr id="5" name="Content Placeholder 2"/>
          <p:cNvSpPr txBox="1">
            <a:spLocks/>
          </p:cNvSpPr>
          <p:nvPr/>
        </p:nvSpPr>
        <p:spPr bwMode="auto">
          <a:xfrm>
            <a:off x="609600" y="5715000"/>
            <a:ext cx="8153400" cy="715963"/>
          </a:xfrm>
          <a:prstGeom prst="rect">
            <a:avLst/>
          </a:prstGeom>
          <a:noFill/>
          <a:ln w="12700">
            <a:noFill/>
            <a:miter lim="800000"/>
            <a:headEnd/>
            <a:tailEnd/>
          </a:ln>
        </p:spPr>
        <p:txBody>
          <a:bodyPr lIns="63500" tIns="25400" rIns="63500" bIns="25400">
            <a:spAutoFit/>
          </a:bodyPr>
          <a:lstStyle/>
          <a:p>
            <a:pPr marL="287338" indent="-287338">
              <a:lnSpc>
                <a:spcPct val="90000"/>
              </a:lnSpc>
              <a:spcBef>
                <a:spcPct val="65000"/>
              </a:spcBef>
              <a:buClr>
                <a:schemeClr val="accent1"/>
              </a:buClr>
              <a:buSzPct val="75000"/>
              <a:buFont typeface="Wingdings" pitchFamily="2" charset="2"/>
              <a:buChar char="q"/>
              <a:defRPr/>
            </a:pPr>
            <a:r>
              <a:rPr lang="en-US" sz="2400" kern="0" dirty="0">
                <a:solidFill>
                  <a:schemeClr val="tx1"/>
                </a:solidFill>
                <a:latin typeface="+mn-lt"/>
              </a:rPr>
              <a:t>Plan of record is to double the number of cores per chip per generation (about every two years)</a:t>
            </a:r>
          </a:p>
        </p:txBody>
      </p:sp>
      <p:sp>
        <p:nvSpPr>
          <p:cNvPr id="2" name="Slide Number Placeholder 1"/>
          <p:cNvSpPr>
            <a:spLocks noGrp="1"/>
          </p:cNvSpPr>
          <p:nvPr>
            <p:ph type="sldNum" sz="quarter" idx="10"/>
          </p:nvPr>
        </p:nvSpPr>
        <p:spPr/>
        <p:txBody>
          <a:bodyPr/>
          <a:lstStyle/>
          <a:p>
            <a:fld id="{5DE0CC70-9BD5-7543-A524-72E5137DC4FD}" type="slidenum">
              <a:rPr lang="en-US" smtClean="0"/>
              <a:t>54</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457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579">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4579">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79" grpId="0" build="p"/>
      <p:bldP spid="5"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p:txBody>
          <a:bodyPr/>
          <a:lstStyle/>
          <a:p>
            <a:r>
              <a:rPr lang="en-US" dirty="0" smtClean="0"/>
              <a:t>E.g., AMD’s Barcelona Multicore Chip</a:t>
            </a:r>
          </a:p>
        </p:txBody>
      </p:sp>
      <p:pic>
        <p:nvPicPr>
          <p:cNvPr id="20483" name="Picture 2"/>
          <p:cNvPicPr>
            <a:picLocks noGrp="1" noChangeAspect="1" noChangeArrowheads="1"/>
          </p:cNvPicPr>
          <p:nvPr>
            <p:ph idx="1"/>
          </p:nvPr>
        </p:nvPicPr>
        <p:blipFill>
          <a:blip r:embed="rId3" cstate="print"/>
          <a:srcRect/>
          <a:stretch>
            <a:fillRect/>
          </a:stretch>
        </p:blipFill>
        <p:spPr>
          <a:xfrm>
            <a:off x="609600" y="990600"/>
            <a:ext cx="5756275" cy="5486400"/>
          </a:xfrm>
          <a:noFill/>
        </p:spPr>
      </p:pic>
      <p:sp>
        <p:nvSpPr>
          <p:cNvPr id="20484" name="TextBox 4"/>
          <p:cNvSpPr txBox="1">
            <a:spLocks noChangeArrowheads="1"/>
          </p:cNvSpPr>
          <p:nvPr/>
        </p:nvSpPr>
        <p:spPr bwMode="auto">
          <a:xfrm>
            <a:off x="1949450" y="6488113"/>
            <a:ext cx="5670550" cy="339725"/>
          </a:xfrm>
          <a:prstGeom prst="rect">
            <a:avLst/>
          </a:prstGeom>
          <a:noFill/>
          <a:ln w="9525">
            <a:noFill/>
            <a:miter lim="800000"/>
            <a:headEnd/>
            <a:tailEnd/>
          </a:ln>
        </p:spPr>
        <p:txBody>
          <a:bodyPr wrap="none">
            <a:spAutoFit/>
          </a:bodyPr>
          <a:lstStyle/>
          <a:p>
            <a:r>
              <a:rPr lang="en-US" sz="1600" dirty="0"/>
              <a:t>http://www.techwarelabs.com/reviews/processors/barcelona/</a:t>
            </a:r>
          </a:p>
        </p:txBody>
      </p:sp>
      <p:sp>
        <p:nvSpPr>
          <p:cNvPr id="20485" name="Rectangle 5"/>
          <p:cNvSpPr>
            <a:spLocks noChangeArrowheads="1"/>
          </p:cNvSpPr>
          <p:nvPr/>
        </p:nvSpPr>
        <p:spPr bwMode="auto">
          <a:xfrm>
            <a:off x="4267200" y="1447800"/>
            <a:ext cx="1447800" cy="1905000"/>
          </a:xfrm>
          <a:prstGeom prst="rect">
            <a:avLst/>
          </a:prstGeom>
          <a:noFill/>
          <a:ln w="38100" algn="ctr">
            <a:solidFill>
              <a:srgbClr val="FFFF00"/>
            </a:solidFill>
            <a:round/>
            <a:headEnd/>
            <a:tailEnd/>
          </a:ln>
        </p:spPr>
        <p:txBody>
          <a:bodyPr/>
          <a:lstStyle/>
          <a:p>
            <a:endParaRPr lang="en-US" b="1">
              <a:solidFill>
                <a:srgbClr val="FFFF00"/>
              </a:solidFill>
            </a:endParaRPr>
          </a:p>
        </p:txBody>
      </p:sp>
      <p:sp>
        <p:nvSpPr>
          <p:cNvPr id="20486" name="Rectangle 6"/>
          <p:cNvSpPr>
            <a:spLocks noChangeArrowheads="1"/>
          </p:cNvSpPr>
          <p:nvPr/>
        </p:nvSpPr>
        <p:spPr bwMode="auto">
          <a:xfrm>
            <a:off x="4267200" y="4114800"/>
            <a:ext cx="1447800" cy="1905000"/>
          </a:xfrm>
          <a:prstGeom prst="rect">
            <a:avLst/>
          </a:prstGeom>
          <a:noFill/>
          <a:ln w="38100" algn="ctr">
            <a:solidFill>
              <a:srgbClr val="FFFF00"/>
            </a:solidFill>
            <a:round/>
            <a:headEnd/>
            <a:tailEnd/>
          </a:ln>
        </p:spPr>
        <p:txBody>
          <a:bodyPr/>
          <a:lstStyle/>
          <a:p>
            <a:endParaRPr lang="en-US" b="1">
              <a:solidFill>
                <a:srgbClr val="FFFF00"/>
              </a:solidFill>
            </a:endParaRPr>
          </a:p>
        </p:txBody>
      </p:sp>
      <p:sp>
        <p:nvSpPr>
          <p:cNvPr id="20487" name="Rectangle 7"/>
          <p:cNvSpPr>
            <a:spLocks noChangeArrowheads="1"/>
          </p:cNvSpPr>
          <p:nvPr/>
        </p:nvSpPr>
        <p:spPr bwMode="auto">
          <a:xfrm>
            <a:off x="1676400" y="4114800"/>
            <a:ext cx="1447800" cy="1905000"/>
          </a:xfrm>
          <a:prstGeom prst="rect">
            <a:avLst/>
          </a:prstGeom>
          <a:noFill/>
          <a:ln w="38100" algn="ctr">
            <a:solidFill>
              <a:srgbClr val="FFFF00"/>
            </a:solidFill>
            <a:round/>
            <a:headEnd/>
            <a:tailEnd/>
          </a:ln>
        </p:spPr>
        <p:txBody>
          <a:bodyPr/>
          <a:lstStyle/>
          <a:p>
            <a:endParaRPr lang="en-US" b="1">
              <a:solidFill>
                <a:srgbClr val="FFFF00"/>
              </a:solidFill>
            </a:endParaRPr>
          </a:p>
        </p:txBody>
      </p:sp>
      <p:sp>
        <p:nvSpPr>
          <p:cNvPr id="20488" name="Rectangle 9"/>
          <p:cNvSpPr>
            <a:spLocks noChangeArrowheads="1"/>
          </p:cNvSpPr>
          <p:nvPr/>
        </p:nvSpPr>
        <p:spPr bwMode="auto">
          <a:xfrm>
            <a:off x="1676400" y="1447800"/>
            <a:ext cx="1447800" cy="1905000"/>
          </a:xfrm>
          <a:prstGeom prst="rect">
            <a:avLst/>
          </a:prstGeom>
          <a:noFill/>
          <a:ln w="38100" algn="ctr">
            <a:solidFill>
              <a:srgbClr val="FFFF00"/>
            </a:solidFill>
            <a:round/>
            <a:headEnd/>
            <a:tailEnd/>
          </a:ln>
        </p:spPr>
        <p:txBody>
          <a:bodyPr/>
          <a:lstStyle/>
          <a:p>
            <a:endParaRPr lang="en-US" b="1">
              <a:solidFill>
                <a:srgbClr val="FFFF00"/>
              </a:solidFill>
            </a:endParaRPr>
          </a:p>
        </p:txBody>
      </p:sp>
      <p:sp>
        <p:nvSpPr>
          <p:cNvPr id="20489" name="Rectangle 10"/>
          <p:cNvSpPr>
            <a:spLocks noChangeArrowheads="1"/>
          </p:cNvSpPr>
          <p:nvPr/>
        </p:nvSpPr>
        <p:spPr bwMode="auto">
          <a:xfrm>
            <a:off x="1905000" y="3505200"/>
            <a:ext cx="3048000" cy="457200"/>
          </a:xfrm>
          <a:prstGeom prst="rect">
            <a:avLst/>
          </a:prstGeom>
          <a:noFill/>
          <a:ln w="38100" algn="ctr">
            <a:solidFill>
              <a:srgbClr val="FFFF00"/>
            </a:solidFill>
            <a:round/>
            <a:headEnd/>
            <a:tailEnd/>
          </a:ln>
        </p:spPr>
        <p:txBody>
          <a:bodyPr/>
          <a:lstStyle/>
          <a:p>
            <a:endParaRPr lang="en-US" b="1">
              <a:solidFill>
                <a:srgbClr val="FFFF00"/>
              </a:solidFill>
            </a:endParaRPr>
          </a:p>
        </p:txBody>
      </p:sp>
      <p:sp>
        <p:nvSpPr>
          <p:cNvPr id="20490" name="Rectangle 11"/>
          <p:cNvSpPr>
            <a:spLocks noChangeArrowheads="1"/>
          </p:cNvSpPr>
          <p:nvPr/>
        </p:nvSpPr>
        <p:spPr bwMode="auto">
          <a:xfrm>
            <a:off x="914400" y="1143000"/>
            <a:ext cx="685800" cy="5105400"/>
          </a:xfrm>
          <a:prstGeom prst="rect">
            <a:avLst/>
          </a:prstGeom>
          <a:noFill/>
          <a:ln w="38100" algn="ctr">
            <a:solidFill>
              <a:srgbClr val="FFFF00"/>
            </a:solidFill>
            <a:round/>
            <a:headEnd/>
            <a:tailEnd/>
          </a:ln>
        </p:spPr>
        <p:txBody>
          <a:bodyPr/>
          <a:lstStyle/>
          <a:p>
            <a:endParaRPr lang="en-US" b="1">
              <a:solidFill>
                <a:srgbClr val="FFFF00"/>
              </a:solidFill>
            </a:endParaRPr>
          </a:p>
        </p:txBody>
      </p:sp>
      <p:sp>
        <p:nvSpPr>
          <p:cNvPr id="20491" name="Rectangle 12"/>
          <p:cNvSpPr>
            <a:spLocks noChangeArrowheads="1"/>
          </p:cNvSpPr>
          <p:nvPr/>
        </p:nvSpPr>
        <p:spPr bwMode="auto">
          <a:xfrm>
            <a:off x="3733800" y="4114800"/>
            <a:ext cx="457200" cy="1752600"/>
          </a:xfrm>
          <a:prstGeom prst="rect">
            <a:avLst/>
          </a:prstGeom>
          <a:noFill/>
          <a:ln w="38100" algn="ctr">
            <a:solidFill>
              <a:srgbClr val="FFFF00"/>
            </a:solidFill>
            <a:round/>
            <a:headEnd/>
            <a:tailEnd/>
          </a:ln>
        </p:spPr>
        <p:txBody>
          <a:bodyPr/>
          <a:lstStyle/>
          <a:p>
            <a:endParaRPr lang="en-US" sz="2400" b="1">
              <a:solidFill>
                <a:srgbClr val="FFFF00"/>
              </a:solidFill>
            </a:endParaRPr>
          </a:p>
        </p:txBody>
      </p:sp>
      <p:sp>
        <p:nvSpPr>
          <p:cNvPr id="20492" name="Rectangle 14"/>
          <p:cNvSpPr>
            <a:spLocks noChangeArrowheads="1"/>
          </p:cNvSpPr>
          <p:nvPr/>
        </p:nvSpPr>
        <p:spPr bwMode="auto">
          <a:xfrm>
            <a:off x="3200400" y="4114800"/>
            <a:ext cx="457200" cy="1752600"/>
          </a:xfrm>
          <a:prstGeom prst="rect">
            <a:avLst/>
          </a:prstGeom>
          <a:noFill/>
          <a:ln w="38100" algn="ctr">
            <a:solidFill>
              <a:srgbClr val="FFFF00"/>
            </a:solidFill>
            <a:round/>
            <a:headEnd/>
            <a:tailEnd/>
          </a:ln>
        </p:spPr>
        <p:txBody>
          <a:bodyPr/>
          <a:lstStyle/>
          <a:p>
            <a:endParaRPr lang="en-US" sz="2400" b="1">
              <a:solidFill>
                <a:srgbClr val="FFFF00"/>
              </a:solidFill>
            </a:endParaRPr>
          </a:p>
        </p:txBody>
      </p:sp>
      <p:sp>
        <p:nvSpPr>
          <p:cNvPr id="20493" name="Rectangle 15"/>
          <p:cNvSpPr>
            <a:spLocks noChangeArrowheads="1"/>
          </p:cNvSpPr>
          <p:nvPr/>
        </p:nvSpPr>
        <p:spPr bwMode="auto">
          <a:xfrm>
            <a:off x="3200400" y="1600200"/>
            <a:ext cx="457200" cy="1752600"/>
          </a:xfrm>
          <a:prstGeom prst="rect">
            <a:avLst/>
          </a:prstGeom>
          <a:noFill/>
          <a:ln w="38100" algn="ctr">
            <a:solidFill>
              <a:srgbClr val="FFFF00"/>
            </a:solidFill>
            <a:round/>
            <a:headEnd/>
            <a:tailEnd/>
          </a:ln>
        </p:spPr>
        <p:txBody>
          <a:bodyPr/>
          <a:lstStyle/>
          <a:p>
            <a:endParaRPr lang="en-US" sz="2400" b="1">
              <a:solidFill>
                <a:srgbClr val="FFFF00"/>
              </a:solidFill>
            </a:endParaRPr>
          </a:p>
        </p:txBody>
      </p:sp>
      <p:sp>
        <p:nvSpPr>
          <p:cNvPr id="20494" name="Rectangle 16"/>
          <p:cNvSpPr>
            <a:spLocks noChangeArrowheads="1"/>
          </p:cNvSpPr>
          <p:nvPr/>
        </p:nvSpPr>
        <p:spPr bwMode="auto">
          <a:xfrm>
            <a:off x="3733800" y="1600200"/>
            <a:ext cx="457200" cy="1752600"/>
          </a:xfrm>
          <a:prstGeom prst="rect">
            <a:avLst/>
          </a:prstGeom>
          <a:noFill/>
          <a:ln w="38100" algn="ctr">
            <a:solidFill>
              <a:srgbClr val="FFFF00"/>
            </a:solidFill>
            <a:round/>
            <a:headEnd/>
            <a:tailEnd/>
          </a:ln>
        </p:spPr>
        <p:txBody>
          <a:bodyPr/>
          <a:lstStyle/>
          <a:p>
            <a:endParaRPr lang="en-US" sz="2400" b="1">
              <a:solidFill>
                <a:srgbClr val="FFFF00"/>
              </a:solidFill>
            </a:endParaRPr>
          </a:p>
        </p:txBody>
      </p:sp>
      <p:sp>
        <p:nvSpPr>
          <p:cNvPr id="20495" name="TextBox 17"/>
          <p:cNvSpPr txBox="1">
            <a:spLocks noChangeArrowheads="1"/>
          </p:cNvSpPr>
          <p:nvPr/>
        </p:nvSpPr>
        <p:spPr bwMode="auto">
          <a:xfrm>
            <a:off x="1981200" y="2209800"/>
            <a:ext cx="1128713" cy="461963"/>
          </a:xfrm>
          <a:prstGeom prst="rect">
            <a:avLst/>
          </a:prstGeom>
          <a:noFill/>
          <a:ln w="9525">
            <a:noFill/>
            <a:miter lim="800000"/>
            <a:headEnd/>
            <a:tailEnd/>
          </a:ln>
        </p:spPr>
        <p:txBody>
          <a:bodyPr wrap="none">
            <a:spAutoFit/>
          </a:bodyPr>
          <a:lstStyle/>
          <a:p>
            <a:r>
              <a:rPr lang="en-US" sz="2400" b="1">
                <a:solidFill>
                  <a:srgbClr val="FFFF00"/>
                </a:solidFill>
              </a:rPr>
              <a:t>Core</a:t>
            </a:r>
            <a:r>
              <a:rPr lang="en-US" sz="2000" b="1">
                <a:solidFill>
                  <a:srgbClr val="FFFF00"/>
                </a:solidFill>
              </a:rPr>
              <a:t> </a:t>
            </a:r>
            <a:r>
              <a:rPr lang="en-US" sz="2400" b="1">
                <a:solidFill>
                  <a:srgbClr val="FFFF00"/>
                </a:solidFill>
              </a:rPr>
              <a:t>1</a:t>
            </a:r>
          </a:p>
        </p:txBody>
      </p:sp>
      <p:sp>
        <p:nvSpPr>
          <p:cNvPr id="20496" name="TextBox 18"/>
          <p:cNvSpPr txBox="1">
            <a:spLocks noChangeArrowheads="1"/>
          </p:cNvSpPr>
          <p:nvPr/>
        </p:nvSpPr>
        <p:spPr bwMode="auto">
          <a:xfrm>
            <a:off x="4572000" y="2209800"/>
            <a:ext cx="1143000" cy="461963"/>
          </a:xfrm>
          <a:prstGeom prst="rect">
            <a:avLst/>
          </a:prstGeom>
          <a:noFill/>
          <a:ln w="9525">
            <a:noFill/>
            <a:miter lim="800000"/>
            <a:headEnd/>
            <a:tailEnd/>
          </a:ln>
        </p:spPr>
        <p:txBody>
          <a:bodyPr wrap="none">
            <a:spAutoFit/>
          </a:bodyPr>
          <a:lstStyle/>
          <a:p>
            <a:r>
              <a:rPr lang="en-US" sz="2400" b="1">
                <a:solidFill>
                  <a:srgbClr val="FFFF00"/>
                </a:solidFill>
              </a:rPr>
              <a:t>Core 2</a:t>
            </a:r>
          </a:p>
        </p:txBody>
      </p:sp>
      <p:sp>
        <p:nvSpPr>
          <p:cNvPr id="20497" name="TextBox 19"/>
          <p:cNvSpPr txBox="1">
            <a:spLocks noChangeArrowheads="1"/>
          </p:cNvSpPr>
          <p:nvPr/>
        </p:nvSpPr>
        <p:spPr bwMode="auto">
          <a:xfrm>
            <a:off x="1981200" y="4800600"/>
            <a:ext cx="1143000" cy="461963"/>
          </a:xfrm>
          <a:prstGeom prst="rect">
            <a:avLst/>
          </a:prstGeom>
          <a:noFill/>
          <a:ln w="9525">
            <a:noFill/>
            <a:miter lim="800000"/>
            <a:headEnd/>
            <a:tailEnd/>
          </a:ln>
        </p:spPr>
        <p:txBody>
          <a:bodyPr wrap="none">
            <a:spAutoFit/>
          </a:bodyPr>
          <a:lstStyle/>
          <a:p>
            <a:r>
              <a:rPr lang="en-US" sz="2400" b="1">
                <a:solidFill>
                  <a:srgbClr val="FFFF00"/>
                </a:solidFill>
              </a:rPr>
              <a:t>Core 3</a:t>
            </a:r>
          </a:p>
        </p:txBody>
      </p:sp>
      <p:sp>
        <p:nvSpPr>
          <p:cNvPr id="20498" name="TextBox 20"/>
          <p:cNvSpPr txBox="1">
            <a:spLocks noChangeArrowheads="1"/>
          </p:cNvSpPr>
          <p:nvPr/>
        </p:nvSpPr>
        <p:spPr bwMode="auto">
          <a:xfrm>
            <a:off x="4495800" y="4800600"/>
            <a:ext cx="1143000" cy="461963"/>
          </a:xfrm>
          <a:prstGeom prst="rect">
            <a:avLst/>
          </a:prstGeom>
          <a:noFill/>
          <a:ln w="9525">
            <a:noFill/>
            <a:miter lim="800000"/>
            <a:headEnd/>
            <a:tailEnd/>
          </a:ln>
        </p:spPr>
        <p:txBody>
          <a:bodyPr wrap="none">
            <a:spAutoFit/>
          </a:bodyPr>
          <a:lstStyle/>
          <a:p>
            <a:r>
              <a:rPr lang="en-US" sz="2400" b="1">
                <a:solidFill>
                  <a:srgbClr val="FFFF00"/>
                </a:solidFill>
              </a:rPr>
              <a:t>Core 4</a:t>
            </a:r>
          </a:p>
        </p:txBody>
      </p:sp>
      <p:sp>
        <p:nvSpPr>
          <p:cNvPr id="20499" name="TextBox 22"/>
          <p:cNvSpPr txBox="1">
            <a:spLocks noChangeArrowheads="1"/>
          </p:cNvSpPr>
          <p:nvPr/>
        </p:nvSpPr>
        <p:spPr bwMode="auto">
          <a:xfrm>
            <a:off x="2667000" y="3581400"/>
            <a:ext cx="1944688" cy="461963"/>
          </a:xfrm>
          <a:prstGeom prst="rect">
            <a:avLst/>
          </a:prstGeom>
          <a:noFill/>
          <a:ln w="9525">
            <a:noFill/>
            <a:miter lim="800000"/>
            <a:headEnd/>
            <a:tailEnd/>
          </a:ln>
        </p:spPr>
        <p:txBody>
          <a:bodyPr wrap="none">
            <a:spAutoFit/>
          </a:bodyPr>
          <a:lstStyle/>
          <a:p>
            <a:r>
              <a:rPr lang="en-US" sz="2400" b="1">
                <a:solidFill>
                  <a:srgbClr val="FFFF00"/>
                </a:solidFill>
              </a:rPr>
              <a:t>Northbridge</a:t>
            </a:r>
          </a:p>
        </p:txBody>
      </p:sp>
      <p:sp>
        <p:nvSpPr>
          <p:cNvPr id="20500" name="TextBox 23"/>
          <p:cNvSpPr txBox="1">
            <a:spLocks noChangeArrowheads="1"/>
          </p:cNvSpPr>
          <p:nvPr/>
        </p:nvSpPr>
        <p:spPr bwMode="auto">
          <a:xfrm rot="-5400000">
            <a:off x="2547144" y="2248694"/>
            <a:ext cx="1674813" cy="460375"/>
          </a:xfrm>
          <a:prstGeom prst="rect">
            <a:avLst/>
          </a:prstGeom>
          <a:noFill/>
          <a:ln w="9525">
            <a:noFill/>
            <a:miter lim="800000"/>
            <a:headEnd/>
            <a:tailEnd/>
          </a:ln>
        </p:spPr>
        <p:txBody>
          <a:bodyPr wrap="none">
            <a:spAutoFit/>
          </a:bodyPr>
          <a:lstStyle/>
          <a:p>
            <a:r>
              <a:rPr lang="en-US" sz="2400" b="1">
                <a:solidFill>
                  <a:srgbClr val="FFFF00"/>
                </a:solidFill>
              </a:rPr>
              <a:t>512KB L2 </a:t>
            </a:r>
          </a:p>
        </p:txBody>
      </p:sp>
      <p:sp>
        <p:nvSpPr>
          <p:cNvPr id="20501" name="TextBox 24"/>
          <p:cNvSpPr txBox="1">
            <a:spLocks noChangeArrowheads="1"/>
          </p:cNvSpPr>
          <p:nvPr/>
        </p:nvSpPr>
        <p:spPr bwMode="auto">
          <a:xfrm rot="-5400000">
            <a:off x="3080544" y="2248694"/>
            <a:ext cx="1674813" cy="460375"/>
          </a:xfrm>
          <a:prstGeom prst="rect">
            <a:avLst/>
          </a:prstGeom>
          <a:noFill/>
          <a:ln w="9525">
            <a:noFill/>
            <a:miter lim="800000"/>
            <a:headEnd/>
            <a:tailEnd/>
          </a:ln>
        </p:spPr>
        <p:txBody>
          <a:bodyPr wrap="none">
            <a:spAutoFit/>
          </a:bodyPr>
          <a:lstStyle/>
          <a:p>
            <a:r>
              <a:rPr lang="en-US" sz="2400" b="1">
                <a:solidFill>
                  <a:srgbClr val="FFFF00"/>
                </a:solidFill>
              </a:rPr>
              <a:t>512KB L2 </a:t>
            </a:r>
          </a:p>
        </p:txBody>
      </p:sp>
      <p:sp>
        <p:nvSpPr>
          <p:cNvPr id="20502" name="TextBox 25"/>
          <p:cNvSpPr txBox="1">
            <a:spLocks noChangeArrowheads="1"/>
          </p:cNvSpPr>
          <p:nvPr/>
        </p:nvSpPr>
        <p:spPr bwMode="auto">
          <a:xfrm rot="-5400000">
            <a:off x="3080544" y="4763294"/>
            <a:ext cx="1674813" cy="460375"/>
          </a:xfrm>
          <a:prstGeom prst="rect">
            <a:avLst/>
          </a:prstGeom>
          <a:noFill/>
          <a:ln w="9525">
            <a:noFill/>
            <a:miter lim="800000"/>
            <a:headEnd/>
            <a:tailEnd/>
          </a:ln>
        </p:spPr>
        <p:txBody>
          <a:bodyPr wrap="none">
            <a:spAutoFit/>
          </a:bodyPr>
          <a:lstStyle/>
          <a:p>
            <a:r>
              <a:rPr lang="en-US" sz="2400" b="1">
                <a:solidFill>
                  <a:srgbClr val="FFFF00"/>
                </a:solidFill>
              </a:rPr>
              <a:t>512KB L2 </a:t>
            </a:r>
          </a:p>
        </p:txBody>
      </p:sp>
      <p:sp>
        <p:nvSpPr>
          <p:cNvPr id="20503" name="TextBox 26"/>
          <p:cNvSpPr txBox="1">
            <a:spLocks noChangeArrowheads="1"/>
          </p:cNvSpPr>
          <p:nvPr/>
        </p:nvSpPr>
        <p:spPr bwMode="auto">
          <a:xfrm rot="-5400000">
            <a:off x="2547144" y="4763294"/>
            <a:ext cx="1674813" cy="460375"/>
          </a:xfrm>
          <a:prstGeom prst="rect">
            <a:avLst/>
          </a:prstGeom>
          <a:noFill/>
          <a:ln w="9525">
            <a:noFill/>
            <a:miter lim="800000"/>
            <a:headEnd/>
            <a:tailEnd/>
          </a:ln>
        </p:spPr>
        <p:txBody>
          <a:bodyPr wrap="none">
            <a:spAutoFit/>
          </a:bodyPr>
          <a:lstStyle/>
          <a:p>
            <a:r>
              <a:rPr lang="en-US" sz="2400" b="1">
                <a:solidFill>
                  <a:srgbClr val="FFFF00"/>
                </a:solidFill>
              </a:rPr>
              <a:t>512KB L2 </a:t>
            </a:r>
          </a:p>
        </p:txBody>
      </p:sp>
      <p:sp>
        <p:nvSpPr>
          <p:cNvPr id="20504" name="TextBox 27"/>
          <p:cNvSpPr txBox="1">
            <a:spLocks noChangeArrowheads="1"/>
          </p:cNvSpPr>
          <p:nvPr/>
        </p:nvSpPr>
        <p:spPr bwMode="auto">
          <a:xfrm rot="-5400000">
            <a:off x="-758825" y="3595688"/>
            <a:ext cx="4021137" cy="522288"/>
          </a:xfrm>
          <a:prstGeom prst="rect">
            <a:avLst/>
          </a:prstGeom>
          <a:noFill/>
          <a:ln w="9525">
            <a:noFill/>
            <a:miter lim="800000"/>
            <a:headEnd/>
            <a:tailEnd/>
          </a:ln>
        </p:spPr>
        <p:txBody>
          <a:bodyPr wrap="none">
            <a:spAutoFit/>
          </a:bodyPr>
          <a:lstStyle/>
          <a:p>
            <a:r>
              <a:rPr lang="en-US" sz="2800" b="1" dirty="0">
                <a:solidFill>
                  <a:srgbClr val="FFFF00"/>
                </a:solidFill>
              </a:rPr>
              <a:t>2MB shared L3 Cache </a:t>
            </a:r>
          </a:p>
        </p:txBody>
      </p:sp>
      <p:sp>
        <p:nvSpPr>
          <p:cNvPr id="29" name="Content Placeholder 2"/>
          <p:cNvSpPr txBox="1">
            <a:spLocks/>
          </p:cNvSpPr>
          <p:nvPr/>
        </p:nvSpPr>
        <p:spPr bwMode="auto">
          <a:xfrm>
            <a:off x="6629400" y="990600"/>
            <a:ext cx="2209800" cy="5332742"/>
          </a:xfrm>
          <a:prstGeom prst="rect">
            <a:avLst/>
          </a:prstGeom>
          <a:noFill/>
          <a:ln w="12700">
            <a:noFill/>
            <a:miter lim="800000"/>
            <a:headEnd/>
            <a:tailEnd/>
          </a:ln>
          <a:effectLst/>
        </p:spPr>
        <p:txBody>
          <a:bodyPr lIns="63500" tIns="25400" rIns="63500" bIns="25400">
            <a:spAutoFit/>
          </a:bodyPr>
          <a:lstStyle/>
          <a:p>
            <a:pPr marL="287338" indent="-287338">
              <a:lnSpc>
                <a:spcPct val="90000"/>
              </a:lnSpc>
              <a:spcBef>
                <a:spcPct val="65000"/>
              </a:spcBef>
              <a:buClr>
                <a:schemeClr val="accent1"/>
              </a:buClr>
              <a:buSzPct val="75000"/>
              <a:buFont typeface="Wingdings" pitchFamily="2" charset="2"/>
              <a:buChar char="q"/>
              <a:defRPr/>
            </a:pPr>
            <a:r>
              <a:rPr lang="en-US" sz="2400" kern="0" dirty="0">
                <a:solidFill>
                  <a:schemeClr val="tx1"/>
                </a:solidFill>
                <a:latin typeface="+mn-lt"/>
              </a:rPr>
              <a:t>Four out-of-order cores on one chip</a:t>
            </a:r>
          </a:p>
          <a:p>
            <a:pPr marL="287338" indent="-287338">
              <a:lnSpc>
                <a:spcPct val="90000"/>
              </a:lnSpc>
              <a:spcBef>
                <a:spcPct val="65000"/>
              </a:spcBef>
              <a:buClr>
                <a:schemeClr val="accent1"/>
              </a:buClr>
              <a:buSzPct val="75000"/>
              <a:buFont typeface="Wingdings" pitchFamily="2" charset="2"/>
              <a:buChar char="q"/>
              <a:defRPr/>
            </a:pPr>
            <a:r>
              <a:rPr lang="en-US" sz="2400" kern="0" dirty="0">
                <a:solidFill>
                  <a:schemeClr val="tx1"/>
                </a:solidFill>
                <a:latin typeface="+mn-lt"/>
              </a:rPr>
              <a:t>1.9 GHz clock rate</a:t>
            </a:r>
          </a:p>
          <a:p>
            <a:pPr marL="287338" indent="-287338">
              <a:lnSpc>
                <a:spcPct val="90000"/>
              </a:lnSpc>
              <a:spcBef>
                <a:spcPct val="65000"/>
              </a:spcBef>
              <a:buClr>
                <a:schemeClr val="accent1"/>
              </a:buClr>
              <a:buSzPct val="75000"/>
              <a:buFont typeface="Wingdings" pitchFamily="2" charset="2"/>
              <a:buChar char="q"/>
              <a:defRPr/>
            </a:pPr>
            <a:r>
              <a:rPr lang="en-US" sz="2400" kern="0" dirty="0">
                <a:solidFill>
                  <a:schemeClr val="tx1"/>
                </a:solidFill>
                <a:latin typeface="+mn-lt"/>
              </a:rPr>
              <a:t>65nm technology</a:t>
            </a:r>
          </a:p>
          <a:p>
            <a:pPr marL="287338" indent="-287338">
              <a:lnSpc>
                <a:spcPct val="90000"/>
              </a:lnSpc>
              <a:spcBef>
                <a:spcPct val="65000"/>
              </a:spcBef>
              <a:buClr>
                <a:schemeClr val="accent1"/>
              </a:buClr>
              <a:buSzPct val="75000"/>
              <a:buFont typeface="Wingdings" pitchFamily="2" charset="2"/>
              <a:buChar char="q"/>
              <a:defRPr/>
            </a:pPr>
            <a:r>
              <a:rPr lang="en-US" sz="2400" kern="0" dirty="0">
                <a:solidFill>
                  <a:schemeClr val="tx1"/>
                </a:solidFill>
                <a:latin typeface="+mn-lt"/>
              </a:rPr>
              <a:t>Three levels of caches (L1, L2, L3) on chip</a:t>
            </a:r>
          </a:p>
          <a:p>
            <a:pPr marL="287338" indent="-287338">
              <a:lnSpc>
                <a:spcPct val="90000"/>
              </a:lnSpc>
              <a:spcBef>
                <a:spcPct val="65000"/>
              </a:spcBef>
              <a:buClr>
                <a:schemeClr val="accent1"/>
              </a:buClr>
              <a:buSzPct val="75000"/>
              <a:buFont typeface="Wingdings" pitchFamily="2" charset="2"/>
              <a:buChar char="q"/>
              <a:defRPr/>
            </a:pPr>
            <a:r>
              <a:rPr lang="en-US" sz="2400" kern="0" dirty="0">
                <a:solidFill>
                  <a:schemeClr val="tx1"/>
                </a:solidFill>
                <a:latin typeface="+mn-lt"/>
              </a:rPr>
              <a:t>Integrated </a:t>
            </a:r>
            <a:r>
              <a:rPr lang="en-US" sz="2400" kern="0" dirty="0" smtClean="0">
                <a:solidFill>
                  <a:schemeClr val="tx1"/>
                </a:solidFill>
                <a:latin typeface="+mn-lt"/>
              </a:rPr>
              <a:t>Northbridge</a:t>
            </a:r>
            <a:endParaRPr lang="en-US" sz="2400" kern="0" dirty="0">
              <a:solidFill>
                <a:schemeClr val="tx1"/>
              </a:solidFill>
              <a:latin typeface="+mn-lt"/>
            </a:endParaRPr>
          </a:p>
        </p:txBody>
      </p:sp>
      <p:sp>
        <p:nvSpPr>
          <p:cNvPr id="4" name="Slide Number Placeholder 3"/>
          <p:cNvSpPr>
            <a:spLocks noGrp="1"/>
          </p:cNvSpPr>
          <p:nvPr>
            <p:ph type="sldNum" sz="quarter" idx="10"/>
          </p:nvPr>
        </p:nvSpPr>
        <p:spPr/>
        <p:txBody>
          <a:bodyPr/>
          <a:lstStyle/>
          <a:p>
            <a:fld id="{5DE0CC70-9BD5-7543-A524-72E5137DC4FD}" type="slidenum">
              <a:rPr lang="en-US" smtClean="0"/>
              <a:t>55</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48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49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48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49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48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49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048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049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049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049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050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050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049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049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050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050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049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050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0489"/>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04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5" grpId="0" animBg="1"/>
      <p:bldP spid="20486" grpId="0" animBg="1"/>
      <p:bldP spid="20487" grpId="0" animBg="1"/>
      <p:bldP spid="20488" grpId="0" animBg="1"/>
      <p:bldP spid="20489" grpId="0" animBg="1"/>
      <p:bldP spid="20490" grpId="0" animBg="1"/>
      <p:bldP spid="20491" grpId="0" animBg="1"/>
      <p:bldP spid="20492" grpId="0" animBg="1"/>
      <p:bldP spid="20493" grpId="0" animBg="1"/>
      <p:bldP spid="20494" grpId="0" animBg="1"/>
      <p:bldP spid="20495" grpId="0"/>
      <p:bldP spid="20496" grpId="0"/>
      <p:bldP spid="20497" grpId="0"/>
      <p:bldP spid="20498" grpId="0"/>
      <p:bldP spid="20499" grpId="0"/>
      <p:bldP spid="20500" grpId="0"/>
      <p:bldP spid="20501" grpId="0"/>
      <p:bldP spid="20502" grpId="0"/>
      <p:bldP spid="20503" grpId="0"/>
      <p:bldP spid="20504"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E.g., Intel’s 8 core </a:t>
            </a:r>
            <a:r>
              <a:rPr lang="en-US" dirty="0" err="1" smtClean="0"/>
              <a:t>Poulson</a:t>
            </a:r>
            <a:endParaRPr lang="en-US" dirty="0"/>
          </a:p>
        </p:txBody>
      </p:sp>
      <p:sp>
        <p:nvSpPr>
          <p:cNvPr id="3" name="Content Placeholder 2"/>
          <p:cNvSpPr>
            <a:spLocks noGrp="1"/>
          </p:cNvSpPr>
          <p:nvPr>
            <p:ph idx="1"/>
          </p:nvPr>
        </p:nvSpPr>
        <p:spPr>
          <a:xfrm>
            <a:off x="685800" y="836712"/>
            <a:ext cx="7848600" cy="1048492"/>
          </a:xfrm>
        </p:spPr>
        <p:txBody>
          <a:bodyPr/>
          <a:lstStyle/>
          <a:p>
            <a:r>
              <a:rPr lang="en-US" dirty="0" smtClean="0"/>
              <a:t>1</a:t>
            </a:r>
            <a:r>
              <a:rPr lang="en-US" baseline="30000" dirty="0" smtClean="0"/>
              <a:t>st</a:t>
            </a:r>
            <a:r>
              <a:rPr lang="en-US" dirty="0" smtClean="0"/>
              <a:t> major redesign of the Itanium architecture since 2002 - 32nm technology, 3.1 billion transistors, 8 cores, 32MBs of L3 cache, 1Q12, TDP of 170W</a:t>
            </a:r>
            <a:endParaRPr lang="en-US" dirty="0"/>
          </a:p>
        </p:txBody>
      </p:sp>
      <p:pic>
        <p:nvPicPr>
          <p:cNvPr id="105474" name="Picture 2"/>
          <p:cNvPicPr>
            <a:picLocks noChangeAspect="1" noChangeArrowheads="1"/>
          </p:cNvPicPr>
          <p:nvPr/>
        </p:nvPicPr>
        <p:blipFill>
          <a:blip r:embed="rId3" cstate="print"/>
          <a:srcRect/>
          <a:stretch>
            <a:fillRect/>
          </a:stretch>
        </p:blipFill>
        <p:spPr bwMode="auto">
          <a:xfrm>
            <a:off x="1600200" y="1981200"/>
            <a:ext cx="5976664" cy="4343043"/>
          </a:xfrm>
          <a:prstGeom prst="rect">
            <a:avLst/>
          </a:prstGeom>
          <a:noFill/>
          <a:ln w="9525">
            <a:noFill/>
            <a:miter lim="800000"/>
            <a:headEnd/>
            <a:tailEnd/>
          </a:ln>
        </p:spPr>
      </p:pic>
      <p:sp>
        <p:nvSpPr>
          <p:cNvPr id="5" name="Text Box 6"/>
          <p:cNvSpPr txBox="1">
            <a:spLocks noChangeArrowheads="1"/>
          </p:cNvSpPr>
          <p:nvPr/>
        </p:nvSpPr>
        <p:spPr bwMode="auto">
          <a:xfrm>
            <a:off x="4652963" y="6464300"/>
            <a:ext cx="1720850" cy="366713"/>
          </a:xfrm>
          <a:prstGeom prst="rect">
            <a:avLst/>
          </a:prstGeom>
          <a:noFill/>
          <a:ln w="12700">
            <a:noFill/>
            <a:miter lim="800000"/>
            <a:headEnd/>
            <a:tailEnd/>
          </a:ln>
          <a:effectLst/>
        </p:spPr>
        <p:txBody>
          <a:bodyPr wrap="none">
            <a:spAutoFit/>
          </a:bodyPr>
          <a:lstStyle/>
          <a:p>
            <a:r>
              <a:rPr lang="en-US" sz="1600">
                <a:solidFill>
                  <a:srgbClr val="0033CC"/>
                </a:solidFill>
              </a:rPr>
              <a:t>Courtesy, Intel </a:t>
            </a:r>
            <a:r>
              <a:rPr lang="en-US">
                <a:solidFill>
                  <a:srgbClr val="0033CC"/>
                </a:solidFill>
              </a:rPr>
              <a:t>®</a:t>
            </a:r>
          </a:p>
        </p:txBody>
      </p:sp>
      <p:sp>
        <p:nvSpPr>
          <p:cNvPr id="4" name="Slide Number Placeholder 3"/>
          <p:cNvSpPr>
            <a:spLocks noGrp="1"/>
          </p:cNvSpPr>
          <p:nvPr>
            <p:ph type="sldNum" sz="quarter" idx="10"/>
          </p:nvPr>
        </p:nvSpPr>
        <p:spPr/>
        <p:txBody>
          <a:bodyPr/>
          <a:lstStyle/>
          <a:p>
            <a:fld id="{5DE0CC70-9BD5-7543-A524-72E5137DC4FD}" type="slidenum">
              <a:rPr lang="en-US" smtClean="0"/>
              <a:t>56</a:t>
            </a:fld>
            <a:endParaRPr lang="en-US"/>
          </a:p>
        </p:txBody>
      </p:sp>
    </p:spTree>
  </p:cSld>
  <p:clrMapOvr>
    <a:masterClrMapping/>
  </p:clrMapOvr>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Multi-core Performance Issues</a:t>
            </a:r>
            <a:endParaRPr lang="en-US" dirty="0"/>
          </a:p>
        </p:txBody>
      </p:sp>
      <p:sp>
        <p:nvSpPr>
          <p:cNvPr id="3" name="Content Placeholder 2"/>
          <p:cNvSpPr>
            <a:spLocks noGrp="1"/>
          </p:cNvSpPr>
          <p:nvPr>
            <p:ph idx="1"/>
          </p:nvPr>
        </p:nvSpPr>
        <p:spPr>
          <a:xfrm>
            <a:off x="533400" y="914400"/>
            <a:ext cx="8153400" cy="5185009"/>
          </a:xfrm>
        </p:spPr>
        <p:txBody>
          <a:bodyPr/>
          <a:lstStyle/>
          <a:p>
            <a:r>
              <a:rPr lang="en-US" dirty="0" smtClean="0"/>
              <a:t>Private L1 caches, private or shared L2, L3, Lx caches?</a:t>
            </a:r>
          </a:p>
          <a:p>
            <a:pPr lvl="1"/>
            <a:r>
              <a:rPr lang="en-US" dirty="0" smtClean="0"/>
              <a:t>Best performance depends upon the applications and how much information they “share” in the cache, or how much they conflict in the cache</a:t>
            </a:r>
          </a:p>
          <a:p>
            <a:r>
              <a:rPr lang="en-US" dirty="0" smtClean="0"/>
              <a:t>Contention for port(s) to off-chip DRAM</a:t>
            </a:r>
          </a:p>
          <a:p>
            <a:r>
              <a:rPr lang="en-US" dirty="0" smtClean="0"/>
              <a:t>Requires explicitly parallel programming (multiple (parallel) threads for one application)</a:t>
            </a:r>
          </a:p>
          <a:p>
            <a:pPr lvl="1"/>
            <a:r>
              <a:rPr lang="en-US" dirty="0" smtClean="0"/>
              <a:t>Compare with instruction level parallelism (ILP) where the hardware executes multiple instructions at once</a:t>
            </a:r>
          </a:p>
          <a:p>
            <a:pPr lvl="2"/>
            <a:r>
              <a:rPr lang="en-US" dirty="0" smtClean="0"/>
              <a:t>Hidden from the programmer</a:t>
            </a:r>
          </a:p>
          <a:p>
            <a:pPr lvl="1"/>
            <a:r>
              <a:rPr lang="en-US" dirty="0" smtClean="0"/>
              <a:t>Parallel programming for performance is hard to do</a:t>
            </a:r>
          </a:p>
          <a:p>
            <a:pPr lvl="2"/>
            <a:r>
              <a:rPr lang="en-US" dirty="0" smtClean="0"/>
              <a:t>Load balancing across cores</a:t>
            </a:r>
          </a:p>
          <a:p>
            <a:pPr lvl="2"/>
            <a:r>
              <a:rPr lang="en-US" dirty="0" smtClean="0"/>
              <a:t>Cache sharing/contention, contention for DRAM controller(s)</a:t>
            </a:r>
          </a:p>
          <a:p>
            <a:pPr lvl="2"/>
            <a:r>
              <a:rPr lang="en-US" dirty="0" smtClean="0"/>
              <a:t>Have to optimize for thread communication and synchronization</a:t>
            </a:r>
            <a:endParaRPr lang="en-US" dirty="0"/>
          </a:p>
        </p:txBody>
      </p:sp>
      <p:sp>
        <p:nvSpPr>
          <p:cNvPr id="4" name="Slide Number Placeholder 3"/>
          <p:cNvSpPr>
            <a:spLocks noGrp="1"/>
          </p:cNvSpPr>
          <p:nvPr>
            <p:ph type="sldNum" sz="quarter" idx="10"/>
          </p:nvPr>
        </p:nvSpPr>
        <p:spPr/>
        <p:txBody>
          <a:bodyPr/>
          <a:lstStyle/>
          <a:p>
            <a:fld id="{5DE0CC70-9BD5-7543-A524-72E5137DC4FD}" type="slidenum">
              <a:rPr lang="en-US" smtClean="0"/>
              <a:t>57</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4942" name="Picture 1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400000">
            <a:off x="152400" y="2315725"/>
            <a:ext cx="3276600" cy="30647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AutoShape 2" descr="https://encrypted-tbn3.gstatic.com/images?q=tbn:ANd9GcSZFLBVJEm6Z1Cg5Af3z5DnfQCrtHLGczQ_PUVmS95_DuldXmCRy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 name="AutoShape 3" descr="http://1.androidauthority.com/wp-content/uploads/2012/04/ARM-Quad-Core.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2493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02829" y="762000"/>
            <a:ext cx="3374571" cy="2057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4929" name="Picture 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429000" y="762000"/>
            <a:ext cx="2743200" cy="2057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AutoShape 6" descr="arm-cortex-a15"/>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24935" name="Picture 7"/>
          <p:cNvPicPr>
            <a:picLocks noChangeAspect="1" noChangeArrowheads="1"/>
          </p:cNvPicPr>
          <p:nvPr/>
        </p:nvPicPr>
        <p:blipFill rotWithShape="1">
          <a:blip r:embed="rId6">
            <a:extLst>
              <a:ext uri="{28A0092B-C50C-407E-A947-70E740481C1C}">
                <a14:useLocalDpi xmlns:a14="http://schemas.microsoft.com/office/drawing/2010/main" val="0"/>
              </a:ext>
            </a:extLst>
          </a:blip>
          <a:srcRect l="30600" t="29471"/>
          <a:stretch/>
        </p:blipFill>
        <p:spPr bwMode="auto">
          <a:xfrm>
            <a:off x="4495800" y="2904659"/>
            <a:ext cx="2895600" cy="15149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4936" name="Picture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2400" y="4929352"/>
            <a:ext cx="3168870" cy="1905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6" name="Straight Connector 5"/>
          <p:cNvCxnSpPr/>
          <p:nvPr/>
        </p:nvCxnSpPr>
        <p:spPr bwMode="auto">
          <a:xfrm flipV="1">
            <a:off x="3352800" y="685800"/>
            <a:ext cx="0" cy="6400800"/>
          </a:xfrm>
          <a:prstGeom prst="line">
            <a:avLst/>
          </a:prstGeom>
          <a:noFill/>
          <a:ln w="12700" cap="flat" cmpd="sng" algn="ctr">
            <a:solidFill>
              <a:schemeClr val="tx1"/>
            </a:solidFill>
            <a:prstDash val="solid"/>
            <a:round/>
            <a:headEnd type="none" w="med" len="med"/>
            <a:tailEnd type="none" w="med" len="med"/>
          </a:ln>
          <a:effectLst/>
        </p:spPr>
      </p:cxnSp>
      <p:sp>
        <p:nvSpPr>
          <p:cNvPr id="7" name="AutoShape 10" descr="http://www.datacenterknowledge.com/wp-content/uploads/2012/05/dell-copper-arm-server-470.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24939" name="Picture 1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191000" y="4454457"/>
            <a:ext cx="3429000" cy="23273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AutoShape 13" descr="https://encrypted-tbn1.gstatic.com/images?q=tbn:ANd9GcRe6w_5WnFbPLV_IhVTZSdoJ7k_PqdqdOb4C1ug_QDLg7t551mz"/>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24943" name="Picture 1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0" y="5255"/>
            <a:ext cx="1595804"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4944" name="Picture 1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04800" y="1371600"/>
            <a:ext cx="2438400" cy="15875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TextBox 16"/>
          <p:cNvSpPr txBox="1"/>
          <p:nvPr/>
        </p:nvSpPr>
        <p:spPr>
          <a:xfrm>
            <a:off x="-76200" y="39469"/>
            <a:ext cx="7162800" cy="646331"/>
          </a:xfrm>
          <a:prstGeom prst="rect">
            <a:avLst/>
          </a:prstGeom>
          <a:noFill/>
        </p:spPr>
        <p:txBody>
          <a:bodyPr wrap="square" rtlCol="0">
            <a:spAutoFit/>
          </a:bodyPr>
          <a:lstStyle/>
          <a:p>
            <a:pPr algn="ctr"/>
            <a:r>
              <a:rPr lang="en-US" sz="3600" b="1" dirty="0" smtClean="0"/>
              <a:t>Intel    </a:t>
            </a:r>
            <a:r>
              <a:rPr lang="en-US" sz="3600" b="1" dirty="0" err="1" smtClean="0"/>
              <a:t>vs</a:t>
            </a:r>
            <a:r>
              <a:rPr lang="en-US" sz="3600" b="1" dirty="0" smtClean="0"/>
              <a:t>    ARM</a:t>
            </a:r>
            <a:endParaRPr lang="en-US" sz="3600" b="1" dirty="0"/>
          </a:p>
        </p:txBody>
      </p:sp>
      <p:sp>
        <p:nvSpPr>
          <p:cNvPr id="12" name="Slide Number Placeholder 11"/>
          <p:cNvSpPr>
            <a:spLocks noGrp="1"/>
          </p:cNvSpPr>
          <p:nvPr>
            <p:ph type="sldNum" sz="quarter" idx="10"/>
          </p:nvPr>
        </p:nvSpPr>
        <p:spPr/>
        <p:txBody>
          <a:bodyPr/>
          <a:lstStyle/>
          <a:p>
            <a:fld id="{5DE0CC70-9BD5-7543-A524-72E5137DC4FD}" type="slidenum">
              <a:rPr lang="en-US" smtClean="0"/>
              <a:t>58</a:t>
            </a:fld>
            <a:endParaRPr lang="en-US"/>
          </a:p>
        </p:txBody>
      </p:sp>
    </p:spTree>
    <p:extLst>
      <p:ext uri="{BB962C8B-B14F-4D97-AF65-F5344CB8AC3E}">
        <p14:creationId xmlns:p14="http://schemas.microsoft.com/office/powerpoint/2010/main" val="748670463"/>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609600" y="263525"/>
            <a:ext cx="3649663" cy="422275"/>
          </a:xfrm>
          <a:noFill/>
        </p:spPr>
        <p:txBody>
          <a:bodyPr wrap="none"/>
          <a:lstStyle/>
          <a:p>
            <a:r>
              <a:rPr lang="en-US" dirty="0" smtClean="0"/>
              <a:t>Performance Metrics</a:t>
            </a:r>
            <a:endParaRPr lang="en-US" sz="4800" dirty="0" smtClean="0"/>
          </a:p>
        </p:txBody>
      </p:sp>
      <p:sp>
        <p:nvSpPr>
          <p:cNvPr id="887811" name="Rectangle 3"/>
          <p:cNvSpPr>
            <a:spLocks noGrp="1" noChangeArrowheads="1"/>
          </p:cNvSpPr>
          <p:nvPr>
            <p:ph type="body" idx="1"/>
          </p:nvPr>
        </p:nvSpPr>
        <p:spPr>
          <a:xfrm>
            <a:off x="457200" y="685800"/>
            <a:ext cx="8305800" cy="5825184"/>
          </a:xfrm>
          <a:noFill/>
        </p:spPr>
        <p:txBody>
          <a:bodyPr/>
          <a:lstStyle/>
          <a:p>
            <a:pPr>
              <a:lnSpc>
                <a:spcPct val="100000"/>
              </a:lnSpc>
              <a:spcBef>
                <a:spcPct val="10000"/>
              </a:spcBef>
            </a:pPr>
            <a:r>
              <a:rPr lang="en-US" dirty="0" smtClean="0"/>
              <a:t>Purchasing perspective</a:t>
            </a:r>
            <a:r>
              <a:rPr lang="en-US" sz="2800" dirty="0" smtClean="0"/>
              <a:t> </a:t>
            </a:r>
          </a:p>
          <a:p>
            <a:pPr lvl="1">
              <a:lnSpc>
                <a:spcPct val="100000"/>
              </a:lnSpc>
              <a:spcBef>
                <a:spcPct val="10000"/>
              </a:spcBef>
            </a:pPr>
            <a:r>
              <a:rPr lang="en-US" dirty="0" smtClean="0"/>
              <a:t>given a collection of machines, which has the</a:t>
            </a:r>
            <a:r>
              <a:rPr lang="en-US" sz="2400" dirty="0" smtClean="0"/>
              <a:t> </a:t>
            </a:r>
          </a:p>
          <a:p>
            <a:pPr lvl="2">
              <a:lnSpc>
                <a:spcPct val="100000"/>
              </a:lnSpc>
              <a:spcBef>
                <a:spcPct val="10000"/>
              </a:spcBef>
            </a:pPr>
            <a:r>
              <a:rPr lang="en-US" dirty="0" smtClean="0"/>
              <a:t>best performance  (speed and/or power consumption)?</a:t>
            </a:r>
          </a:p>
          <a:p>
            <a:pPr lvl="2">
              <a:lnSpc>
                <a:spcPct val="100000"/>
              </a:lnSpc>
              <a:spcBef>
                <a:spcPct val="10000"/>
              </a:spcBef>
            </a:pPr>
            <a:r>
              <a:rPr lang="en-US" dirty="0" smtClean="0"/>
              <a:t>least cost?</a:t>
            </a:r>
          </a:p>
          <a:p>
            <a:pPr lvl="2">
              <a:lnSpc>
                <a:spcPct val="100000"/>
              </a:lnSpc>
              <a:spcBef>
                <a:spcPct val="10000"/>
              </a:spcBef>
            </a:pPr>
            <a:r>
              <a:rPr lang="en-US" dirty="0" smtClean="0"/>
              <a:t>best cost/performance?</a:t>
            </a:r>
            <a:endParaRPr lang="en-US" sz="2000" dirty="0" smtClean="0"/>
          </a:p>
          <a:p>
            <a:pPr>
              <a:lnSpc>
                <a:spcPct val="100000"/>
              </a:lnSpc>
              <a:spcBef>
                <a:spcPct val="10000"/>
              </a:spcBef>
            </a:pPr>
            <a:r>
              <a:rPr lang="en-US" dirty="0" smtClean="0"/>
              <a:t>Design perspective</a:t>
            </a:r>
            <a:endParaRPr lang="en-US" sz="2800" dirty="0" smtClean="0"/>
          </a:p>
          <a:p>
            <a:pPr lvl="1">
              <a:lnSpc>
                <a:spcPct val="100000"/>
              </a:lnSpc>
              <a:spcBef>
                <a:spcPct val="10000"/>
              </a:spcBef>
            </a:pPr>
            <a:r>
              <a:rPr lang="en-US" dirty="0" smtClean="0"/>
              <a:t>faced with design options, which has the</a:t>
            </a:r>
            <a:r>
              <a:rPr lang="en-US" sz="2400" dirty="0" smtClean="0"/>
              <a:t> </a:t>
            </a:r>
          </a:p>
          <a:p>
            <a:pPr lvl="2">
              <a:lnSpc>
                <a:spcPct val="100000"/>
              </a:lnSpc>
              <a:spcBef>
                <a:spcPct val="10000"/>
              </a:spcBef>
            </a:pPr>
            <a:r>
              <a:rPr lang="en-US" dirty="0" smtClean="0"/>
              <a:t>best performance improvement  (speed and/or power consumption)?</a:t>
            </a:r>
          </a:p>
          <a:p>
            <a:pPr lvl="2">
              <a:lnSpc>
                <a:spcPct val="100000"/>
              </a:lnSpc>
              <a:spcBef>
                <a:spcPct val="10000"/>
              </a:spcBef>
            </a:pPr>
            <a:r>
              <a:rPr lang="en-US" dirty="0" smtClean="0"/>
              <a:t>least cost?</a:t>
            </a:r>
          </a:p>
          <a:p>
            <a:pPr lvl="2">
              <a:lnSpc>
                <a:spcPct val="100000"/>
              </a:lnSpc>
              <a:spcBef>
                <a:spcPct val="10000"/>
              </a:spcBef>
            </a:pPr>
            <a:r>
              <a:rPr lang="en-US" dirty="0" smtClean="0"/>
              <a:t>best cost/performance?</a:t>
            </a:r>
            <a:endParaRPr lang="en-US" sz="2000" dirty="0" smtClean="0"/>
          </a:p>
          <a:p>
            <a:pPr>
              <a:lnSpc>
                <a:spcPct val="100000"/>
              </a:lnSpc>
              <a:spcBef>
                <a:spcPct val="10000"/>
              </a:spcBef>
            </a:pPr>
            <a:r>
              <a:rPr lang="en-US" dirty="0" smtClean="0"/>
              <a:t>Both require</a:t>
            </a:r>
            <a:endParaRPr lang="en-US" sz="2800" dirty="0" smtClean="0"/>
          </a:p>
          <a:p>
            <a:pPr lvl="1">
              <a:lnSpc>
                <a:spcPct val="100000"/>
              </a:lnSpc>
              <a:spcBef>
                <a:spcPct val="10000"/>
              </a:spcBef>
            </a:pPr>
            <a:r>
              <a:rPr lang="en-US" dirty="0" smtClean="0"/>
              <a:t>basis for comparison</a:t>
            </a:r>
          </a:p>
          <a:p>
            <a:pPr lvl="1">
              <a:lnSpc>
                <a:spcPct val="100000"/>
              </a:lnSpc>
              <a:spcBef>
                <a:spcPct val="10000"/>
              </a:spcBef>
            </a:pPr>
            <a:r>
              <a:rPr lang="en-US" dirty="0" smtClean="0"/>
              <a:t>metric for evaluation</a:t>
            </a:r>
            <a:endParaRPr lang="en-US" sz="2400" dirty="0" smtClean="0"/>
          </a:p>
          <a:p>
            <a:pPr>
              <a:lnSpc>
                <a:spcPct val="100000"/>
              </a:lnSpc>
              <a:spcBef>
                <a:spcPct val="10000"/>
              </a:spcBef>
            </a:pPr>
            <a:r>
              <a:rPr lang="en-US" dirty="0" smtClean="0"/>
              <a:t>Our goal is to understand </a:t>
            </a:r>
            <a:r>
              <a:rPr lang="en-US" b="1" dirty="0" smtClean="0"/>
              <a:t>what factors </a:t>
            </a:r>
            <a:r>
              <a:rPr lang="en-US" dirty="0" smtClean="0"/>
              <a:t>in the architecture </a:t>
            </a:r>
            <a:r>
              <a:rPr lang="en-US" b="1" dirty="0" smtClean="0"/>
              <a:t>contribute to overall system performance</a:t>
            </a:r>
            <a:r>
              <a:rPr lang="en-US" dirty="0" smtClean="0"/>
              <a:t> and the relative importance (and cost) of these factors</a:t>
            </a:r>
            <a:endParaRPr lang="en-US" sz="2800" dirty="0" smtClean="0"/>
          </a:p>
        </p:txBody>
      </p:sp>
      <p:sp>
        <p:nvSpPr>
          <p:cNvPr id="2" name="Slide Number Placeholder 1"/>
          <p:cNvSpPr>
            <a:spLocks noGrp="1"/>
          </p:cNvSpPr>
          <p:nvPr>
            <p:ph type="sldNum" sz="quarter" idx="10"/>
          </p:nvPr>
        </p:nvSpPr>
        <p:spPr/>
        <p:txBody>
          <a:bodyPr/>
          <a:lstStyle/>
          <a:p>
            <a:fld id="{5DE0CC70-9BD5-7543-A524-72E5137DC4FD}" type="slidenum">
              <a:rPr lang="en-US" smtClean="0"/>
              <a:t>59</a:t>
            </a:fld>
            <a:endParaRPr 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887811">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87811">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87811">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87811">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87811">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87811">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87811">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87811">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87811">
                                            <p:txEl>
                                              <p:pRg st="8" end="8"/>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87811">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87811">
                                            <p:txEl>
                                              <p:pRg st="10" end="1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887811">
                                            <p:txEl>
                                              <p:pRg st="11" end="11"/>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887811">
                                            <p:txEl>
                                              <p:pRg st="12" end="1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887811">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7811"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custDataLst>
              <p:tags r:id="rId1"/>
            </p:custDataLst>
          </p:nvPr>
        </p:nvSpPr>
        <p:spPr>
          <a:xfrm>
            <a:off x="533400" y="304800"/>
            <a:ext cx="8153400" cy="426142"/>
          </a:xfrm>
        </p:spPr>
        <p:txBody>
          <a:bodyPr/>
          <a:lstStyle/>
          <a:p>
            <a:r>
              <a:rPr lang="en-US" altLang="zh-CN" dirty="0" smtClean="0"/>
              <a:t>Grading Information – CS 524</a:t>
            </a:r>
            <a:endParaRPr lang="en-US" altLang="zh-CN" dirty="0"/>
          </a:p>
        </p:txBody>
      </p:sp>
      <p:sp>
        <p:nvSpPr>
          <p:cNvPr id="264195" name="Rectangle 3"/>
          <p:cNvSpPr>
            <a:spLocks noGrp="1" noChangeArrowheads="1"/>
          </p:cNvSpPr>
          <p:nvPr>
            <p:ph type="body" idx="1"/>
            <p:custDataLst>
              <p:tags r:id="rId2"/>
            </p:custDataLst>
          </p:nvPr>
        </p:nvSpPr>
        <p:spPr>
          <a:xfrm>
            <a:off x="457200" y="706927"/>
            <a:ext cx="8153400" cy="7505644"/>
          </a:xfrm>
        </p:spPr>
        <p:txBody>
          <a:bodyPr/>
          <a:lstStyle/>
          <a:p>
            <a:r>
              <a:rPr lang="en-US" altLang="zh-CN" sz="2200" dirty="0" smtClean="0"/>
              <a:t>Homework </a:t>
            </a:r>
            <a:r>
              <a:rPr lang="en-US" altLang="zh-CN" sz="2200" b="1" dirty="0" smtClean="0"/>
              <a:t>(30</a:t>
            </a:r>
            <a:r>
              <a:rPr lang="en-US" altLang="zh-CN" sz="2200" b="1" dirty="0"/>
              <a:t>%)</a:t>
            </a:r>
          </a:p>
          <a:p>
            <a:pPr lvl="1"/>
            <a:r>
              <a:rPr lang="en-US" sz="2200" dirty="0"/>
              <a:t>Around </a:t>
            </a:r>
            <a:r>
              <a:rPr lang="en-US" sz="2200" dirty="0" smtClean="0"/>
              <a:t>8 sets. Some will have simulation-based component. Some HWs will carry more points. </a:t>
            </a:r>
          </a:p>
          <a:p>
            <a:pPr lvl="1"/>
            <a:r>
              <a:rPr lang="en-US" sz="2200" dirty="0" smtClean="0"/>
              <a:t>Please submit </a:t>
            </a:r>
            <a:r>
              <a:rPr lang="en-US" sz="2200" i="1" dirty="0" smtClean="0">
                <a:solidFill>
                  <a:schemeClr val="accent1"/>
                </a:solidFill>
              </a:rPr>
              <a:t>electronically</a:t>
            </a:r>
            <a:r>
              <a:rPr lang="en-US" sz="2200" dirty="0" smtClean="0">
                <a:solidFill>
                  <a:schemeClr val="accent1"/>
                </a:solidFill>
              </a:rPr>
              <a:t> </a:t>
            </a:r>
            <a:r>
              <a:rPr lang="en-US" sz="2200" dirty="0" smtClean="0"/>
              <a:t>(no hard copies) in PDF format via Blackboard by 23:00 hrs. on the due date. </a:t>
            </a:r>
          </a:p>
          <a:p>
            <a:pPr lvl="1"/>
            <a:r>
              <a:rPr lang="en-US" sz="2400" dirty="0"/>
              <a:t>You may use </a:t>
            </a:r>
            <a:r>
              <a:rPr lang="en-US" sz="2200" dirty="0" smtClean="0"/>
              <a:t>MS-word </a:t>
            </a:r>
            <a:r>
              <a:rPr lang="en-US" sz="2200" dirty="0"/>
              <a:t>or Latex to typeset your answers. You can also scan and submit your hand-written HWs, but handwriting should be legible. </a:t>
            </a:r>
          </a:p>
          <a:p>
            <a:r>
              <a:rPr lang="en-US" altLang="zh-CN" sz="2200" dirty="0"/>
              <a:t>Midterm Exam  </a:t>
            </a:r>
            <a:r>
              <a:rPr lang="en-US" altLang="zh-CN" sz="2200" b="1" dirty="0" smtClean="0"/>
              <a:t>(20%)</a:t>
            </a:r>
            <a:endParaRPr lang="en-US" altLang="zh-CN" sz="2200" b="1" dirty="0"/>
          </a:p>
          <a:p>
            <a:pPr lvl="1"/>
            <a:r>
              <a:rPr lang="en-US" altLang="zh-CN" sz="2200" dirty="0"/>
              <a:t>October 13</a:t>
            </a:r>
            <a:r>
              <a:rPr lang="en-US" altLang="zh-CN" sz="2200" baseline="30000" dirty="0"/>
              <a:t>th</a:t>
            </a:r>
            <a:r>
              <a:rPr lang="en-US" altLang="zh-CN" sz="2200" dirty="0"/>
              <a:t>, Thursday, </a:t>
            </a:r>
            <a:r>
              <a:rPr lang="en-US" altLang="zh-CN" sz="2200" dirty="0" smtClean="0"/>
              <a:t>In-class</a:t>
            </a:r>
            <a:endParaRPr lang="en-US" altLang="zh-CN" sz="2200" dirty="0"/>
          </a:p>
          <a:p>
            <a:r>
              <a:rPr lang="en-US" altLang="zh-CN" sz="2200" dirty="0"/>
              <a:t>Final Exam </a:t>
            </a:r>
            <a:r>
              <a:rPr lang="en-US" altLang="zh-CN" sz="2200" b="1" dirty="0"/>
              <a:t>(20%)</a:t>
            </a:r>
          </a:p>
          <a:p>
            <a:pPr lvl="1"/>
            <a:r>
              <a:rPr lang="en-US" altLang="zh-CN" sz="2200" dirty="0"/>
              <a:t>December 14</a:t>
            </a:r>
            <a:r>
              <a:rPr lang="en-US" altLang="zh-CN" sz="2200" baseline="30000" dirty="0"/>
              <a:t>th</a:t>
            </a:r>
            <a:r>
              <a:rPr lang="en-US" altLang="zh-CN" sz="2200" dirty="0"/>
              <a:t>, 2:00 to 5:00pm, in our regular classroom</a:t>
            </a:r>
          </a:p>
          <a:p>
            <a:r>
              <a:rPr lang="en-US" altLang="zh-CN" sz="2200" dirty="0"/>
              <a:t>Class participation and In-class/Online Quizzes </a:t>
            </a:r>
            <a:r>
              <a:rPr lang="en-US" altLang="zh-CN" sz="2200" b="1" dirty="0"/>
              <a:t>(10%)</a:t>
            </a:r>
          </a:p>
          <a:p>
            <a:r>
              <a:rPr lang="en-US" altLang="zh-CN" sz="2200" dirty="0" smtClean="0">
                <a:solidFill>
                  <a:srgbClr val="FF0000"/>
                </a:solidFill>
              </a:rPr>
              <a:t>Required Research Project </a:t>
            </a:r>
            <a:r>
              <a:rPr lang="en-US" altLang="zh-CN" sz="2200" b="1" dirty="0"/>
              <a:t>(20%) </a:t>
            </a:r>
            <a:r>
              <a:rPr lang="en-US" altLang="zh-CN" sz="2200" b="1" dirty="0">
                <a:solidFill>
                  <a:srgbClr val="FF0000"/>
                </a:solidFill>
              </a:rPr>
              <a:t>: </a:t>
            </a:r>
            <a:r>
              <a:rPr lang="en-US" altLang="zh-CN" sz="2200" dirty="0" smtClean="0">
                <a:solidFill>
                  <a:srgbClr val="FF0000"/>
                </a:solidFill>
              </a:rPr>
              <a:t>Two written </a:t>
            </a:r>
            <a:r>
              <a:rPr lang="en-US" altLang="zh-CN" sz="2200" dirty="0">
                <a:solidFill>
                  <a:srgbClr val="FF0000"/>
                </a:solidFill>
              </a:rPr>
              <a:t>progress reports </a:t>
            </a:r>
            <a:r>
              <a:rPr lang="en-US" altLang="zh-CN" sz="2200" dirty="0" smtClean="0">
                <a:solidFill>
                  <a:srgbClr val="FF0000"/>
                </a:solidFill>
              </a:rPr>
              <a:t>each due </a:t>
            </a:r>
            <a:r>
              <a:rPr lang="en-US" altLang="zh-CN" sz="2200" dirty="0">
                <a:solidFill>
                  <a:srgbClr val="FF0000"/>
                </a:solidFill>
              </a:rPr>
              <a:t>on the day of Midterm </a:t>
            </a:r>
            <a:r>
              <a:rPr lang="en-US" altLang="zh-CN" sz="2200" dirty="0" smtClean="0">
                <a:solidFill>
                  <a:srgbClr val="FF0000"/>
                </a:solidFill>
              </a:rPr>
              <a:t>and Final </a:t>
            </a:r>
            <a:r>
              <a:rPr lang="en-US" altLang="zh-CN" sz="2200" dirty="0">
                <a:solidFill>
                  <a:srgbClr val="FF0000"/>
                </a:solidFill>
              </a:rPr>
              <a:t>Exam.</a:t>
            </a:r>
            <a:endParaRPr lang="en-US" altLang="zh-CN" sz="2200" dirty="0"/>
          </a:p>
          <a:p>
            <a:endParaRPr lang="en-US" altLang="zh-CN" sz="2000" dirty="0" smtClean="0"/>
          </a:p>
          <a:p>
            <a:endParaRPr lang="en-US" altLang="zh-CN" sz="2100" dirty="0" smtClean="0"/>
          </a:p>
          <a:p>
            <a:endParaRPr lang="en-US" altLang="zh-CN" sz="2100" dirty="0" smtClean="0"/>
          </a:p>
        </p:txBody>
      </p:sp>
      <p:sp>
        <p:nvSpPr>
          <p:cNvPr id="2" name="Slide Number Placeholder 1"/>
          <p:cNvSpPr>
            <a:spLocks noGrp="1"/>
          </p:cNvSpPr>
          <p:nvPr>
            <p:ph type="sldNum" sz="quarter" idx="10"/>
          </p:nvPr>
        </p:nvSpPr>
        <p:spPr/>
        <p:txBody>
          <a:bodyPr/>
          <a:lstStyle/>
          <a:p>
            <a:fld id="{5DE0CC70-9BD5-7543-A524-72E5137DC4FD}" type="slidenum">
              <a:rPr lang="en-US" smtClean="0"/>
              <a:t>6</a:t>
            </a:fld>
            <a:endParaRPr lang="en-US"/>
          </a:p>
        </p:txBody>
      </p:sp>
    </p:spTree>
    <p:extLst>
      <p:ext uri="{BB962C8B-B14F-4D97-AF65-F5344CB8AC3E}">
        <p14:creationId xmlns:p14="http://schemas.microsoft.com/office/powerpoint/2010/main" val="250167195"/>
      </p:ext>
    </p:extLst>
  </p:cSld>
  <p:clrMapOvr>
    <a:masterClrMapping/>
  </p:clrMapOvr>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p:cNvSpPr>
            <a:spLocks noGrp="1"/>
          </p:cNvSpPr>
          <p:nvPr>
            <p:ph type="title"/>
          </p:nvPr>
        </p:nvSpPr>
        <p:spPr/>
        <p:txBody>
          <a:bodyPr/>
          <a:lstStyle/>
          <a:p>
            <a:r>
              <a:rPr lang="en-US" smtClean="0"/>
              <a:t>Throughput versus Response Time</a:t>
            </a:r>
          </a:p>
        </p:txBody>
      </p:sp>
      <p:sp>
        <p:nvSpPr>
          <p:cNvPr id="29699" name="Content Placeholder 2"/>
          <p:cNvSpPr>
            <a:spLocks noGrp="1"/>
          </p:cNvSpPr>
          <p:nvPr>
            <p:ph idx="1"/>
          </p:nvPr>
        </p:nvSpPr>
        <p:spPr>
          <a:xfrm>
            <a:off x="533400" y="914400"/>
            <a:ext cx="8153400" cy="3200400"/>
          </a:xfrm>
          <a:ln>
            <a:solidFill>
              <a:schemeClr val="bg1"/>
            </a:solidFill>
          </a:ln>
        </p:spPr>
        <p:txBody>
          <a:bodyPr/>
          <a:lstStyle/>
          <a:p>
            <a:r>
              <a:rPr lang="en-US" sz="2800" dirty="0" smtClean="0"/>
              <a:t>Response time (execution time) – the time between the start and the completion of a task</a:t>
            </a:r>
          </a:p>
          <a:p>
            <a:pPr lvl="1"/>
            <a:r>
              <a:rPr lang="en-US" sz="2400" dirty="0" smtClean="0"/>
              <a:t>Important to individual users</a:t>
            </a:r>
          </a:p>
          <a:p>
            <a:r>
              <a:rPr lang="en-US" sz="2800" dirty="0" smtClean="0"/>
              <a:t>Throughput (bandwidth) – the total amount of work done in a given time</a:t>
            </a:r>
          </a:p>
          <a:p>
            <a:pPr lvl="1"/>
            <a:r>
              <a:rPr lang="en-US" sz="2400" dirty="0" smtClean="0"/>
              <a:t>Important to data center managers</a:t>
            </a:r>
          </a:p>
        </p:txBody>
      </p:sp>
      <p:sp>
        <p:nvSpPr>
          <p:cNvPr id="4" name="Content Placeholder 2"/>
          <p:cNvSpPr txBox="1">
            <a:spLocks/>
          </p:cNvSpPr>
          <p:nvPr/>
        </p:nvSpPr>
        <p:spPr bwMode="auto">
          <a:xfrm>
            <a:off x="520700" y="3276600"/>
            <a:ext cx="8153400" cy="2584297"/>
          </a:xfrm>
          <a:prstGeom prst="rect">
            <a:avLst/>
          </a:prstGeom>
          <a:noFill/>
          <a:ln w="12700">
            <a:solidFill>
              <a:schemeClr val="bg1"/>
            </a:solidFill>
            <a:miter lim="800000"/>
            <a:headEnd/>
            <a:tailEnd/>
          </a:ln>
        </p:spPr>
        <p:txBody>
          <a:bodyPr lIns="63500" tIns="25400" rIns="63500" bIns="25400">
            <a:spAutoFit/>
          </a:bodyPr>
          <a:lstStyle/>
          <a:p>
            <a:pPr marL="741363" lvl="1" indent="-246063">
              <a:lnSpc>
                <a:spcPct val="85000"/>
              </a:lnSpc>
              <a:spcBef>
                <a:spcPct val="40000"/>
              </a:spcBef>
              <a:buClr>
                <a:schemeClr val="accent1"/>
              </a:buClr>
              <a:buSzPct val="75000"/>
              <a:buFont typeface="Monotype Sorts" pitchFamily="2" charset="2"/>
              <a:buChar char="l"/>
              <a:defRPr/>
            </a:pPr>
            <a:endParaRPr lang="en-US" sz="2400" kern="0" dirty="0">
              <a:solidFill>
                <a:schemeClr val="tx1"/>
              </a:solidFill>
              <a:latin typeface="+mn-lt"/>
            </a:endParaRPr>
          </a:p>
          <a:p>
            <a:pPr marL="287338" indent="-287338">
              <a:lnSpc>
                <a:spcPct val="90000"/>
              </a:lnSpc>
              <a:spcBef>
                <a:spcPct val="65000"/>
              </a:spcBef>
              <a:buClr>
                <a:schemeClr val="accent1"/>
              </a:buClr>
              <a:buSzPct val="75000"/>
              <a:buFont typeface="Wingdings" pitchFamily="2" charset="2"/>
              <a:buChar char="q"/>
              <a:defRPr/>
            </a:pPr>
            <a:r>
              <a:rPr lang="en-US" sz="2800" kern="0" dirty="0">
                <a:solidFill>
                  <a:schemeClr val="tx1"/>
                </a:solidFill>
                <a:latin typeface="+mn-lt"/>
              </a:rPr>
              <a:t>Will need different performance metrics as well as a different set of applications to benchmark </a:t>
            </a:r>
            <a:r>
              <a:rPr lang="en-US" sz="2800" kern="0" dirty="0">
                <a:solidFill>
                  <a:srgbClr val="FF0000"/>
                </a:solidFill>
                <a:latin typeface="+mn-lt"/>
              </a:rPr>
              <a:t>embedded</a:t>
            </a:r>
            <a:r>
              <a:rPr lang="en-US" sz="2800" kern="0" dirty="0">
                <a:solidFill>
                  <a:schemeClr val="tx1"/>
                </a:solidFill>
                <a:latin typeface="+mn-lt"/>
              </a:rPr>
              <a:t> and </a:t>
            </a:r>
            <a:r>
              <a:rPr lang="en-US" sz="2800" kern="0" dirty="0" smtClean="0">
                <a:solidFill>
                  <a:srgbClr val="FF0000"/>
                </a:solidFill>
                <a:latin typeface="+mn-lt"/>
              </a:rPr>
              <a:t>laptop </a:t>
            </a:r>
            <a:r>
              <a:rPr lang="en-US" sz="2800" kern="0" dirty="0" smtClean="0">
                <a:solidFill>
                  <a:schemeClr val="tx1"/>
                </a:solidFill>
                <a:latin typeface="+mn-lt"/>
              </a:rPr>
              <a:t>computers</a:t>
            </a:r>
            <a:r>
              <a:rPr lang="en-US" sz="2800" kern="0" dirty="0">
                <a:solidFill>
                  <a:schemeClr val="tx1"/>
                </a:solidFill>
                <a:latin typeface="+mn-lt"/>
              </a:rPr>
              <a:t>, which are more focused on response time, versus </a:t>
            </a:r>
            <a:r>
              <a:rPr lang="en-US" sz="2800" kern="0" dirty="0">
                <a:solidFill>
                  <a:srgbClr val="FF0000"/>
                </a:solidFill>
                <a:latin typeface="+mn-lt"/>
              </a:rPr>
              <a:t>servers</a:t>
            </a:r>
            <a:r>
              <a:rPr lang="en-US" sz="2800" kern="0" dirty="0">
                <a:solidFill>
                  <a:schemeClr val="tx1"/>
                </a:solidFill>
                <a:latin typeface="+mn-lt"/>
              </a:rPr>
              <a:t>, which are more focused on throughput</a:t>
            </a:r>
          </a:p>
        </p:txBody>
      </p:sp>
      <p:sp>
        <p:nvSpPr>
          <p:cNvPr id="2" name="Slide Number Placeholder 1"/>
          <p:cNvSpPr>
            <a:spLocks noGrp="1"/>
          </p:cNvSpPr>
          <p:nvPr>
            <p:ph type="sldNum" sz="quarter" idx="10"/>
          </p:nvPr>
        </p:nvSpPr>
        <p:spPr/>
        <p:txBody>
          <a:bodyPr/>
          <a:lstStyle/>
          <a:p>
            <a:fld id="{5DE0CC70-9BD5-7543-A524-72E5137DC4FD}" type="slidenum">
              <a:rPr lang="en-US" smtClean="0"/>
              <a:t>60</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r>
              <a:rPr lang="en-US" smtClean="0"/>
              <a:t>Defining (Speed) Performance</a:t>
            </a:r>
          </a:p>
        </p:txBody>
      </p:sp>
      <p:sp>
        <p:nvSpPr>
          <p:cNvPr id="31747" name="Rectangle 3"/>
          <p:cNvSpPr>
            <a:spLocks noGrp="1" noChangeArrowheads="1"/>
          </p:cNvSpPr>
          <p:nvPr>
            <p:ph type="body" idx="1"/>
          </p:nvPr>
        </p:nvSpPr>
        <p:spPr>
          <a:xfrm>
            <a:off x="533400" y="914400"/>
            <a:ext cx="8382000" cy="826893"/>
          </a:xfrm>
        </p:spPr>
        <p:txBody>
          <a:bodyPr/>
          <a:lstStyle/>
          <a:p>
            <a:r>
              <a:rPr lang="en-US" sz="2800" dirty="0" smtClean="0"/>
              <a:t>To maximize performance, need to </a:t>
            </a:r>
            <a:r>
              <a:rPr lang="en-US" sz="2800" dirty="0" smtClean="0">
                <a:solidFill>
                  <a:schemeClr val="accent1"/>
                </a:solidFill>
              </a:rPr>
              <a:t>minimize</a:t>
            </a:r>
            <a:r>
              <a:rPr lang="en-US" sz="2800" dirty="0" smtClean="0"/>
              <a:t> execution time</a:t>
            </a:r>
          </a:p>
        </p:txBody>
      </p:sp>
      <p:sp>
        <p:nvSpPr>
          <p:cNvPr id="904197" name="Rectangle 5"/>
          <p:cNvSpPr>
            <a:spLocks noChangeArrowheads="1"/>
          </p:cNvSpPr>
          <p:nvPr/>
        </p:nvSpPr>
        <p:spPr bwMode="auto">
          <a:xfrm>
            <a:off x="457200" y="2057400"/>
            <a:ext cx="8153400" cy="379413"/>
          </a:xfrm>
          <a:prstGeom prst="rect">
            <a:avLst/>
          </a:prstGeom>
          <a:noFill/>
          <a:ln w="12700">
            <a:noFill/>
            <a:miter lim="800000"/>
            <a:headEnd/>
            <a:tailEnd/>
          </a:ln>
        </p:spPr>
        <p:txBody>
          <a:bodyPr lIns="63500" tIns="25400" rIns="63500" bIns="25400">
            <a:spAutoFit/>
          </a:bodyPr>
          <a:lstStyle/>
          <a:p>
            <a:pPr marL="287338" indent="-287338" algn="ctr">
              <a:lnSpc>
                <a:spcPct val="90000"/>
              </a:lnSpc>
              <a:spcBef>
                <a:spcPct val="65000"/>
              </a:spcBef>
              <a:buClr>
                <a:schemeClr val="accent1"/>
              </a:buClr>
              <a:buSzPct val="75000"/>
              <a:buFont typeface="Wingdings" pitchFamily="2" charset="2"/>
              <a:buNone/>
            </a:pPr>
            <a:r>
              <a:rPr lang="en-US" sz="2400">
                <a:solidFill>
                  <a:schemeClr val="tx1"/>
                </a:solidFill>
              </a:rPr>
              <a:t>performance</a:t>
            </a:r>
            <a:r>
              <a:rPr lang="en-US" sz="2400" baseline="-25000">
                <a:solidFill>
                  <a:schemeClr val="tx1"/>
                </a:solidFill>
              </a:rPr>
              <a:t>X</a:t>
            </a:r>
            <a:r>
              <a:rPr lang="en-US" sz="2400">
                <a:solidFill>
                  <a:schemeClr val="tx1"/>
                </a:solidFill>
              </a:rPr>
              <a:t> = 1 / execution_time</a:t>
            </a:r>
            <a:r>
              <a:rPr lang="en-US" sz="2400" baseline="-25000">
                <a:solidFill>
                  <a:schemeClr val="tx1"/>
                </a:solidFill>
              </a:rPr>
              <a:t>X</a:t>
            </a:r>
          </a:p>
        </p:txBody>
      </p:sp>
      <p:sp>
        <p:nvSpPr>
          <p:cNvPr id="904198" name="Rectangle 6"/>
          <p:cNvSpPr>
            <a:spLocks noChangeArrowheads="1"/>
          </p:cNvSpPr>
          <p:nvPr/>
        </p:nvSpPr>
        <p:spPr bwMode="auto">
          <a:xfrm>
            <a:off x="381000" y="2895600"/>
            <a:ext cx="8153400" cy="365125"/>
          </a:xfrm>
          <a:prstGeom prst="rect">
            <a:avLst/>
          </a:prstGeom>
          <a:noFill/>
          <a:ln w="12700">
            <a:noFill/>
            <a:miter lim="800000"/>
            <a:headEnd/>
            <a:tailEnd/>
          </a:ln>
        </p:spPr>
        <p:txBody>
          <a:bodyPr lIns="63500" tIns="25400" rIns="63500" bIns="25400">
            <a:spAutoFit/>
          </a:bodyPr>
          <a:lstStyle/>
          <a:p>
            <a:pPr marL="741363" lvl="1" indent="-246063">
              <a:lnSpc>
                <a:spcPct val="85000"/>
              </a:lnSpc>
              <a:spcBef>
                <a:spcPct val="40000"/>
              </a:spcBef>
              <a:buClr>
                <a:schemeClr val="accent1"/>
              </a:buClr>
              <a:buSzPct val="75000"/>
              <a:buFont typeface="Monotype Sorts" pitchFamily="2" charset="2"/>
              <a:buNone/>
            </a:pPr>
            <a:r>
              <a:rPr lang="en-US" sz="2400">
                <a:solidFill>
                  <a:schemeClr val="tx1"/>
                </a:solidFill>
              </a:rPr>
              <a:t>If X is n times faster than Y, then</a:t>
            </a:r>
            <a:endParaRPr lang="en-US" sz="2400" baseline="-25000">
              <a:solidFill>
                <a:schemeClr val="tx1"/>
              </a:solidFill>
            </a:endParaRPr>
          </a:p>
        </p:txBody>
      </p:sp>
      <p:grpSp>
        <p:nvGrpSpPr>
          <p:cNvPr id="2" name="Group 10"/>
          <p:cNvGrpSpPr>
            <a:grpSpLocks/>
          </p:cNvGrpSpPr>
          <p:nvPr/>
        </p:nvGrpSpPr>
        <p:grpSpPr bwMode="auto">
          <a:xfrm>
            <a:off x="381000" y="3733800"/>
            <a:ext cx="8229600" cy="836613"/>
            <a:chOff x="240" y="2448"/>
            <a:chExt cx="5184" cy="527"/>
          </a:xfrm>
        </p:grpSpPr>
        <p:sp>
          <p:nvSpPr>
            <p:cNvPr id="31752" name="Rectangle 7"/>
            <p:cNvSpPr>
              <a:spLocks noChangeArrowheads="1"/>
            </p:cNvSpPr>
            <p:nvPr/>
          </p:nvSpPr>
          <p:spPr bwMode="auto">
            <a:xfrm>
              <a:off x="240" y="2448"/>
              <a:ext cx="5136" cy="239"/>
            </a:xfrm>
            <a:prstGeom prst="rect">
              <a:avLst/>
            </a:prstGeom>
            <a:noFill/>
            <a:ln w="12700">
              <a:noFill/>
              <a:miter lim="800000"/>
              <a:headEnd/>
              <a:tailEnd/>
            </a:ln>
          </p:spPr>
          <p:txBody>
            <a:bodyPr lIns="63500" tIns="25400" rIns="63500" bIns="25400">
              <a:spAutoFit/>
            </a:bodyPr>
            <a:lstStyle/>
            <a:p>
              <a:pPr marL="287338" indent="-287338" algn="ctr">
                <a:lnSpc>
                  <a:spcPct val="90000"/>
                </a:lnSpc>
                <a:spcBef>
                  <a:spcPct val="65000"/>
                </a:spcBef>
                <a:buClr>
                  <a:schemeClr val="accent1"/>
                </a:buClr>
                <a:buSzPct val="75000"/>
                <a:buFont typeface="Wingdings" pitchFamily="2" charset="2"/>
                <a:buNone/>
              </a:pPr>
              <a:r>
                <a:rPr lang="en-US" sz="2400">
                  <a:solidFill>
                    <a:schemeClr val="tx1"/>
                  </a:solidFill>
                </a:rPr>
                <a:t>performance</a:t>
              </a:r>
              <a:r>
                <a:rPr lang="en-US" sz="2400" baseline="-25000">
                  <a:solidFill>
                    <a:schemeClr val="tx1"/>
                  </a:solidFill>
                </a:rPr>
                <a:t>X</a:t>
              </a:r>
              <a:r>
                <a:rPr lang="en-US" sz="2400">
                  <a:solidFill>
                    <a:schemeClr val="tx1"/>
                  </a:solidFill>
                </a:rPr>
                <a:t>         execution_time</a:t>
              </a:r>
              <a:r>
                <a:rPr lang="en-US" sz="2400" baseline="-25000">
                  <a:solidFill>
                    <a:schemeClr val="tx1"/>
                  </a:solidFill>
                </a:rPr>
                <a:t>Y </a:t>
              </a:r>
            </a:p>
          </p:txBody>
        </p:sp>
        <p:sp>
          <p:nvSpPr>
            <p:cNvPr id="31753" name="Rectangle 8"/>
            <p:cNvSpPr>
              <a:spLocks noChangeArrowheads="1"/>
            </p:cNvSpPr>
            <p:nvPr/>
          </p:nvSpPr>
          <p:spPr bwMode="auto">
            <a:xfrm>
              <a:off x="288" y="2592"/>
              <a:ext cx="5136" cy="239"/>
            </a:xfrm>
            <a:prstGeom prst="rect">
              <a:avLst/>
            </a:prstGeom>
            <a:noFill/>
            <a:ln w="12700">
              <a:noFill/>
              <a:miter lim="800000"/>
              <a:headEnd/>
              <a:tailEnd/>
            </a:ln>
          </p:spPr>
          <p:txBody>
            <a:bodyPr lIns="63500" tIns="25400" rIns="63500" bIns="25400">
              <a:spAutoFit/>
            </a:bodyPr>
            <a:lstStyle/>
            <a:p>
              <a:pPr marL="287338" indent="-287338" algn="ctr">
                <a:lnSpc>
                  <a:spcPct val="90000"/>
                </a:lnSpc>
                <a:spcBef>
                  <a:spcPct val="65000"/>
                </a:spcBef>
                <a:buClr>
                  <a:schemeClr val="accent1"/>
                </a:buClr>
                <a:buSzPct val="75000"/>
                <a:buFont typeface="Wingdings" pitchFamily="2" charset="2"/>
                <a:buNone/>
              </a:pPr>
              <a:r>
                <a:rPr lang="en-US" sz="2400">
                  <a:solidFill>
                    <a:schemeClr val="tx1"/>
                  </a:solidFill>
                </a:rPr>
                <a:t>    --------------------   =    ---------------------  = n</a:t>
              </a:r>
              <a:endParaRPr lang="en-US" sz="2400" baseline="-25000">
                <a:solidFill>
                  <a:schemeClr val="tx1"/>
                </a:solidFill>
              </a:endParaRPr>
            </a:p>
          </p:txBody>
        </p:sp>
        <p:sp>
          <p:nvSpPr>
            <p:cNvPr id="31754" name="Rectangle 9"/>
            <p:cNvSpPr>
              <a:spLocks noChangeArrowheads="1"/>
            </p:cNvSpPr>
            <p:nvPr/>
          </p:nvSpPr>
          <p:spPr bwMode="auto">
            <a:xfrm>
              <a:off x="240" y="2736"/>
              <a:ext cx="5136" cy="239"/>
            </a:xfrm>
            <a:prstGeom prst="rect">
              <a:avLst/>
            </a:prstGeom>
            <a:noFill/>
            <a:ln w="12700">
              <a:noFill/>
              <a:miter lim="800000"/>
              <a:headEnd/>
              <a:tailEnd/>
            </a:ln>
          </p:spPr>
          <p:txBody>
            <a:bodyPr lIns="63500" tIns="25400" rIns="63500" bIns="25400">
              <a:spAutoFit/>
            </a:bodyPr>
            <a:lstStyle/>
            <a:p>
              <a:pPr marL="287338" indent="-287338" algn="ctr">
                <a:lnSpc>
                  <a:spcPct val="90000"/>
                </a:lnSpc>
                <a:spcBef>
                  <a:spcPct val="65000"/>
                </a:spcBef>
                <a:buClr>
                  <a:schemeClr val="accent1"/>
                </a:buClr>
                <a:buSzPct val="75000"/>
                <a:buFont typeface="Wingdings" pitchFamily="2" charset="2"/>
                <a:buNone/>
              </a:pPr>
              <a:r>
                <a:rPr lang="en-US" sz="2400">
                  <a:solidFill>
                    <a:schemeClr val="tx1"/>
                  </a:solidFill>
                </a:rPr>
                <a:t>performance</a:t>
              </a:r>
              <a:r>
                <a:rPr lang="en-US" sz="2400" baseline="-25000">
                  <a:solidFill>
                    <a:schemeClr val="tx1"/>
                  </a:solidFill>
                </a:rPr>
                <a:t>Y</a:t>
              </a:r>
              <a:r>
                <a:rPr lang="en-US" sz="2400">
                  <a:solidFill>
                    <a:schemeClr val="tx1"/>
                  </a:solidFill>
                </a:rPr>
                <a:t>         execution_time</a:t>
              </a:r>
              <a:r>
                <a:rPr lang="en-US" sz="2400" baseline="-25000">
                  <a:solidFill>
                    <a:schemeClr val="tx1"/>
                  </a:solidFill>
                </a:rPr>
                <a:t>X </a:t>
              </a:r>
            </a:p>
          </p:txBody>
        </p:sp>
      </p:grpSp>
      <p:sp>
        <p:nvSpPr>
          <p:cNvPr id="11" name="Rectangle 3"/>
          <p:cNvSpPr txBox="1">
            <a:spLocks noChangeArrowheads="1"/>
          </p:cNvSpPr>
          <p:nvPr/>
        </p:nvSpPr>
        <p:spPr bwMode="auto">
          <a:xfrm>
            <a:off x="533400" y="5257800"/>
            <a:ext cx="8382000" cy="826893"/>
          </a:xfrm>
          <a:prstGeom prst="rect">
            <a:avLst/>
          </a:prstGeom>
          <a:noFill/>
          <a:ln w="12700">
            <a:noFill/>
            <a:miter lim="800000"/>
            <a:headEnd/>
            <a:tailEnd/>
          </a:ln>
        </p:spPr>
        <p:txBody>
          <a:bodyPr lIns="63500" tIns="25400" rIns="63500" bIns="25400">
            <a:spAutoFit/>
          </a:bodyPr>
          <a:lstStyle/>
          <a:p>
            <a:pPr marL="287338" indent="-287338">
              <a:lnSpc>
                <a:spcPct val="90000"/>
              </a:lnSpc>
              <a:spcBef>
                <a:spcPct val="65000"/>
              </a:spcBef>
              <a:buClr>
                <a:schemeClr val="accent1"/>
              </a:buClr>
              <a:buSzPct val="75000"/>
              <a:buFont typeface="Wingdings" pitchFamily="2" charset="2"/>
              <a:buChar char="q"/>
              <a:defRPr/>
            </a:pPr>
            <a:r>
              <a:rPr lang="en-US" sz="2800" kern="0" dirty="0">
                <a:solidFill>
                  <a:schemeClr val="tx1"/>
                </a:solidFill>
                <a:latin typeface="+mn-lt"/>
              </a:rPr>
              <a:t>Decreasing response time almost always improves throughput</a:t>
            </a:r>
          </a:p>
        </p:txBody>
      </p:sp>
      <p:sp>
        <p:nvSpPr>
          <p:cNvPr id="3" name="Slide Number Placeholder 2"/>
          <p:cNvSpPr>
            <a:spLocks noGrp="1"/>
          </p:cNvSpPr>
          <p:nvPr>
            <p:ph type="sldNum" sz="quarter" idx="10"/>
          </p:nvPr>
        </p:nvSpPr>
        <p:spPr/>
        <p:txBody>
          <a:bodyPr/>
          <a:lstStyle/>
          <a:p>
            <a:fld id="{5DE0CC70-9BD5-7543-A524-72E5137DC4FD}" type="slidenum">
              <a:rPr lang="en-US" smtClean="0"/>
              <a:t>61</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0419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0419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4197" grpId="0"/>
      <p:bldP spid="904198" grpId="0"/>
      <p:bldP spid="11"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le 1"/>
          <p:cNvSpPr>
            <a:spLocks noGrp="1"/>
          </p:cNvSpPr>
          <p:nvPr>
            <p:ph type="title"/>
          </p:nvPr>
        </p:nvSpPr>
        <p:spPr/>
        <p:txBody>
          <a:bodyPr/>
          <a:lstStyle/>
          <a:p>
            <a:r>
              <a:rPr lang="en-US" smtClean="0"/>
              <a:t>A Relative Performance Example</a:t>
            </a:r>
          </a:p>
        </p:txBody>
      </p:sp>
      <p:sp>
        <p:nvSpPr>
          <p:cNvPr id="32771" name="Content Placeholder 2"/>
          <p:cNvSpPr>
            <a:spLocks noGrp="1"/>
          </p:cNvSpPr>
          <p:nvPr>
            <p:ph idx="1"/>
          </p:nvPr>
        </p:nvSpPr>
        <p:spPr>
          <a:xfrm>
            <a:off x="533400" y="914400"/>
            <a:ext cx="8153400" cy="1214692"/>
          </a:xfrm>
        </p:spPr>
        <p:txBody>
          <a:bodyPr/>
          <a:lstStyle/>
          <a:p>
            <a:r>
              <a:rPr lang="en-US" sz="2800" dirty="0" smtClean="0"/>
              <a:t>If computer A runs a program in 10 seconds and computer B runs the same program in 15 seconds, how much faster is A than B?</a:t>
            </a:r>
          </a:p>
        </p:txBody>
      </p:sp>
      <p:sp>
        <p:nvSpPr>
          <p:cNvPr id="2" name="Slide Number Placeholder 1"/>
          <p:cNvSpPr>
            <a:spLocks noGrp="1"/>
          </p:cNvSpPr>
          <p:nvPr>
            <p:ph type="sldNum" sz="quarter" idx="10"/>
          </p:nvPr>
        </p:nvSpPr>
        <p:spPr/>
        <p:txBody>
          <a:bodyPr/>
          <a:lstStyle/>
          <a:p>
            <a:fld id="{5DE0CC70-9BD5-7543-A524-72E5137DC4FD}" type="slidenum">
              <a:rPr lang="en-US" smtClean="0"/>
              <a:t>62</a:t>
            </a:fld>
            <a:endParaRPr lang="en-US"/>
          </a:p>
        </p:txBody>
      </p:sp>
    </p:spTree>
  </p:cSld>
  <p:clrMapOvr>
    <a:masterClrMapping/>
  </p:clrMapOvr>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1"/>
          <p:cNvSpPr>
            <a:spLocks noGrp="1"/>
          </p:cNvSpPr>
          <p:nvPr>
            <p:ph type="title"/>
          </p:nvPr>
        </p:nvSpPr>
        <p:spPr/>
        <p:txBody>
          <a:bodyPr/>
          <a:lstStyle/>
          <a:p>
            <a:r>
              <a:rPr lang="en-US" smtClean="0"/>
              <a:t>Relative Performance Example</a:t>
            </a:r>
          </a:p>
        </p:txBody>
      </p:sp>
      <p:sp>
        <p:nvSpPr>
          <p:cNvPr id="33795" name="Content Placeholder 2"/>
          <p:cNvSpPr>
            <a:spLocks noGrp="1"/>
          </p:cNvSpPr>
          <p:nvPr>
            <p:ph idx="1"/>
          </p:nvPr>
        </p:nvSpPr>
        <p:spPr>
          <a:xfrm>
            <a:off x="533400" y="914400"/>
            <a:ext cx="8153400" cy="1214692"/>
          </a:xfrm>
        </p:spPr>
        <p:txBody>
          <a:bodyPr/>
          <a:lstStyle/>
          <a:p>
            <a:r>
              <a:rPr lang="en-US" sz="2800" dirty="0" smtClean="0"/>
              <a:t>If computer A runs a program in 10 seconds and computer B runs the same program in 15 seconds, how much faster is A than B?</a:t>
            </a:r>
          </a:p>
        </p:txBody>
      </p:sp>
      <p:sp>
        <p:nvSpPr>
          <p:cNvPr id="4" name="Content Placeholder 2"/>
          <p:cNvSpPr txBox="1">
            <a:spLocks/>
          </p:cNvSpPr>
          <p:nvPr/>
        </p:nvSpPr>
        <p:spPr bwMode="auto">
          <a:xfrm>
            <a:off x="609600" y="2359025"/>
            <a:ext cx="8153400" cy="384175"/>
          </a:xfrm>
          <a:prstGeom prst="rect">
            <a:avLst/>
          </a:prstGeom>
          <a:noFill/>
          <a:ln w="12700">
            <a:noFill/>
            <a:miter lim="800000"/>
            <a:headEnd/>
            <a:tailEnd/>
          </a:ln>
        </p:spPr>
        <p:txBody>
          <a:bodyPr lIns="63500" tIns="25400" rIns="63500" bIns="25400">
            <a:spAutoFit/>
          </a:bodyPr>
          <a:lstStyle/>
          <a:p>
            <a:pPr marL="287338" indent="-287338">
              <a:lnSpc>
                <a:spcPct val="90000"/>
              </a:lnSpc>
              <a:spcBef>
                <a:spcPct val="65000"/>
              </a:spcBef>
              <a:buClr>
                <a:schemeClr val="accent1"/>
              </a:buClr>
              <a:buSzPct val="75000"/>
              <a:defRPr/>
            </a:pPr>
            <a:r>
              <a:rPr lang="en-US" sz="2400" kern="0" dirty="0">
                <a:solidFill>
                  <a:schemeClr val="tx1"/>
                </a:solidFill>
                <a:latin typeface="+mn-lt"/>
              </a:rPr>
              <a:t>We know that A is n times faster than B if</a:t>
            </a:r>
          </a:p>
        </p:txBody>
      </p:sp>
      <p:grpSp>
        <p:nvGrpSpPr>
          <p:cNvPr id="2" name="Group 10"/>
          <p:cNvGrpSpPr>
            <a:grpSpLocks/>
          </p:cNvGrpSpPr>
          <p:nvPr/>
        </p:nvGrpSpPr>
        <p:grpSpPr bwMode="auto">
          <a:xfrm>
            <a:off x="381000" y="3121025"/>
            <a:ext cx="8229600" cy="841375"/>
            <a:chOff x="240" y="2448"/>
            <a:chExt cx="5184" cy="530"/>
          </a:xfrm>
        </p:grpSpPr>
        <p:sp>
          <p:nvSpPr>
            <p:cNvPr id="33804" name="Rectangle 7"/>
            <p:cNvSpPr>
              <a:spLocks noChangeArrowheads="1"/>
            </p:cNvSpPr>
            <p:nvPr/>
          </p:nvSpPr>
          <p:spPr bwMode="auto">
            <a:xfrm>
              <a:off x="240" y="2448"/>
              <a:ext cx="5136" cy="242"/>
            </a:xfrm>
            <a:prstGeom prst="rect">
              <a:avLst/>
            </a:prstGeom>
            <a:noFill/>
            <a:ln w="12700">
              <a:noFill/>
              <a:miter lim="800000"/>
              <a:headEnd/>
              <a:tailEnd/>
            </a:ln>
          </p:spPr>
          <p:txBody>
            <a:bodyPr lIns="63500" tIns="25400" rIns="63500" bIns="25400">
              <a:spAutoFit/>
            </a:bodyPr>
            <a:lstStyle/>
            <a:p>
              <a:pPr marL="287338" indent="-287338" algn="ctr">
                <a:lnSpc>
                  <a:spcPct val="90000"/>
                </a:lnSpc>
                <a:spcBef>
                  <a:spcPct val="65000"/>
                </a:spcBef>
                <a:buClr>
                  <a:schemeClr val="accent1"/>
                </a:buClr>
                <a:buSzPct val="75000"/>
                <a:buFont typeface="Wingdings" pitchFamily="2" charset="2"/>
                <a:buNone/>
              </a:pPr>
              <a:r>
                <a:rPr lang="en-US" sz="2400">
                  <a:solidFill>
                    <a:schemeClr val="tx1"/>
                  </a:solidFill>
                </a:rPr>
                <a:t>performance</a:t>
              </a:r>
              <a:r>
                <a:rPr lang="en-US" sz="2400" baseline="-25000">
                  <a:solidFill>
                    <a:schemeClr val="tx1"/>
                  </a:solidFill>
                </a:rPr>
                <a:t>A</a:t>
              </a:r>
              <a:r>
                <a:rPr lang="en-US" sz="2400">
                  <a:solidFill>
                    <a:schemeClr val="tx1"/>
                  </a:solidFill>
                </a:rPr>
                <a:t>         execution_time</a:t>
              </a:r>
              <a:r>
                <a:rPr lang="en-US" sz="2400" baseline="-25000">
                  <a:solidFill>
                    <a:schemeClr val="tx1"/>
                  </a:solidFill>
                </a:rPr>
                <a:t>B </a:t>
              </a:r>
            </a:p>
          </p:txBody>
        </p:sp>
        <p:sp>
          <p:nvSpPr>
            <p:cNvPr id="33805" name="Rectangle 8"/>
            <p:cNvSpPr>
              <a:spLocks noChangeArrowheads="1"/>
            </p:cNvSpPr>
            <p:nvPr/>
          </p:nvSpPr>
          <p:spPr bwMode="auto">
            <a:xfrm>
              <a:off x="288" y="2592"/>
              <a:ext cx="5136" cy="239"/>
            </a:xfrm>
            <a:prstGeom prst="rect">
              <a:avLst/>
            </a:prstGeom>
            <a:noFill/>
            <a:ln w="12700">
              <a:noFill/>
              <a:miter lim="800000"/>
              <a:headEnd/>
              <a:tailEnd/>
            </a:ln>
          </p:spPr>
          <p:txBody>
            <a:bodyPr lIns="63500" tIns="25400" rIns="63500" bIns="25400">
              <a:spAutoFit/>
            </a:bodyPr>
            <a:lstStyle/>
            <a:p>
              <a:pPr marL="287338" indent="-287338" algn="ctr">
                <a:lnSpc>
                  <a:spcPct val="90000"/>
                </a:lnSpc>
                <a:spcBef>
                  <a:spcPct val="65000"/>
                </a:spcBef>
                <a:buClr>
                  <a:schemeClr val="accent1"/>
                </a:buClr>
                <a:buSzPct val="75000"/>
                <a:buFont typeface="Wingdings" pitchFamily="2" charset="2"/>
                <a:buNone/>
              </a:pPr>
              <a:r>
                <a:rPr lang="en-US" sz="2400">
                  <a:solidFill>
                    <a:schemeClr val="tx1"/>
                  </a:solidFill>
                </a:rPr>
                <a:t>    --------------------   =    ---------------------  = n</a:t>
              </a:r>
              <a:endParaRPr lang="en-US" sz="2400" baseline="-25000">
                <a:solidFill>
                  <a:schemeClr val="tx1"/>
                </a:solidFill>
              </a:endParaRPr>
            </a:p>
          </p:txBody>
        </p:sp>
        <p:sp>
          <p:nvSpPr>
            <p:cNvPr id="33806" name="Rectangle 9"/>
            <p:cNvSpPr>
              <a:spLocks noChangeArrowheads="1"/>
            </p:cNvSpPr>
            <p:nvPr/>
          </p:nvSpPr>
          <p:spPr bwMode="auto">
            <a:xfrm>
              <a:off x="240" y="2736"/>
              <a:ext cx="5136" cy="242"/>
            </a:xfrm>
            <a:prstGeom prst="rect">
              <a:avLst/>
            </a:prstGeom>
            <a:noFill/>
            <a:ln w="12700">
              <a:noFill/>
              <a:miter lim="800000"/>
              <a:headEnd/>
              <a:tailEnd/>
            </a:ln>
          </p:spPr>
          <p:txBody>
            <a:bodyPr lIns="63500" tIns="25400" rIns="63500" bIns="25400">
              <a:spAutoFit/>
            </a:bodyPr>
            <a:lstStyle/>
            <a:p>
              <a:pPr marL="287338" indent="-287338" algn="ctr">
                <a:lnSpc>
                  <a:spcPct val="90000"/>
                </a:lnSpc>
                <a:spcBef>
                  <a:spcPct val="65000"/>
                </a:spcBef>
                <a:buClr>
                  <a:schemeClr val="accent1"/>
                </a:buClr>
                <a:buSzPct val="75000"/>
                <a:buFont typeface="Wingdings" pitchFamily="2" charset="2"/>
                <a:buNone/>
              </a:pPr>
              <a:r>
                <a:rPr lang="en-US" sz="2400">
                  <a:solidFill>
                    <a:schemeClr val="tx1"/>
                  </a:solidFill>
                </a:rPr>
                <a:t>performance</a:t>
              </a:r>
              <a:r>
                <a:rPr lang="en-US" sz="2400" baseline="-25000">
                  <a:solidFill>
                    <a:schemeClr val="tx1"/>
                  </a:solidFill>
                </a:rPr>
                <a:t>B</a:t>
              </a:r>
              <a:r>
                <a:rPr lang="en-US" sz="2400">
                  <a:solidFill>
                    <a:schemeClr val="tx1"/>
                  </a:solidFill>
                </a:rPr>
                <a:t>         execution_time</a:t>
              </a:r>
              <a:r>
                <a:rPr lang="en-US" sz="2400" baseline="-25000">
                  <a:solidFill>
                    <a:schemeClr val="tx1"/>
                  </a:solidFill>
                </a:rPr>
                <a:t>A </a:t>
              </a:r>
            </a:p>
          </p:txBody>
        </p:sp>
      </p:grpSp>
      <p:grpSp>
        <p:nvGrpSpPr>
          <p:cNvPr id="3" name="Group 10"/>
          <p:cNvGrpSpPr>
            <a:grpSpLocks/>
          </p:cNvGrpSpPr>
          <p:nvPr/>
        </p:nvGrpSpPr>
        <p:grpSpPr bwMode="auto">
          <a:xfrm>
            <a:off x="3505200" y="4492625"/>
            <a:ext cx="3733800" cy="841375"/>
            <a:chOff x="240" y="2448"/>
            <a:chExt cx="5184" cy="530"/>
          </a:xfrm>
        </p:grpSpPr>
        <p:sp>
          <p:nvSpPr>
            <p:cNvPr id="33801" name="Rectangle 7"/>
            <p:cNvSpPr>
              <a:spLocks noChangeArrowheads="1"/>
            </p:cNvSpPr>
            <p:nvPr/>
          </p:nvSpPr>
          <p:spPr bwMode="auto">
            <a:xfrm>
              <a:off x="240" y="2448"/>
              <a:ext cx="5136" cy="242"/>
            </a:xfrm>
            <a:prstGeom prst="rect">
              <a:avLst/>
            </a:prstGeom>
            <a:noFill/>
            <a:ln w="12700">
              <a:noFill/>
              <a:miter lim="800000"/>
              <a:headEnd/>
              <a:tailEnd/>
            </a:ln>
          </p:spPr>
          <p:txBody>
            <a:bodyPr lIns="63500" tIns="25400" rIns="63500" bIns="25400">
              <a:spAutoFit/>
            </a:bodyPr>
            <a:lstStyle/>
            <a:p>
              <a:pPr marL="287338" indent="-287338" algn="ctr">
                <a:lnSpc>
                  <a:spcPct val="90000"/>
                </a:lnSpc>
                <a:spcBef>
                  <a:spcPct val="65000"/>
                </a:spcBef>
                <a:buClr>
                  <a:schemeClr val="accent1"/>
                </a:buClr>
                <a:buSzPct val="75000"/>
                <a:buFont typeface="Wingdings" pitchFamily="2" charset="2"/>
                <a:buNone/>
              </a:pPr>
              <a:r>
                <a:rPr lang="en-US" sz="2400">
                  <a:solidFill>
                    <a:schemeClr val="tx1"/>
                  </a:solidFill>
                </a:rPr>
                <a:t>15        </a:t>
              </a:r>
              <a:r>
                <a:rPr lang="en-US" sz="2400" baseline="-25000">
                  <a:solidFill>
                    <a:schemeClr val="tx1"/>
                  </a:solidFill>
                </a:rPr>
                <a:t> </a:t>
              </a:r>
            </a:p>
          </p:txBody>
        </p:sp>
        <p:sp>
          <p:nvSpPr>
            <p:cNvPr id="33802" name="Rectangle 8"/>
            <p:cNvSpPr>
              <a:spLocks noChangeArrowheads="1"/>
            </p:cNvSpPr>
            <p:nvPr/>
          </p:nvSpPr>
          <p:spPr bwMode="auto">
            <a:xfrm>
              <a:off x="288" y="2592"/>
              <a:ext cx="5136" cy="242"/>
            </a:xfrm>
            <a:prstGeom prst="rect">
              <a:avLst/>
            </a:prstGeom>
            <a:noFill/>
            <a:ln w="12700">
              <a:noFill/>
              <a:miter lim="800000"/>
              <a:headEnd/>
              <a:tailEnd/>
            </a:ln>
          </p:spPr>
          <p:txBody>
            <a:bodyPr lIns="63500" tIns="25400" rIns="63500" bIns="25400">
              <a:spAutoFit/>
            </a:bodyPr>
            <a:lstStyle/>
            <a:p>
              <a:pPr marL="287338" indent="-287338" algn="ctr">
                <a:lnSpc>
                  <a:spcPct val="90000"/>
                </a:lnSpc>
                <a:spcBef>
                  <a:spcPct val="65000"/>
                </a:spcBef>
                <a:buClr>
                  <a:schemeClr val="accent1"/>
                </a:buClr>
                <a:buSzPct val="75000"/>
                <a:buFont typeface="Wingdings" pitchFamily="2" charset="2"/>
                <a:buNone/>
              </a:pPr>
              <a:r>
                <a:rPr lang="en-US" sz="2400">
                  <a:solidFill>
                    <a:schemeClr val="tx1"/>
                  </a:solidFill>
                </a:rPr>
                <a:t>         ------   = 1.5</a:t>
              </a:r>
              <a:endParaRPr lang="en-US" sz="2400" baseline="-25000">
                <a:solidFill>
                  <a:schemeClr val="tx1"/>
                </a:solidFill>
              </a:endParaRPr>
            </a:p>
          </p:txBody>
        </p:sp>
        <p:sp>
          <p:nvSpPr>
            <p:cNvPr id="33803" name="Rectangle 9"/>
            <p:cNvSpPr>
              <a:spLocks noChangeArrowheads="1"/>
            </p:cNvSpPr>
            <p:nvPr/>
          </p:nvSpPr>
          <p:spPr bwMode="auto">
            <a:xfrm>
              <a:off x="240" y="2736"/>
              <a:ext cx="5136" cy="242"/>
            </a:xfrm>
            <a:prstGeom prst="rect">
              <a:avLst/>
            </a:prstGeom>
            <a:noFill/>
            <a:ln w="12700">
              <a:noFill/>
              <a:miter lim="800000"/>
              <a:headEnd/>
              <a:tailEnd/>
            </a:ln>
          </p:spPr>
          <p:txBody>
            <a:bodyPr lIns="63500" tIns="25400" rIns="63500" bIns="25400">
              <a:spAutoFit/>
            </a:bodyPr>
            <a:lstStyle/>
            <a:p>
              <a:pPr marL="287338" indent="-287338" algn="ctr">
                <a:lnSpc>
                  <a:spcPct val="90000"/>
                </a:lnSpc>
                <a:spcBef>
                  <a:spcPct val="65000"/>
                </a:spcBef>
                <a:buClr>
                  <a:schemeClr val="accent1"/>
                </a:buClr>
                <a:buSzPct val="75000"/>
                <a:buFont typeface="Wingdings" pitchFamily="2" charset="2"/>
                <a:buNone/>
              </a:pPr>
              <a:r>
                <a:rPr lang="en-US" sz="2400">
                  <a:solidFill>
                    <a:schemeClr val="tx1"/>
                  </a:solidFill>
                </a:rPr>
                <a:t>10        </a:t>
              </a:r>
              <a:r>
                <a:rPr lang="en-US" sz="2400" baseline="-25000">
                  <a:solidFill>
                    <a:schemeClr val="tx1"/>
                  </a:solidFill>
                </a:rPr>
                <a:t> </a:t>
              </a:r>
            </a:p>
          </p:txBody>
        </p:sp>
      </p:grpSp>
      <p:sp>
        <p:nvSpPr>
          <p:cNvPr id="14" name="Content Placeholder 2"/>
          <p:cNvSpPr txBox="1">
            <a:spLocks/>
          </p:cNvSpPr>
          <p:nvPr/>
        </p:nvSpPr>
        <p:spPr bwMode="auto">
          <a:xfrm>
            <a:off x="685800" y="4492625"/>
            <a:ext cx="8153400" cy="384175"/>
          </a:xfrm>
          <a:prstGeom prst="rect">
            <a:avLst/>
          </a:prstGeom>
          <a:noFill/>
          <a:ln w="12700">
            <a:noFill/>
            <a:miter lim="800000"/>
            <a:headEnd/>
            <a:tailEnd/>
          </a:ln>
        </p:spPr>
        <p:txBody>
          <a:bodyPr lIns="63500" tIns="25400" rIns="63500" bIns="25400">
            <a:spAutoFit/>
          </a:bodyPr>
          <a:lstStyle/>
          <a:p>
            <a:pPr marL="287338" indent="-287338">
              <a:lnSpc>
                <a:spcPct val="90000"/>
              </a:lnSpc>
              <a:spcBef>
                <a:spcPct val="65000"/>
              </a:spcBef>
              <a:buClr>
                <a:schemeClr val="accent1"/>
              </a:buClr>
              <a:buSzPct val="75000"/>
              <a:defRPr/>
            </a:pPr>
            <a:r>
              <a:rPr lang="en-US" sz="2400" kern="0" dirty="0">
                <a:solidFill>
                  <a:schemeClr val="tx1"/>
                </a:solidFill>
                <a:latin typeface="+mn-lt"/>
              </a:rPr>
              <a:t>The performance ratio is</a:t>
            </a:r>
          </a:p>
        </p:txBody>
      </p:sp>
      <p:sp>
        <p:nvSpPr>
          <p:cNvPr id="15" name="Content Placeholder 2"/>
          <p:cNvSpPr txBox="1">
            <a:spLocks/>
          </p:cNvSpPr>
          <p:nvPr/>
        </p:nvSpPr>
        <p:spPr bwMode="auto">
          <a:xfrm>
            <a:off x="685800" y="5559425"/>
            <a:ext cx="8153400" cy="384175"/>
          </a:xfrm>
          <a:prstGeom prst="rect">
            <a:avLst/>
          </a:prstGeom>
          <a:noFill/>
          <a:ln w="12700">
            <a:noFill/>
            <a:miter lim="800000"/>
            <a:headEnd/>
            <a:tailEnd/>
          </a:ln>
        </p:spPr>
        <p:txBody>
          <a:bodyPr lIns="63500" tIns="25400" rIns="63500" bIns="25400">
            <a:spAutoFit/>
          </a:bodyPr>
          <a:lstStyle/>
          <a:p>
            <a:pPr marL="287338" indent="-287338">
              <a:lnSpc>
                <a:spcPct val="90000"/>
              </a:lnSpc>
              <a:spcBef>
                <a:spcPct val="65000"/>
              </a:spcBef>
              <a:buClr>
                <a:schemeClr val="accent1"/>
              </a:buClr>
              <a:buSzPct val="75000"/>
              <a:defRPr/>
            </a:pPr>
            <a:r>
              <a:rPr lang="en-US" sz="2400" kern="0" dirty="0">
                <a:solidFill>
                  <a:schemeClr val="tx1"/>
                </a:solidFill>
                <a:latin typeface="+mn-lt"/>
              </a:rPr>
              <a:t>So A is 1.5 times faster than B</a:t>
            </a:r>
          </a:p>
        </p:txBody>
      </p:sp>
      <p:sp>
        <p:nvSpPr>
          <p:cNvPr id="5" name="Slide Number Placeholder 4"/>
          <p:cNvSpPr>
            <a:spLocks noGrp="1"/>
          </p:cNvSpPr>
          <p:nvPr>
            <p:ph type="sldNum" sz="quarter" idx="10"/>
          </p:nvPr>
        </p:nvSpPr>
        <p:spPr/>
        <p:txBody>
          <a:bodyPr/>
          <a:lstStyle/>
          <a:p>
            <a:fld id="{5DE0CC70-9BD5-7543-A524-72E5137DC4FD}" type="slidenum">
              <a:rPr lang="en-US" smtClean="0"/>
              <a:t>63</a:t>
            </a:fld>
            <a:endParaRPr 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4" grpId="0"/>
      <p:bldP spid="15"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Measuring Execution Time</a:t>
            </a:r>
            <a:endParaRPr lang="en-US" dirty="0"/>
          </a:p>
        </p:txBody>
      </p:sp>
      <p:sp>
        <p:nvSpPr>
          <p:cNvPr id="3" name="Content Placeholder 2"/>
          <p:cNvSpPr>
            <a:spLocks noGrp="1"/>
          </p:cNvSpPr>
          <p:nvPr>
            <p:ph idx="1"/>
          </p:nvPr>
        </p:nvSpPr>
        <p:spPr>
          <a:xfrm>
            <a:off x="533400" y="914400"/>
            <a:ext cx="8153400" cy="4640245"/>
          </a:xfrm>
        </p:spPr>
        <p:txBody>
          <a:bodyPr/>
          <a:lstStyle/>
          <a:p>
            <a:r>
              <a:rPr lang="en-US" sz="2800" dirty="0"/>
              <a:t>Elapsed time</a:t>
            </a:r>
          </a:p>
          <a:p>
            <a:pPr lvl="1">
              <a:lnSpc>
                <a:spcPct val="90000"/>
              </a:lnSpc>
            </a:pPr>
            <a:r>
              <a:rPr lang="en-US" sz="2400" dirty="0"/>
              <a:t>Total response time, including all aspects</a:t>
            </a:r>
          </a:p>
          <a:p>
            <a:pPr lvl="2">
              <a:lnSpc>
                <a:spcPct val="90000"/>
              </a:lnSpc>
            </a:pPr>
            <a:r>
              <a:rPr lang="en-US" sz="2000" dirty="0"/>
              <a:t>Processing, I/O, OS overhead, idle time</a:t>
            </a:r>
          </a:p>
          <a:p>
            <a:pPr lvl="1">
              <a:lnSpc>
                <a:spcPct val="90000"/>
              </a:lnSpc>
            </a:pPr>
            <a:r>
              <a:rPr lang="en-US" sz="2400" dirty="0"/>
              <a:t>Determines system performance</a:t>
            </a:r>
          </a:p>
          <a:p>
            <a:r>
              <a:rPr lang="en-US" sz="2800" dirty="0"/>
              <a:t>CPU time</a:t>
            </a:r>
          </a:p>
          <a:p>
            <a:pPr lvl="1">
              <a:lnSpc>
                <a:spcPct val="90000"/>
              </a:lnSpc>
            </a:pPr>
            <a:r>
              <a:rPr lang="en-US" sz="2400" dirty="0"/>
              <a:t>Time spent processing a given job</a:t>
            </a:r>
          </a:p>
          <a:p>
            <a:pPr lvl="2">
              <a:lnSpc>
                <a:spcPct val="90000"/>
              </a:lnSpc>
            </a:pPr>
            <a:r>
              <a:rPr lang="en-US" sz="2000" dirty="0"/>
              <a:t>Discounts I/O time, other jobs’ shares</a:t>
            </a:r>
          </a:p>
          <a:p>
            <a:pPr lvl="1">
              <a:lnSpc>
                <a:spcPct val="90000"/>
              </a:lnSpc>
            </a:pPr>
            <a:r>
              <a:rPr lang="en-US" sz="2400" dirty="0"/>
              <a:t>Comprises user CPU time and system CPU time</a:t>
            </a:r>
          </a:p>
          <a:p>
            <a:pPr lvl="1">
              <a:lnSpc>
                <a:spcPct val="90000"/>
              </a:lnSpc>
            </a:pPr>
            <a:r>
              <a:rPr lang="en-US" sz="2400" dirty="0"/>
              <a:t>Different programs are affected differently by CPU and system </a:t>
            </a:r>
            <a:r>
              <a:rPr lang="en-US" sz="2400" dirty="0" smtClean="0"/>
              <a:t>performance</a:t>
            </a:r>
            <a:endParaRPr lang="en-US" sz="2400" dirty="0"/>
          </a:p>
        </p:txBody>
      </p:sp>
      <p:sp>
        <p:nvSpPr>
          <p:cNvPr id="4" name="Slide Number Placeholder 3"/>
          <p:cNvSpPr>
            <a:spLocks noGrp="1"/>
          </p:cNvSpPr>
          <p:nvPr>
            <p:ph type="sldNum" sz="quarter" idx="10"/>
          </p:nvPr>
        </p:nvSpPr>
        <p:spPr/>
        <p:txBody>
          <a:bodyPr/>
          <a:lstStyle/>
          <a:p>
            <a:fld id="{5DE0CC70-9BD5-7543-A524-72E5137DC4FD}" type="slidenum">
              <a:rPr lang="en-US" smtClean="0"/>
              <a:t>64</a:t>
            </a:fld>
            <a:endParaRPr lang="en-US"/>
          </a:p>
        </p:txBody>
      </p:sp>
    </p:spTree>
    <p:extLst>
      <p:ext uri="{BB962C8B-B14F-4D97-AF65-F5344CB8AC3E}">
        <p14:creationId xmlns:p14="http://schemas.microsoft.com/office/powerpoint/2010/main" val="35864499"/>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CPU Clocking</a:t>
            </a:r>
            <a:endParaRPr lang="en-US" dirty="0"/>
          </a:p>
        </p:txBody>
      </p:sp>
      <p:sp>
        <p:nvSpPr>
          <p:cNvPr id="3" name="Content Placeholder 2"/>
          <p:cNvSpPr>
            <a:spLocks noGrp="1"/>
          </p:cNvSpPr>
          <p:nvPr>
            <p:ph idx="1"/>
          </p:nvPr>
        </p:nvSpPr>
        <p:spPr>
          <a:xfrm>
            <a:off x="533400" y="914400"/>
            <a:ext cx="8153400" cy="826893"/>
          </a:xfrm>
        </p:spPr>
        <p:txBody>
          <a:bodyPr/>
          <a:lstStyle/>
          <a:p>
            <a:r>
              <a:rPr lang="en-US" sz="2800" dirty="0"/>
              <a:t>Operation of digital hardware governed by a constant-rate </a:t>
            </a:r>
            <a:r>
              <a:rPr lang="en-US" sz="2800" dirty="0" smtClean="0"/>
              <a:t>clock</a:t>
            </a:r>
          </a:p>
        </p:txBody>
      </p:sp>
      <p:grpSp>
        <p:nvGrpSpPr>
          <p:cNvPr id="37" name="Group 36"/>
          <p:cNvGrpSpPr/>
          <p:nvPr/>
        </p:nvGrpSpPr>
        <p:grpSpPr>
          <a:xfrm>
            <a:off x="758878" y="1881979"/>
            <a:ext cx="7559675" cy="1939925"/>
            <a:chOff x="935831" y="2504281"/>
            <a:chExt cx="7559675" cy="1939925"/>
          </a:xfrm>
        </p:grpSpPr>
        <p:sp>
          <p:nvSpPr>
            <p:cNvPr id="4" name="Line 2"/>
            <p:cNvSpPr>
              <a:spLocks noChangeShapeType="1"/>
            </p:cNvSpPr>
            <p:nvPr/>
          </p:nvSpPr>
          <p:spPr bwMode="auto">
            <a:xfrm>
              <a:off x="2878931" y="2717006"/>
              <a:ext cx="1728787" cy="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algn="l" rtl="0" eaLnBrk="0" fontAlgn="base" hangingPunct="0">
                <a:spcBef>
                  <a:spcPct val="0"/>
                </a:spcBef>
                <a:spcAft>
                  <a:spcPct val="0"/>
                </a:spcAft>
                <a:defRPr kern="1200">
                  <a:solidFill>
                    <a:schemeClr val="tx1"/>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endParaRPr lang="en-US"/>
            </a:p>
          </p:txBody>
        </p:sp>
        <p:sp>
          <p:nvSpPr>
            <p:cNvPr id="5" name="Line 3"/>
            <p:cNvSpPr>
              <a:spLocks noChangeShapeType="1"/>
            </p:cNvSpPr>
            <p:nvPr/>
          </p:nvSpPr>
          <p:spPr bwMode="auto">
            <a:xfrm>
              <a:off x="2878931" y="2788443"/>
              <a:ext cx="0" cy="1655763"/>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algn="l" rtl="0" eaLnBrk="0" fontAlgn="base" hangingPunct="0">
                <a:spcBef>
                  <a:spcPct val="0"/>
                </a:spcBef>
                <a:spcAft>
                  <a:spcPct val="0"/>
                </a:spcAft>
                <a:defRPr kern="1200">
                  <a:solidFill>
                    <a:schemeClr val="tx1"/>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endParaRPr lang="en-US"/>
            </a:p>
          </p:txBody>
        </p:sp>
        <p:sp>
          <p:nvSpPr>
            <p:cNvPr id="6" name="Line 4"/>
            <p:cNvSpPr>
              <a:spLocks noChangeShapeType="1"/>
            </p:cNvSpPr>
            <p:nvPr/>
          </p:nvSpPr>
          <p:spPr bwMode="auto">
            <a:xfrm>
              <a:off x="4607718" y="2788443"/>
              <a:ext cx="0" cy="1655763"/>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algn="l" rtl="0" eaLnBrk="0" fontAlgn="base" hangingPunct="0">
                <a:spcBef>
                  <a:spcPct val="0"/>
                </a:spcBef>
                <a:spcAft>
                  <a:spcPct val="0"/>
                </a:spcAft>
                <a:defRPr kern="1200">
                  <a:solidFill>
                    <a:schemeClr val="tx1"/>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endParaRPr lang="en-US"/>
            </a:p>
          </p:txBody>
        </p:sp>
        <p:sp>
          <p:nvSpPr>
            <p:cNvPr id="7" name="Line 5"/>
            <p:cNvSpPr>
              <a:spLocks noChangeShapeType="1"/>
            </p:cNvSpPr>
            <p:nvPr/>
          </p:nvSpPr>
          <p:spPr bwMode="auto">
            <a:xfrm>
              <a:off x="6334918" y="2788443"/>
              <a:ext cx="0" cy="1655763"/>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algn="l" rtl="0" eaLnBrk="0" fontAlgn="base" hangingPunct="0">
                <a:spcBef>
                  <a:spcPct val="0"/>
                </a:spcBef>
                <a:spcAft>
                  <a:spcPct val="0"/>
                </a:spcAft>
                <a:defRPr kern="1200">
                  <a:solidFill>
                    <a:schemeClr val="tx1"/>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endParaRPr lang="en-US"/>
            </a:p>
          </p:txBody>
        </p:sp>
        <p:sp>
          <p:nvSpPr>
            <p:cNvPr id="8" name="Line 6"/>
            <p:cNvSpPr>
              <a:spLocks noChangeShapeType="1"/>
            </p:cNvSpPr>
            <p:nvPr/>
          </p:nvSpPr>
          <p:spPr bwMode="auto">
            <a:xfrm>
              <a:off x="8063706" y="2788443"/>
              <a:ext cx="0" cy="1655763"/>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algn="l" rtl="0" eaLnBrk="0" fontAlgn="base" hangingPunct="0">
                <a:spcBef>
                  <a:spcPct val="0"/>
                </a:spcBef>
                <a:spcAft>
                  <a:spcPct val="0"/>
                </a:spcAft>
                <a:defRPr kern="1200">
                  <a:solidFill>
                    <a:schemeClr val="tx1"/>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endParaRPr lang="en-US"/>
            </a:p>
          </p:txBody>
        </p:sp>
        <p:sp>
          <p:nvSpPr>
            <p:cNvPr id="9" name="Line 10"/>
            <p:cNvSpPr>
              <a:spLocks noChangeShapeType="1"/>
            </p:cNvSpPr>
            <p:nvPr/>
          </p:nvSpPr>
          <p:spPr bwMode="auto">
            <a:xfrm>
              <a:off x="2878931" y="2932906"/>
              <a:ext cx="863600"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algn="l" rtl="0" eaLnBrk="0" fontAlgn="base" hangingPunct="0">
                <a:spcBef>
                  <a:spcPct val="0"/>
                </a:spcBef>
                <a:spcAft>
                  <a:spcPct val="0"/>
                </a:spcAft>
                <a:defRPr kern="1200">
                  <a:solidFill>
                    <a:schemeClr val="tx1"/>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endParaRPr lang="en-US"/>
            </a:p>
          </p:txBody>
        </p:sp>
        <p:sp>
          <p:nvSpPr>
            <p:cNvPr id="10" name="Line 11"/>
            <p:cNvSpPr>
              <a:spLocks noChangeShapeType="1"/>
            </p:cNvSpPr>
            <p:nvPr/>
          </p:nvSpPr>
          <p:spPr bwMode="auto">
            <a:xfrm>
              <a:off x="2878931" y="2932906"/>
              <a:ext cx="0" cy="287337"/>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algn="l" rtl="0" eaLnBrk="0" fontAlgn="base" hangingPunct="0">
                <a:spcBef>
                  <a:spcPct val="0"/>
                </a:spcBef>
                <a:spcAft>
                  <a:spcPct val="0"/>
                </a:spcAft>
                <a:defRPr kern="1200">
                  <a:solidFill>
                    <a:schemeClr val="tx1"/>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endParaRPr lang="en-US"/>
            </a:p>
          </p:txBody>
        </p:sp>
        <p:sp>
          <p:nvSpPr>
            <p:cNvPr id="11" name="Line 12"/>
            <p:cNvSpPr>
              <a:spLocks noChangeShapeType="1"/>
            </p:cNvSpPr>
            <p:nvPr/>
          </p:nvSpPr>
          <p:spPr bwMode="auto">
            <a:xfrm>
              <a:off x="3742531" y="2932906"/>
              <a:ext cx="0" cy="287337"/>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algn="l" rtl="0" eaLnBrk="0" fontAlgn="base" hangingPunct="0">
                <a:spcBef>
                  <a:spcPct val="0"/>
                </a:spcBef>
                <a:spcAft>
                  <a:spcPct val="0"/>
                </a:spcAft>
                <a:defRPr kern="1200">
                  <a:solidFill>
                    <a:schemeClr val="tx1"/>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endParaRPr lang="en-US"/>
            </a:p>
          </p:txBody>
        </p:sp>
        <p:sp>
          <p:nvSpPr>
            <p:cNvPr id="12" name="Line 13"/>
            <p:cNvSpPr>
              <a:spLocks noChangeShapeType="1"/>
            </p:cNvSpPr>
            <p:nvPr/>
          </p:nvSpPr>
          <p:spPr bwMode="auto">
            <a:xfrm>
              <a:off x="3742531" y="3220243"/>
              <a:ext cx="863600"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algn="l" rtl="0" eaLnBrk="0" fontAlgn="base" hangingPunct="0">
                <a:spcBef>
                  <a:spcPct val="0"/>
                </a:spcBef>
                <a:spcAft>
                  <a:spcPct val="0"/>
                </a:spcAft>
                <a:defRPr kern="1200">
                  <a:solidFill>
                    <a:schemeClr val="tx1"/>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endParaRPr lang="en-US"/>
            </a:p>
          </p:txBody>
        </p:sp>
        <p:sp>
          <p:nvSpPr>
            <p:cNvPr id="13" name="Line 14"/>
            <p:cNvSpPr>
              <a:spLocks noChangeShapeType="1"/>
            </p:cNvSpPr>
            <p:nvPr/>
          </p:nvSpPr>
          <p:spPr bwMode="auto">
            <a:xfrm>
              <a:off x="2591593" y="3220243"/>
              <a:ext cx="287338"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algn="l" rtl="0" eaLnBrk="0" fontAlgn="base" hangingPunct="0">
                <a:spcBef>
                  <a:spcPct val="0"/>
                </a:spcBef>
                <a:spcAft>
                  <a:spcPct val="0"/>
                </a:spcAft>
                <a:defRPr kern="1200">
                  <a:solidFill>
                    <a:schemeClr val="tx1"/>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endParaRPr lang="en-US"/>
            </a:p>
          </p:txBody>
        </p:sp>
        <p:sp>
          <p:nvSpPr>
            <p:cNvPr id="14" name="Line 15"/>
            <p:cNvSpPr>
              <a:spLocks noChangeShapeType="1"/>
            </p:cNvSpPr>
            <p:nvPr/>
          </p:nvSpPr>
          <p:spPr bwMode="auto">
            <a:xfrm>
              <a:off x="4607718" y="2932906"/>
              <a:ext cx="863600"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algn="l" rtl="0" eaLnBrk="0" fontAlgn="base" hangingPunct="0">
                <a:spcBef>
                  <a:spcPct val="0"/>
                </a:spcBef>
                <a:spcAft>
                  <a:spcPct val="0"/>
                </a:spcAft>
                <a:defRPr kern="1200">
                  <a:solidFill>
                    <a:schemeClr val="tx1"/>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endParaRPr lang="en-US"/>
            </a:p>
          </p:txBody>
        </p:sp>
        <p:sp>
          <p:nvSpPr>
            <p:cNvPr id="15" name="Line 16"/>
            <p:cNvSpPr>
              <a:spLocks noChangeShapeType="1"/>
            </p:cNvSpPr>
            <p:nvPr/>
          </p:nvSpPr>
          <p:spPr bwMode="auto">
            <a:xfrm>
              <a:off x="4607718" y="2932906"/>
              <a:ext cx="0" cy="287337"/>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algn="l" rtl="0" eaLnBrk="0" fontAlgn="base" hangingPunct="0">
                <a:spcBef>
                  <a:spcPct val="0"/>
                </a:spcBef>
                <a:spcAft>
                  <a:spcPct val="0"/>
                </a:spcAft>
                <a:defRPr kern="1200">
                  <a:solidFill>
                    <a:schemeClr val="tx1"/>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endParaRPr lang="en-US"/>
            </a:p>
          </p:txBody>
        </p:sp>
        <p:sp>
          <p:nvSpPr>
            <p:cNvPr id="16" name="Line 17"/>
            <p:cNvSpPr>
              <a:spLocks noChangeShapeType="1"/>
            </p:cNvSpPr>
            <p:nvPr/>
          </p:nvSpPr>
          <p:spPr bwMode="auto">
            <a:xfrm>
              <a:off x="5471318" y="2932906"/>
              <a:ext cx="0" cy="287337"/>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algn="l" rtl="0" eaLnBrk="0" fontAlgn="base" hangingPunct="0">
                <a:spcBef>
                  <a:spcPct val="0"/>
                </a:spcBef>
                <a:spcAft>
                  <a:spcPct val="0"/>
                </a:spcAft>
                <a:defRPr kern="1200">
                  <a:solidFill>
                    <a:schemeClr val="tx1"/>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endParaRPr lang="en-US"/>
            </a:p>
          </p:txBody>
        </p:sp>
        <p:sp>
          <p:nvSpPr>
            <p:cNvPr id="17" name="Line 18"/>
            <p:cNvSpPr>
              <a:spLocks noChangeShapeType="1"/>
            </p:cNvSpPr>
            <p:nvPr/>
          </p:nvSpPr>
          <p:spPr bwMode="auto">
            <a:xfrm>
              <a:off x="5471318" y="3220243"/>
              <a:ext cx="863600"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algn="l" rtl="0" eaLnBrk="0" fontAlgn="base" hangingPunct="0">
                <a:spcBef>
                  <a:spcPct val="0"/>
                </a:spcBef>
                <a:spcAft>
                  <a:spcPct val="0"/>
                </a:spcAft>
                <a:defRPr kern="1200">
                  <a:solidFill>
                    <a:schemeClr val="tx1"/>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endParaRPr lang="en-US"/>
            </a:p>
          </p:txBody>
        </p:sp>
        <p:sp>
          <p:nvSpPr>
            <p:cNvPr id="18" name="Line 19"/>
            <p:cNvSpPr>
              <a:spLocks noChangeShapeType="1"/>
            </p:cNvSpPr>
            <p:nvPr/>
          </p:nvSpPr>
          <p:spPr bwMode="auto">
            <a:xfrm>
              <a:off x="6334918" y="2932906"/>
              <a:ext cx="863600"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algn="l" rtl="0" eaLnBrk="0" fontAlgn="base" hangingPunct="0">
                <a:spcBef>
                  <a:spcPct val="0"/>
                </a:spcBef>
                <a:spcAft>
                  <a:spcPct val="0"/>
                </a:spcAft>
                <a:defRPr kern="1200">
                  <a:solidFill>
                    <a:schemeClr val="tx1"/>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endParaRPr lang="en-US"/>
            </a:p>
          </p:txBody>
        </p:sp>
        <p:sp>
          <p:nvSpPr>
            <p:cNvPr id="19" name="Line 20"/>
            <p:cNvSpPr>
              <a:spLocks noChangeShapeType="1"/>
            </p:cNvSpPr>
            <p:nvPr/>
          </p:nvSpPr>
          <p:spPr bwMode="auto">
            <a:xfrm>
              <a:off x="6334918" y="2932906"/>
              <a:ext cx="0" cy="287337"/>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algn="l" rtl="0" eaLnBrk="0" fontAlgn="base" hangingPunct="0">
                <a:spcBef>
                  <a:spcPct val="0"/>
                </a:spcBef>
                <a:spcAft>
                  <a:spcPct val="0"/>
                </a:spcAft>
                <a:defRPr kern="1200">
                  <a:solidFill>
                    <a:schemeClr val="tx1"/>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endParaRPr lang="en-US"/>
            </a:p>
          </p:txBody>
        </p:sp>
        <p:sp>
          <p:nvSpPr>
            <p:cNvPr id="20" name="Line 21"/>
            <p:cNvSpPr>
              <a:spLocks noChangeShapeType="1"/>
            </p:cNvSpPr>
            <p:nvPr/>
          </p:nvSpPr>
          <p:spPr bwMode="auto">
            <a:xfrm>
              <a:off x="7198518" y="2932906"/>
              <a:ext cx="0" cy="287337"/>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algn="l" rtl="0" eaLnBrk="0" fontAlgn="base" hangingPunct="0">
                <a:spcBef>
                  <a:spcPct val="0"/>
                </a:spcBef>
                <a:spcAft>
                  <a:spcPct val="0"/>
                </a:spcAft>
                <a:defRPr kern="1200">
                  <a:solidFill>
                    <a:schemeClr val="tx1"/>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endParaRPr lang="en-US"/>
            </a:p>
          </p:txBody>
        </p:sp>
        <p:sp>
          <p:nvSpPr>
            <p:cNvPr id="21" name="Line 22"/>
            <p:cNvSpPr>
              <a:spLocks noChangeShapeType="1"/>
            </p:cNvSpPr>
            <p:nvPr/>
          </p:nvSpPr>
          <p:spPr bwMode="auto">
            <a:xfrm>
              <a:off x="7198518" y="3220243"/>
              <a:ext cx="863600"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algn="l" rtl="0" eaLnBrk="0" fontAlgn="base" hangingPunct="0">
                <a:spcBef>
                  <a:spcPct val="0"/>
                </a:spcBef>
                <a:spcAft>
                  <a:spcPct val="0"/>
                </a:spcAft>
                <a:defRPr kern="1200">
                  <a:solidFill>
                    <a:schemeClr val="tx1"/>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endParaRPr lang="en-US"/>
            </a:p>
          </p:txBody>
        </p:sp>
        <p:sp>
          <p:nvSpPr>
            <p:cNvPr id="22" name="Line 23"/>
            <p:cNvSpPr>
              <a:spLocks noChangeShapeType="1"/>
            </p:cNvSpPr>
            <p:nvPr/>
          </p:nvSpPr>
          <p:spPr bwMode="auto">
            <a:xfrm>
              <a:off x="8063706" y="2932906"/>
              <a:ext cx="0" cy="287337"/>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algn="l" rtl="0" eaLnBrk="0" fontAlgn="base" hangingPunct="0">
                <a:spcBef>
                  <a:spcPct val="0"/>
                </a:spcBef>
                <a:spcAft>
                  <a:spcPct val="0"/>
                </a:spcAft>
                <a:defRPr kern="1200">
                  <a:solidFill>
                    <a:schemeClr val="tx1"/>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endParaRPr lang="en-US"/>
            </a:p>
          </p:txBody>
        </p:sp>
        <p:sp>
          <p:nvSpPr>
            <p:cNvPr id="23" name="Line 24"/>
            <p:cNvSpPr>
              <a:spLocks noChangeShapeType="1"/>
            </p:cNvSpPr>
            <p:nvPr/>
          </p:nvSpPr>
          <p:spPr bwMode="auto">
            <a:xfrm>
              <a:off x="8063706" y="2932906"/>
              <a:ext cx="287337"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algn="l" rtl="0" eaLnBrk="0" fontAlgn="base" hangingPunct="0">
                <a:spcBef>
                  <a:spcPct val="0"/>
                </a:spcBef>
                <a:spcAft>
                  <a:spcPct val="0"/>
                </a:spcAft>
                <a:defRPr kern="1200">
                  <a:solidFill>
                    <a:schemeClr val="tx1"/>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endParaRPr lang="en-US"/>
            </a:p>
          </p:txBody>
        </p:sp>
        <p:sp>
          <p:nvSpPr>
            <p:cNvPr id="24" name="Freeform 23"/>
            <p:cNvSpPr>
              <a:spLocks/>
            </p:cNvSpPr>
            <p:nvPr/>
          </p:nvSpPr>
          <p:spPr bwMode="auto">
            <a:xfrm>
              <a:off x="4463256" y="4012406"/>
              <a:ext cx="288925" cy="287337"/>
            </a:xfrm>
            <a:custGeom>
              <a:avLst/>
              <a:gdLst>
                <a:gd name="T0" fmla="*/ 0 w 182"/>
                <a:gd name="T1" fmla="*/ 91 h 181"/>
                <a:gd name="T2" fmla="*/ 46 w 182"/>
                <a:gd name="T3" fmla="*/ 0 h 181"/>
                <a:gd name="T4" fmla="*/ 136 w 182"/>
                <a:gd name="T5" fmla="*/ 0 h 181"/>
                <a:gd name="T6" fmla="*/ 182 w 182"/>
                <a:gd name="T7" fmla="*/ 91 h 181"/>
                <a:gd name="T8" fmla="*/ 136 w 182"/>
                <a:gd name="T9" fmla="*/ 181 h 181"/>
                <a:gd name="T10" fmla="*/ 46 w 182"/>
                <a:gd name="T11" fmla="*/ 181 h 181"/>
                <a:gd name="T12" fmla="*/ 0 w 182"/>
                <a:gd name="T13" fmla="*/ 91 h 181"/>
              </a:gdLst>
              <a:ahLst/>
              <a:cxnLst>
                <a:cxn ang="0">
                  <a:pos x="T0" y="T1"/>
                </a:cxn>
                <a:cxn ang="0">
                  <a:pos x="T2" y="T3"/>
                </a:cxn>
                <a:cxn ang="0">
                  <a:pos x="T4" y="T5"/>
                </a:cxn>
                <a:cxn ang="0">
                  <a:pos x="T6" y="T7"/>
                </a:cxn>
                <a:cxn ang="0">
                  <a:pos x="T8" y="T9"/>
                </a:cxn>
                <a:cxn ang="0">
                  <a:pos x="T10" y="T11"/>
                </a:cxn>
                <a:cxn ang="0">
                  <a:pos x="T12" y="T13"/>
                </a:cxn>
              </a:cxnLst>
              <a:rect l="0" t="0" r="r" b="b"/>
              <a:pathLst>
                <a:path w="182" h="181">
                  <a:moveTo>
                    <a:pt x="0" y="91"/>
                  </a:moveTo>
                  <a:lnTo>
                    <a:pt x="46" y="0"/>
                  </a:lnTo>
                  <a:lnTo>
                    <a:pt x="136" y="0"/>
                  </a:lnTo>
                  <a:lnTo>
                    <a:pt x="182" y="91"/>
                  </a:lnTo>
                  <a:lnTo>
                    <a:pt x="136" y="181"/>
                  </a:lnTo>
                  <a:lnTo>
                    <a:pt x="46" y="181"/>
                  </a:lnTo>
                  <a:lnTo>
                    <a:pt x="0" y="91"/>
                  </a:lnTo>
                  <a:close/>
                </a:path>
              </a:pathLst>
            </a:cu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algn="l" rtl="0" eaLnBrk="0" fontAlgn="base" hangingPunct="0">
                <a:spcBef>
                  <a:spcPct val="0"/>
                </a:spcBef>
                <a:spcAft>
                  <a:spcPct val="0"/>
                </a:spcAft>
                <a:defRPr kern="1200">
                  <a:solidFill>
                    <a:schemeClr val="tx1"/>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endParaRPr lang="en-US"/>
            </a:p>
          </p:txBody>
        </p:sp>
        <p:sp>
          <p:nvSpPr>
            <p:cNvPr id="25" name="Freeform 24"/>
            <p:cNvSpPr>
              <a:spLocks/>
            </p:cNvSpPr>
            <p:nvPr/>
          </p:nvSpPr>
          <p:spPr bwMode="auto">
            <a:xfrm>
              <a:off x="6192043" y="4012406"/>
              <a:ext cx="288925" cy="287337"/>
            </a:xfrm>
            <a:custGeom>
              <a:avLst/>
              <a:gdLst>
                <a:gd name="T0" fmla="*/ 0 w 182"/>
                <a:gd name="T1" fmla="*/ 91 h 181"/>
                <a:gd name="T2" fmla="*/ 46 w 182"/>
                <a:gd name="T3" fmla="*/ 0 h 181"/>
                <a:gd name="T4" fmla="*/ 136 w 182"/>
                <a:gd name="T5" fmla="*/ 0 h 181"/>
                <a:gd name="T6" fmla="*/ 182 w 182"/>
                <a:gd name="T7" fmla="*/ 91 h 181"/>
                <a:gd name="T8" fmla="*/ 136 w 182"/>
                <a:gd name="T9" fmla="*/ 181 h 181"/>
                <a:gd name="T10" fmla="*/ 46 w 182"/>
                <a:gd name="T11" fmla="*/ 181 h 181"/>
                <a:gd name="T12" fmla="*/ 0 w 182"/>
                <a:gd name="T13" fmla="*/ 91 h 181"/>
              </a:gdLst>
              <a:ahLst/>
              <a:cxnLst>
                <a:cxn ang="0">
                  <a:pos x="T0" y="T1"/>
                </a:cxn>
                <a:cxn ang="0">
                  <a:pos x="T2" y="T3"/>
                </a:cxn>
                <a:cxn ang="0">
                  <a:pos x="T4" y="T5"/>
                </a:cxn>
                <a:cxn ang="0">
                  <a:pos x="T6" y="T7"/>
                </a:cxn>
                <a:cxn ang="0">
                  <a:pos x="T8" y="T9"/>
                </a:cxn>
                <a:cxn ang="0">
                  <a:pos x="T10" y="T11"/>
                </a:cxn>
                <a:cxn ang="0">
                  <a:pos x="T12" y="T13"/>
                </a:cxn>
              </a:cxnLst>
              <a:rect l="0" t="0" r="r" b="b"/>
              <a:pathLst>
                <a:path w="182" h="181">
                  <a:moveTo>
                    <a:pt x="0" y="91"/>
                  </a:moveTo>
                  <a:lnTo>
                    <a:pt x="46" y="0"/>
                  </a:lnTo>
                  <a:lnTo>
                    <a:pt x="136" y="0"/>
                  </a:lnTo>
                  <a:lnTo>
                    <a:pt x="182" y="91"/>
                  </a:lnTo>
                  <a:lnTo>
                    <a:pt x="136" y="181"/>
                  </a:lnTo>
                  <a:lnTo>
                    <a:pt x="46" y="181"/>
                  </a:lnTo>
                  <a:lnTo>
                    <a:pt x="0" y="91"/>
                  </a:lnTo>
                  <a:close/>
                </a:path>
              </a:pathLst>
            </a:cu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algn="l" rtl="0" eaLnBrk="0" fontAlgn="base" hangingPunct="0">
                <a:spcBef>
                  <a:spcPct val="0"/>
                </a:spcBef>
                <a:spcAft>
                  <a:spcPct val="0"/>
                </a:spcAft>
                <a:defRPr kern="1200">
                  <a:solidFill>
                    <a:schemeClr val="tx1"/>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endParaRPr lang="en-US"/>
            </a:p>
          </p:txBody>
        </p:sp>
        <p:sp>
          <p:nvSpPr>
            <p:cNvPr id="26" name="Freeform 25"/>
            <p:cNvSpPr>
              <a:spLocks/>
            </p:cNvSpPr>
            <p:nvPr/>
          </p:nvSpPr>
          <p:spPr bwMode="auto">
            <a:xfrm>
              <a:off x="7919243" y="4012406"/>
              <a:ext cx="288925" cy="287337"/>
            </a:xfrm>
            <a:custGeom>
              <a:avLst/>
              <a:gdLst>
                <a:gd name="T0" fmla="*/ 0 w 182"/>
                <a:gd name="T1" fmla="*/ 91 h 181"/>
                <a:gd name="T2" fmla="*/ 46 w 182"/>
                <a:gd name="T3" fmla="*/ 0 h 181"/>
                <a:gd name="T4" fmla="*/ 136 w 182"/>
                <a:gd name="T5" fmla="*/ 0 h 181"/>
                <a:gd name="T6" fmla="*/ 182 w 182"/>
                <a:gd name="T7" fmla="*/ 91 h 181"/>
                <a:gd name="T8" fmla="*/ 136 w 182"/>
                <a:gd name="T9" fmla="*/ 181 h 181"/>
                <a:gd name="T10" fmla="*/ 46 w 182"/>
                <a:gd name="T11" fmla="*/ 181 h 181"/>
                <a:gd name="T12" fmla="*/ 0 w 182"/>
                <a:gd name="T13" fmla="*/ 91 h 181"/>
              </a:gdLst>
              <a:ahLst/>
              <a:cxnLst>
                <a:cxn ang="0">
                  <a:pos x="T0" y="T1"/>
                </a:cxn>
                <a:cxn ang="0">
                  <a:pos x="T2" y="T3"/>
                </a:cxn>
                <a:cxn ang="0">
                  <a:pos x="T4" y="T5"/>
                </a:cxn>
                <a:cxn ang="0">
                  <a:pos x="T6" y="T7"/>
                </a:cxn>
                <a:cxn ang="0">
                  <a:pos x="T8" y="T9"/>
                </a:cxn>
                <a:cxn ang="0">
                  <a:pos x="T10" y="T11"/>
                </a:cxn>
                <a:cxn ang="0">
                  <a:pos x="T12" y="T13"/>
                </a:cxn>
              </a:cxnLst>
              <a:rect l="0" t="0" r="r" b="b"/>
              <a:pathLst>
                <a:path w="182" h="181">
                  <a:moveTo>
                    <a:pt x="0" y="91"/>
                  </a:moveTo>
                  <a:lnTo>
                    <a:pt x="46" y="0"/>
                  </a:lnTo>
                  <a:lnTo>
                    <a:pt x="136" y="0"/>
                  </a:lnTo>
                  <a:lnTo>
                    <a:pt x="182" y="91"/>
                  </a:lnTo>
                  <a:lnTo>
                    <a:pt x="136" y="181"/>
                  </a:lnTo>
                  <a:lnTo>
                    <a:pt x="46" y="181"/>
                  </a:lnTo>
                  <a:lnTo>
                    <a:pt x="0" y="91"/>
                  </a:lnTo>
                  <a:close/>
                </a:path>
              </a:pathLst>
            </a:cu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algn="l" rtl="0" eaLnBrk="0" fontAlgn="base" hangingPunct="0">
                <a:spcBef>
                  <a:spcPct val="0"/>
                </a:spcBef>
                <a:spcAft>
                  <a:spcPct val="0"/>
                </a:spcAft>
                <a:defRPr kern="1200">
                  <a:solidFill>
                    <a:schemeClr val="tx1"/>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endParaRPr lang="en-US"/>
            </a:p>
          </p:txBody>
        </p:sp>
        <p:sp>
          <p:nvSpPr>
            <p:cNvPr id="27" name="Line 28"/>
            <p:cNvSpPr>
              <a:spLocks noChangeShapeType="1"/>
            </p:cNvSpPr>
            <p:nvPr/>
          </p:nvSpPr>
          <p:spPr bwMode="auto">
            <a:xfrm>
              <a:off x="2591593" y="4444206"/>
              <a:ext cx="5903913"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algn="l" rtl="0" eaLnBrk="0" fontAlgn="base" hangingPunct="0">
                <a:spcBef>
                  <a:spcPct val="0"/>
                </a:spcBef>
                <a:spcAft>
                  <a:spcPct val="0"/>
                </a:spcAft>
                <a:defRPr kern="1200">
                  <a:solidFill>
                    <a:schemeClr val="tx1"/>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endParaRPr lang="en-US"/>
            </a:p>
          </p:txBody>
        </p:sp>
        <p:sp>
          <p:nvSpPr>
            <p:cNvPr id="28" name="Line 29"/>
            <p:cNvSpPr>
              <a:spLocks noChangeShapeType="1"/>
            </p:cNvSpPr>
            <p:nvPr/>
          </p:nvSpPr>
          <p:spPr bwMode="auto">
            <a:xfrm flipV="1">
              <a:off x="2591593" y="2788443"/>
              <a:ext cx="0" cy="165576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algn="l" rtl="0" eaLnBrk="0" fontAlgn="base" hangingPunct="0">
                <a:spcBef>
                  <a:spcPct val="0"/>
                </a:spcBef>
                <a:spcAft>
                  <a:spcPct val="0"/>
                </a:spcAft>
                <a:defRPr kern="1200">
                  <a:solidFill>
                    <a:schemeClr val="tx1"/>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endParaRPr lang="en-US"/>
            </a:p>
          </p:txBody>
        </p:sp>
        <p:sp>
          <p:nvSpPr>
            <p:cNvPr id="29" name="Text Box 30"/>
            <p:cNvSpPr txBox="1">
              <a:spLocks noChangeArrowheads="1"/>
            </p:cNvSpPr>
            <p:nvPr/>
          </p:nvSpPr>
          <p:spPr bwMode="auto">
            <a:xfrm>
              <a:off x="935831" y="2937668"/>
              <a:ext cx="14478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l" rtl="0" eaLnBrk="0" fontAlgn="base" hangingPunct="0">
                <a:spcBef>
                  <a:spcPct val="0"/>
                </a:spcBef>
                <a:spcAft>
                  <a:spcPct val="0"/>
                </a:spcAft>
                <a:defRPr kern="1200">
                  <a:solidFill>
                    <a:schemeClr val="tx1"/>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r>
                <a:rPr lang="en-US" sz="1600" dirty="0"/>
                <a:t>Clock (cycles)</a:t>
              </a:r>
              <a:endParaRPr lang="en-AU" sz="1600" dirty="0"/>
            </a:p>
          </p:txBody>
        </p:sp>
        <p:sp>
          <p:nvSpPr>
            <p:cNvPr id="30" name="Text Box 31"/>
            <p:cNvSpPr txBox="1">
              <a:spLocks noChangeArrowheads="1"/>
            </p:cNvSpPr>
            <p:nvPr/>
          </p:nvSpPr>
          <p:spPr bwMode="auto">
            <a:xfrm>
              <a:off x="935831" y="3369468"/>
              <a:ext cx="1685925" cy="58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l" rtl="0" eaLnBrk="0" fontAlgn="base" hangingPunct="0">
                <a:spcBef>
                  <a:spcPct val="0"/>
                </a:spcBef>
                <a:spcAft>
                  <a:spcPct val="0"/>
                </a:spcAft>
                <a:defRPr kern="1200">
                  <a:solidFill>
                    <a:schemeClr val="tx1"/>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r>
                <a:rPr lang="en-US" sz="1600"/>
                <a:t>Data transfer</a:t>
              </a:r>
              <a:br>
                <a:rPr lang="en-US" sz="1600"/>
              </a:br>
              <a:r>
                <a:rPr lang="en-US" sz="1600"/>
                <a:t>and computation</a:t>
              </a:r>
              <a:endParaRPr lang="en-AU" sz="1600"/>
            </a:p>
          </p:txBody>
        </p:sp>
        <p:sp>
          <p:nvSpPr>
            <p:cNvPr id="31" name="Text Box 32"/>
            <p:cNvSpPr txBox="1">
              <a:spLocks noChangeArrowheads="1"/>
            </p:cNvSpPr>
            <p:nvPr/>
          </p:nvSpPr>
          <p:spPr bwMode="auto">
            <a:xfrm>
              <a:off x="935831" y="4017168"/>
              <a:ext cx="133667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l" rtl="0" eaLnBrk="0" fontAlgn="base" hangingPunct="0">
                <a:spcBef>
                  <a:spcPct val="0"/>
                </a:spcBef>
                <a:spcAft>
                  <a:spcPct val="0"/>
                </a:spcAft>
                <a:defRPr kern="1200">
                  <a:solidFill>
                    <a:schemeClr val="tx1"/>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r>
                <a:rPr lang="en-US" sz="1600"/>
                <a:t>Update state</a:t>
              </a:r>
              <a:endParaRPr lang="en-AU" sz="1600"/>
            </a:p>
          </p:txBody>
        </p:sp>
        <p:sp>
          <p:nvSpPr>
            <p:cNvPr id="32" name="Rectangle 31"/>
            <p:cNvSpPr>
              <a:spLocks noChangeArrowheads="1"/>
            </p:cNvSpPr>
            <p:nvPr/>
          </p:nvSpPr>
          <p:spPr bwMode="auto">
            <a:xfrm>
              <a:off x="3167856" y="2643981"/>
              <a:ext cx="1150937" cy="14446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endParaRPr lang="en-US"/>
            </a:p>
          </p:txBody>
        </p:sp>
        <p:sp>
          <p:nvSpPr>
            <p:cNvPr id="33" name="Text Box 34"/>
            <p:cNvSpPr txBox="1">
              <a:spLocks noChangeArrowheads="1"/>
            </p:cNvSpPr>
            <p:nvPr/>
          </p:nvSpPr>
          <p:spPr bwMode="auto">
            <a:xfrm>
              <a:off x="3094831" y="2504281"/>
              <a:ext cx="131127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l" rtl="0" eaLnBrk="0" fontAlgn="base" hangingPunct="0">
                <a:spcBef>
                  <a:spcPct val="0"/>
                </a:spcBef>
                <a:spcAft>
                  <a:spcPct val="0"/>
                </a:spcAft>
                <a:defRPr kern="1200">
                  <a:solidFill>
                    <a:schemeClr val="tx1"/>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r>
                <a:rPr lang="en-US" sz="1600"/>
                <a:t>Clock period</a:t>
              </a:r>
              <a:endParaRPr lang="en-AU" sz="1600"/>
            </a:p>
          </p:txBody>
        </p:sp>
        <p:sp>
          <p:nvSpPr>
            <p:cNvPr id="34" name="Freeform 33"/>
            <p:cNvSpPr>
              <a:spLocks/>
            </p:cNvSpPr>
            <p:nvPr/>
          </p:nvSpPr>
          <p:spPr bwMode="auto">
            <a:xfrm>
              <a:off x="4607718" y="3507581"/>
              <a:ext cx="1727200" cy="287337"/>
            </a:xfrm>
            <a:custGeom>
              <a:avLst/>
              <a:gdLst>
                <a:gd name="T0" fmla="*/ 0 w 1088"/>
                <a:gd name="T1" fmla="*/ 90 h 181"/>
                <a:gd name="T2" fmla="*/ 45 w 1088"/>
                <a:gd name="T3" fmla="*/ 0 h 181"/>
                <a:gd name="T4" fmla="*/ 1043 w 1088"/>
                <a:gd name="T5" fmla="*/ 0 h 181"/>
                <a:gd name="T6" fmla="*/ 1088 w 1088"/>
                <a:gd name="T7" fmla="*/ 90 h 181"/>
                <a:gd name="T8" fmla="*/ 1043 w 1088"/>
                <a:gd name="T9" fmla="*/ 181 h 181"/>
                <a:gd name="T10" fmla="*/ 45 w 1088"/>
                <a:gd name="T11" fmla="*/ 181 h 181"/>
                <a:gd name="T12" fmla="*/ 0 w 1088"/>
                <a:gd name="T13" fmla="*/ 90 h 181"/>
              </a:gdLst>
              <a:ahLst/>
              <a:cxnLst>
                <a:cxn ang="0">
                  <a:pos x="T0" y="T1"/>
                </a:cxn>
                <a:cxn ang="0">
                  <a:pos x="T2" y="T3"/>
                </a:cxn>
                <a:cxn ang="0">
                  <a:pos x="T4" y="T5"/>
                </a:cxn>
                <a:cxn ang="0">
                  <a:pos x="T6" y="T7"/>
                </a:cxn>
                <a:cxn ang="0">
                  <a:pos x="T8" y="T9"/>
                </a:cxn>
                <a:cxn ang="0">
                  <a:pos x="T10" y="T11"/>
                </a:cxn>
                <a:cxn ang="0">
                  <a:pos x="T12" y="T13"/>
                </a:cxn>
              </a:cxnLst>
              <a:rect l="0" t="0" r="r" b="b"/>
              <a:pathLst>
                <a:path w="1088" h="181">
                  <a:moveTo>
                    <a:pt x="0" y="90"/>
                  </a:moveTo>
                  <a:lnTo>
                    <a:pt x="45" y="0"/>
                  </a:lnTo>
                  <a:lnTo>
                    <a:pt x="1043" y="0"/>
                  </a:lnTo>
                  <a:lnTo>
                    <a:pt x="1088" y="90"/>
                  </a:lnTo>
                  <a:lnTo>
                    <a:pt x="1043" y="181"/>
                  </a:lnTo>
                  <a:lnTo>
                    <a:pt x="45" y="181"/>
                  </a:lnTo>
                  <a:lnTo>
                    <a:pt x="0" y="90"/>
                  </a:lnTo>
                  <a:close/>
                </a:path>
              </a:pathLst>
            </a:cu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algn="l" rtl="0" eaLnBrk="0" fontAlgn="base" hangingPunct="0">
                <a:spcBef>
                  <a:spcPct val="0"/>
                </a:spcBef>
                <a:spcAft>
                  <a:spcPct val="0"/>
                </a:spcAft>
                <a:defRPr kern="1200">
                  <a:solidFill>
                    <a:schemeClr val="tx1"/>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endParaRPr lang="en-US"/>
            </a:p>
          </p:txBody>
        </p:sp>
        <p:sp>
          <p:nvSpPr>
            <p:cNvPr id="35" name="Freeform 34"/>
            <p:cNvSpPr>
              <a:spLocks/>
            </p:cNvSpPr>
            <p:nvPr/>
          </p:nvSpPr>
          <p:spPr bwMode="auto">
            <a:xfrm>
              <a:off x="2878931" y="3507581"/>
              <a:ext cx="1727200" cy="287337"/>
            </a:xfrm>
            <a:custGeom>
              <a:avLst/>
              <a:gdLst>
                <a:gd name="T0" fmla="*/ 0 w 1088"/>
                <a:gd name="T1" fmla="*/ 90 h 181"/>
                <a:gd name="T2" fmla="*/ 45 w 1088"/>
                <a:gd name="T3" fmla="*/ 0 h 181"/>
                <a:gd name="T4" fmla="*/ 1043 w 1088"/>
                <a:gd name="T5" fmla="*/ 0 h 181"/>
                <a:gd name="T6" fmla="*/ 1088 w 1088"/>
                <a:gd name="T7" fmla="*/ 90 h 181"/>
                <a:gd name="T8" fmla="*/ 1043 w 1088"/>
                <a:gd name="T9" fmla="*/ 181 h 181"/>
                <a:gd name="T10" fmla="*/ 45 w 1088"/>
                <a:gd name="T11" fmla="*/ 181 h 181"/>
                <a:gd name="T12" fmla="*/ 0 w 1088"/>
                <a:gd name="T13" fmla="*/ 90 h 181"/>
              </a:gdLst>
              <a:ahLst/>
              <a:cxnLst>
                <a:cxn ang="0">
                  <a:pos x="T0" y="T1"/>
                </a:cxn>
                <a:cxn ang="0">
                  <a:pos x="T2" y="T3"/>
                </a:cxn>
                <a:cxn ang="0">
                  <a:pos x="T4" y="T5"/>
                </a:cxn>
                <a:cxn ang="0">
                  <a:pos x="T6" y="T7"/>
                </a:cxn>
                <a:cxn ang="0">
                  <a:pos x="T8" y="T9"/>
                </a:cxn>
                <a:cxn ang="0">
                  <a:pos x="T10" y="T11"/>
                </a:cxn>
                <a:cxn ang="0">
                  <a:pos x="T12" y="T13"/>
                </a:cxn>
              </a:cxnLst>
              <a:rect l="0" t="0" r="r" b="b"/>
              <a:pathLst>
                <a:path w="1088" h="181">
                  <a:moveTo>
                    <a:pt x="0" y="90"/>
                  </a:moveTo>
                  <a:lnTo>
                    <a:pt x="45" y="0"/>
                  </a:lnTo>
                  <a:lnTo>
                    <a:pt x="1043" y="0"/>
                  </a:lnTo>
                  <a:lnTo>
                    <a:pt x="1088" y="90"/>
                  </a:lnTo>
                  <a:lnTo>
                    <a:pt x="1043" y="181"/>
                  </a:lnTo>
                  <a:lnTo>
                    <a:pt x="45" y="181"/>
                  </a:lnTo>
                  <a:lnTo>
                    <a:pt x="0" y="90"/>
                  </a:lnTo>
                  <a:close/>
                </a:path>
              </a:pathLst>
            </a:cu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algn="l" rtl="0" eaLnBrk="0" fontAlgn="base" hangingPunct="0">
                <a:spcBef>
                  <a:spcPct val="0"/>
                </a:spcBef>
                <a:spcAft>
                  <a:spcPct val="0"/>
                </a:spcAft>
                <a:defRPr kern="1200">
                  <a:solidFill>
                    <a:schemeClr val="tx1"/>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endParaRPr lang="en-US"/>
            </a:p>
          </p:txBody>
        </p:sp>
        <p:sp>
          <p:nvSpPr>
            <p:cNvPr id="36" name="Freeform 35"/>
            <p:cNvSpPr>
              <a:spLocks/>
            </p:cNvSpPr>
            <p:nvPr/>
          </p:nvSpPr>
          <p:spPr bwMode="auto">
            <a:xfrm>
              <a:off x="6334918" y="3507581"/>
              <a:ext cx="1727200" cy="287337"/>
            </a:xfrm>
            <a:custGeom>
              <a:avLst/>
              <a:gdLst>
                <a:gd name="T0" fmla="*/ 0 w 1088"/>
                <a:gd name="T1" fmla="*/ 90 h 181"/>
                <a:gd name="T2" fmla="*/ 45 w 1088"/>
                <a:gd name="T3" fmla="*/ 0 h 181"/>
                <a:gd name="T4" fmla="*/ 1043 w 1088"/>
                <a:gd name="T5" fmla="*/ 0 h 181"/>
                <a:gd name="T6" fmla="*/ 1088 w 1088"/>
                <a:gd name="T7" fmla="*/ 90 h 181"/>
                <a:gd name="T8" fmla="*/ 1043 w 1088"/>
                <a:gd name="T9" fmla="*/ 181 h 181"/>
                <a:gd name="T10" fmla="*/ 45 w 1088"/>
                <a:gd name="T11" fmla="*/ 181 h 181"/>
                <a:gd name="T12" fmla="*/ 0 w 1088"/>
                <a:gd name="T13" fmla="*/ 90 h 181"/>
              </a:gdLst>
              <a:ahLst/>
              <a:cxnLst>
                <a:cxn ang="0">
                  <a:pos x="T0" y="T1"/>
                </a:cxn>
                <a:cxn ang="0">
                  <a:pos x="T2" y="T3"/>
                </a:cxn>
                <a:cxn ang="0">
                  <a:pos x="T4" y="T5"/>
                </a:cxn>
                <a:cxn ang="0">
                  <a:pos x="T6" y="T7"/>
                </a:cxn>
                <a:cxn ang="0">
                  <a:pos x="T8" y="T9"/>
                </a:cxn>
                <a:cxn ang="0">
                  <a:pos x="T10" y="T11"/>
                </a:cxn>
                <a:cxn ang="0">
                  <a:pos x="T12" y="T13"/>
                </a:cxn>
              </a:cxnLst>
              <a:rect l="0" t="0" r="r" b="b"/>
              <a:pathLst>
                <a:path w="1088" h="181">
                  <a:moveTo>
                    <a:pt x="0" y="90"/>
                  </a:moveTo>
                  <a:lnTo>
                    <a:pt x="45" y="0"/>
                  </a:lnTo>
                  <a:lnTo>
                    <a:pt x="1043" y="0"/>
                  </a:lnTo>
                  <a:lnTo>
                    <a:pt x="1088" y="90"/>
                  </a:lnTo>
                  <a:lnTo>
                    <a:pt x="1043" y="181"/>
                  </a:lnTo>
                  <a:lnTo>
                    <a:pt x="45" y="181"/>
                  </a:lnTo>
                  <a:lnTo>
                    <a:pt x="0" y="90"/>
                  </a:lnTo>
                  <a:close/>
                </a:path>
              </a:pathLst>
            </a:cu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algn="l" rtl="0" eaLnBrk="0" fontAlgn="base" hangingPunct="0">
                <a:spcBef>
                  <a:spcPct val="0"/>
                </a:spcBef>
                <a:spcAft>
                  <a:spcPct val="0"/>
                </a:spcAft>
                <a:defRPr kern="1200">
                  <a:solidFill>
                    <a:schemeClr val="tx1"/>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endParaRPr lang="en-US"/>
            </a:p>
          </p:txBody>
        </p:sp>
      </p:grpSp>
      <p:sp>
        <p:nvSpPr>
          <p:cNvPr id="40" name="Content Placeholder 2"/>
          <p:cNvSpPr txBox="1">
            <a:spLocks/>
          </p:cNvSpPr>
          <p:nvPr/>
        </p:nvSpPr>
        <p:spPr bwMode="auto">
          <a:xfrm>
            <a:off x="586771" y="4419600"/>
            <a:ext cx="8153400" cy="1756378"/>
          </a:xfrm>
          <a:prstGeom prst="rect">
            <a:avLst/>
          </a:prstGeom>
          <a:noFill/>
          <a:ln w="12700">
            <a:noFill/>
            <a:miter lim="800000"/>
            <a:headEnd/>
            <a:tailEnd/>
          </a:ln>
        </p:spPr>
        <p:txBody>
          <a:bodyPr vert="horz" wrap="square" lIns="63500" tIns="25400" rIns="63500" bIns="25400" numCol="1" anchor="t" anchorCtr="0" compatLnSpc="1">
            <a:prstTxWarp prst="textNoShape">
              <a:avLst/>
            </a:prstTxWarp>
            <a:spAutoFit/>
          </a:bodyPr>
          <a:lstStyle>
            <a:lvl1pPr marL="287338" indent="-287338" algn="l" rtl="0" eaLnBrk="0" fontAlgn="base" hangingPunct="0">
              <a:lnSpc>
                <a:spcPct val="90000"/>
              </a:lnSpc>
              <a:spcBef>
                <a:spcPct val="65000"/>
              </a:spcBef>
              <a:spcAft>
                <a:spcPct val="0"/>
              </a:spcAft>
              <a:buClr>
                <a:schemeClr val="accent1"/>
              </a:buClr>
              <a:buSzPct val="75000"/>
              <a:buFont typeface="Wingdings" pitchFamily="2" charset="2"/>
              <a:buChar char="q"/>
              <a:defRPr sz="2400">
                <a:solidFill>
                  <a:schemeClr val="tx1"/>
                </a:solidFill>
                <a:latin typeface="+mn-lt"/>
                <a:ea typeface="+mn-ea"/>
                <a:cs typeface="+mn-cs"/>
              </a:defRPr>
            </a:lvl1pPr>
            <a:lvl2pPr marL="741363" indent="-246063" algn="l" rtl="0" eaLnBrk="0" fontAlgn="base" hangingPunct="0">
              <a:lnSpc>
                <a:spcPct val="85000"/>
              </a:lnSpc>
              <a:spcBef>
                <a:spcPct val="40000"/>
              </a:spcBef>
              <a:spcAft>
                <a:spcPct val="0"/>
              </a:spcAft>
              <a:buClr>
                <a:schemeClr val="accent1"/>
              </a:buClr>
              <a:buSzPct val="75000"/>
              <a:buFont typeface="Monotype Sorts" pitchFamily="2" charset="2"/>
              <a:buChar char="l"/>
              <a:defRPr sz="2000">
                <a:solidFill>
                  <a:schemeClr val="tx1"/>
                </a:solidFill>
                <a:latin typeface="+mn-lt"/>
              </a:defRPr>
            </a:lvl2pPr>
            <a:lvl3pPr marL="1146175" indent="-176213" algn="l" rtl="0" eaLnBrk="0" fontAlgn="base" hangingPunct="0">
              <a:lnSpc>
                <a:spcPct val="85000"/>
              </a:lnSpc>
              <a:spcBef>
                <a:spcPct val="40000"/>
              </a:spcBef>
              <a:spcAft>
                <a:spcPct val="0"/>
              </a:spcAft>
              <a:buClr>
                <a:schemeClr val="accent1"/>
              </a:buClr>
              <a:buSzPct val="100000"/>
              <a:buChar char="-"/>
              <a:defRPr>
                <a:solidFill>
                  <a:schemeClr val="tx1"/>
                </a:solidFill>
                <a:latin typeface="+mn-lt"/>
              </a:defRPr>
            </a:lvl3pPr>
            <a:lvl4pPr marL="1714500" indent="-342900" algn="l" rtl="0" eaLnBrk="0" fontAlgn="base" hangingPunct="0">
              <a:spcBef>
                <a:spcPct val="20000"/>
              </a:spcBef>
              <a:spcAft>
                <a:spcPct val="0"/>
              </a:spcAft>
              <a:buChar char="–"/>
              <a:defRPr sz="2000">
                <a:solidFill>
                  <a:schemeClr val="tx1"/>
                </a:solidFill>
                <a:latin typeface="Times New Roman" pitchFamily="18" charset="0"/>
              </a:defRPr>
            </a:lvl4pPr>
            <a:lvl5pPr marL="2171700" indent="-342900" algn="l" rtl="0" eaLnBrk="0" fontAlgn="base" hangingPunct="0">
              <a:spcBef>
                <a:spcPct val="20000"/>
              </a:spcBef>
              <a:spcAft>
                <a:spcPct val="0"/>
              </a:spcAft>
              <a:buChar char="»"/>
              <a:defRPr sz="2000">
                <a:solidFill>
                  <a:schemeClr val="tx1"/>
                </a:solidFill>
                <a:latin typeface="Times New Roman" pitchFamily="18" charset="0"/>
              </a:defRPr>
            </a:lvl5pPr>
            <a:lvl6pPr marL="2628900" indent="-342900" algn="l" rtl="0" eaLnBrk="0" fontAlgn="base" hangingPunct="0">
              <a:spcBef>
                <a:spcPct val="20000"/>
              </a:spcBef>
              <a:spcAft>
                <a:spcPct val="0"/>
              </a:spcAft>
              <a:buChar char="»"/>
              <a:defRPr sz="2000">
                <a:solidFill>
                  <a:schemeClr val="tx1"/>
                </a:solidFill>
                <a:latin typeface="Times New Roman" pitchFamily="18" charset="0"/>
              </a:defRPr>
            </a:lvl6pPr>
            <a:lvl7pPr marL="3086100" indent="-342900" algn="l" rtl="0" eaLnBrk="0" fontAlgn="base" hangingPunct="0">
              <a:spcBef>
                <a:spcPct val="20000"/>
              </a:spcBef>
              <a:spcAft>
                <a:spcPct val="0"/>
              </a:spcAft>
              <a:buChar char="»"/>
              <a:defRPr sz="2000">
                <a:solidFill>
                  <a:schemeClr val="tx1"/>
                </a:solidFill>
                <a:latin typeface="Times New Roman" pitchFamily="18" charset="0"/>
              </a:defRPr>
            </a:lvl7pPr>
            <a:lvl8pPr marL="3543300" indent="-342900" algn="l" rtl="0" eaLnBrk="0" fontAlgn="base" hangingPunct="0">
              <a:spcBef>
                <a:spcPct val="20000"/>
              </a:spcBef>
              <a:spcAft>
                <a:spcPct val="0"/>
              </a:spcAft>
              <a:buChar char="»"/>
              <a:defRPr sz="2000">
                <a:solidFill>
                  <a:schemeClr val="tx1"/>
                </a:solidFill>
                <a:latin typeface="Times New Roman" pitchFamily="18" charset="0"/>
              </a:defRPr>
            </a:lvl8pPr>
            <a:lvl9pPr marL="4000500" indent="-342900" algn="l" rtl="0" eaLnBrk="0" fontAlgn="base" hangingPunct="0">
              <a:spcBef>
                <a:spcPct val="20000"/>
              </a:spcBef>
              <a:spcAft>
                <a:spcPct val="0"/>
              </a:spcAft>
              <a:buChar char="»"/>
              <a:defRPr sz="2000">
                <a:solidFill>
                  <a:schemeClr val="tx1"/>
                </a:solidFill>
                <a:latin typeface="Times New Roman" pitchFamily="18" charset="0"/>
              </a:defRPr>
            </a:lvl9pPr>
          </a:lstStyle>
          <a:p>
            <a:r>
              <a:rPr lang="en-US" dirty="0" smtClean="0"/>
              <a:t>Clock period (cycle): duration of a clock cycle</a:t>
            </a:r>
          </a:p>
          <a:p>
            <a:pPr lvl="1">
              <a:lnSpc>
                <a:spcPct val="90000"/>
              </a:lnSpc>
            </a:pPr>
            <a:r>
              <a:rPr lang="en-US" dirty="0" smtClean="0"/>
              <a:t>E.g., 250ps = 0.25ns = 250×10</a:t>
            </a:r>
            <a:r>
              <a:rPr lang="en-US" baseline="30000" dirty="0" smtClean="0"/>
              <a:t>–12</a:t>
            </a:r>
            <a:r>
              <a:rPr lang="en-US" dirty="0" smtClean="0"/>
              <a:t>s</a:t>
            </a:r>
          </a:p>
          <a:p>
            <a:r>
              <a:rPr lang="en-US" dirty="0" smtClean="0"/>
              <a:t>Clock frequency (rate): cycles per second</a:t>
            </a:r>
          </a:p>
          <a:p>
            <a:pPr lvl="1">
              <a:lnSpc>
                <a:spcPct val="90000"/>
              </a:lnSpc>
            </a:pPr>
            <a:r>
              <a:rPr lang="en-US" dirty="0" smtClean="0"/>
              <a:t>E.g., 4.0GHz = 4000MHz = 4.0×10</a:t>
            </a:r>
            <a:r>
              <a:rPr lang="en-US" baseline="30000" dirty="0" smtClean="0"/>
              <a:t>9</a:t>
            </a:r>
            <a:r>
              <a:rPr lang="en-US" dirty="0" smtClean="0"/>
              <a:t>Hz</a:t>
            </a:r>
            <a:endParaRPr lang="en-AU" dirty="0"/>
          </a:p>
        </p:txBody>
      </p:sp>
      <p:sp>
        <p:nvSpPr>
          <p:cNvPr id="38" name="Slide Number Placeholder 37"/>
          <p:cNvSpPr>
            <a:spLocks noGrp="1"/>
          </p:cNvSpPr>
          <p:nvPr>
            <p:ph type="sldNum" sz="quarter" idx="10"/>
          </p:nvPr>
        </p:nvSpPr>
        <p:spPr/>
        <p:txBody>
          <a:bodyPr/>
          <a:lstStyle/>
          <a:p>
            <a:fld id="{5DE0CC70-9BD5-7543-A524-72E5137DC4FD}" type="slidenum">
              <a:rPr lang="en-US" smtClean="0"/>
              <a:t>65</a:t>
            </a:fld>
            <a:endParaRPr lang="en-US"/>
          </a:p>
        </p:txBody>
      </p:sp>
    </p:spTree>
    <p:extLst>
      <p:ext uri="{BB962C8B-B14F-4D97-AF65-F5344CB8AC3E}">
        <p14:creationId xmlns:p14="http://schemas.microsoft.com/office/powerpoint/2010/main" val="1011794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a:xfrm>
            <a:off x="533400" y="304800"/>
            <a:ext cx="6553200" cy="422275"/>
          </a:xfrm>
        </p:spPr>
        <p:txBody>
          <a:bodyPr/>
          <a:lstStyle/>
          <a:p>
            <a:r>
              <a:rPr lang="en-US" smtClean="0"/>
              <a:t>Review:  Machine Clock Rate</a:t>
            </a:r>
          </a:p>
        </p:txBody>
      </p:sp>
      <p:sp>
        <p:nvSpPr>
          <p:cNvPr id="35843" name="Rectangle 3"/>
          <p:cNvSpPr>
            <a:spLocks noGrp="1" noChangeArrowheads="1"/>
          </p:cNvSpPr>
          <p:nvPr>
            <p:ph type="body" idx="1"/>
          </p:nvPr>
        </p:nvSpPr>
        <p:spPr>
          <a:xfrm>
            <a:off x="533400" y="914400"/>
            <a:ext cx="8153400" cy="1399357"/>
          </a:xfrm>
        </p:spPr>
        <p:txBody>
          <a:bodyPr/>
          <a:lstStyle/>
          <a:p>
            <a:r>
              <a:rPr lang="en-US" sz="2800" dirty="0" smtClean="0"/>
              <a:t>Clock rate (clock cycles per second in MHz or GHz) is inverse of clock cycle time (clock period)</a:t>
            </a:r>
          </a:p>
          <a:p>
            <a:pPr algn="ctr">
              <a:buFont typeface="Wingdings" pitchFamily="2" charset="2"/>
              <a:buNone/>
            </a:pPr>
            <a:r>
              <a:rPr lang="en-US" dirty="0" smtClean="0"/>
              <a:t>CC   =  1 / CR</a:t>
            </a:r>
          </a:p>
        </p:txBody>
      </p:sp>
      <p:sp>
        <p:nvSpPr>
          <p:cNvPr id="35844" name="Line 4"/>
          <p:cNvSpPr>
            <a:spLocks noChangeShapeType="1"/>
          </p:cNvSpPr>
          <p:nvPr/>
        </p:nvSpPr>
        <p:spPr bwMode="auto">
          <a:xfrm>
            <a:off x="1371600" y="3048000"/>
            <a:ext cx="914400" cy="0"/>
          </a:xfrm>
          <a:prstGeom prst="line">
            <a:avLst/>
          </a:prstGeom>
          <a:noFill/>
          <a:ln w="19050">
            <a:solidFill>
              <a:schemeClr val="tx1"/>
            </a:solidFill>
            <a:round/>
            <a:headEnd/>
            <a:tailEnd/>
          </a:ln>
        </p:spPr>
        <p:txBody>
          <a:bodyPr wrap="none" anchor="ctr"/>
          <a:lstStyle/>
          <a:p>
            <a:endParaRPr lang="en-US"/>
          </a:p>
        </p:txBody>
      </p:sp>
      <p:sp>
        <p:nvSpPr>
          <p:cNvPr id="35845" name="Line 5"/>
          <p:cNvSpPr>
            <a:spLocks noChangeShapeType="1"/>
          </p:cNvSpPr>
          <p:nvPr/>
        </p:nvSpPr>
        <p:spPr bwMode="auto">
          <a:xfrm flipV="1">
            <a:off x="4114800" y="2590800"/>
            <a:ext cx="0" cy="457200"/>
          </a:xfrm>
          <a:prstGeom prst="line">
            <a:avLst/>
          </a:prstGeom>
          <a:noFill/>
          <a:ln w="19050">
            <a:solidFill>
              <a:schemeClr val="tx1"/>
            </a:solidFill>
            <a:round/>
            <a:headEnd/>
            <a:tailEnd/>
          </a:ln>
        </p:spPr>
        <p:txBody>
          <a:bodyPr wrap="none" anchor="ctr"/>
          <a:lstStyle/>
          <a:p>
            <a:endParaRPr lang="en-US"/>
          </a:p>
        </p:txBody>
      </p:sp>
      <p:sp>
        <p:nvSpPr>
          <p:cNvPr id="35846" name="Line 6"/>
          <p:cNvSpPr>
            <a:spLocks noChangeShapeType="1"/>
          </p:cNvSpPr>
          <p:nvPr/>
        </p:nvSpPr>
        <p:spPr bwMode="auto">
          <a:xfrm>
            <a:off x="2286000" y="2590800"/>
            <a:ext cx="914400" cy="0"/>
          </a:xfrm>
          <a:prstGeom prst="line">
            <a:avLst/>
          </a:prstGeom>
          <a:noFill/>
          <a:ln w="19050">
            <a:solidFill>
              <a:schemeClr val="tx1"/>
            </a:solidFill>
            <a:round/>
            <a:headEnd/>
            <a:tailEnd/>
          </a:ln>
        </p:spPr>
        <p:txBody>
          <a:bodyPr wrap="none" anchor="ctr"/>
          <a:lstStyle/>
          <a:p>
            <a:endParaRPr lang="en-US"/>
          </a:p>
        </p:txBody>
      </p:sp>
      <p:sp>
        <p:nvSpPr>
          <p:cNvPr id="35847" name="Line 7"/>
          <p:cNvSpPr>
            <a:spLocks noChangeShapeType="1"/>
          </p:cNvSpPr>
          <p:nvPr/>
        </p:nvSpPr>
        <p:spPr bwMode="auto">
          <a:xfrm flipV="1">
            <a:off x="2286000" y="2590800"/>
            <a:ext cx="0" cy="457200"/>
          </a:xfrm>
          <a:prstGeom prst="line">
            <a:avLst/>
          </a:prstGeom>
          <a:noFill/>
          <a:ln w="19050">
            <a:solidFill>
              <a:schemeClr val="tx1"/>
            </a:solidFill>
            <a:round/>
            <a:headEnd/>
            <a:tailEnd/>
          </a:ln>
        </p:spPr>
        <p:txBody>
          <a:bodyPr wrap="none" anchor="ctr"/>
          <a:lstStyle/>
          <a:p>
            <a:endParaRPr lang="en-US"/>
          </a:p>
        </p:txBody>
      </p:sp>
      <p:sp>
        <p:nvSpPr>
          <p:cNvPr id="35848" name="Line 8"/>
          <p:cNvSpPr>
            <a:spLocks noChangeShapeType="1"/>
          </p:cNvSpPr>
          <p:nvPr/>
        </p:nvSpPr>
        <p:spPr bwMode="auto">
          <a:xfrm>
            <a:off x="3200400" y="3048000"/>
            <a:ext cx="914400" cy="0"/>
          </a:xfrm>
          <a:prstGeom prst="line">
            <a:avLst/>
          </a:prstGeom>
          <a:noFill/>
          <a:ln w="19050">
            <a:solidFill>
              <a:schemeClr val="tx1"/>
            </a:solidFill>
            <a:round/>
            <a:headEnd/>
            <a:tailEnd/>
          </a:ln>
        </p:spPr>
        <p:txBody>
          <a:bodyPr wrap="none" anchor="ctr"/>
          <a:lstStyle/>
          <a:p>
            <a:endParaRPr lang="en-US"/>
          </a:p>
        </p:txBody>
      </p:sp>
      <p:sp>
        <p:nvSpPr>
          <p:cNvPr id="35849" name="Line 9"/>
          <p:cNvSpPr>
            <a:spLocks noChangeShapeType="1"/>
          </p:cNvSpPr>
          <p:nvPr/>
        </p:nvSpPr>
        <p:spPr bwMode="auto">
          <a:xfrm flipV="1">
            <a:off x="3200400" y="2590800"/>
            <a:ext cx="0" cy="457200"/>
          </a:xfrm>
          <a:prstGeom prst="line">
            <a:avLst/>
          </a:prstGeom>
          <a:noFill/>
          <a:ln w="19050">
            <a:solidFill>
              <a:schemeClr val="tx1"/>
            </a:solidFill>
            <a:round/>
            <a:headEnd/>
            <a:tailEnd/>
          </a:ln>
        </p:spPr>
        <p:txBody>
          <a:bodyPr wrap="none" anchor="ctr"/>
          <a:lstStyle/>
          <a:p>
            <a:endParaRPr lang="en-US"/>
          </a:p>
        </p:txBody>
      </p:sp>
      <p:sp>
        <p:nvSpPr>
          <p:cNvPr id="35850" name="Line 10"/>
          <p:cNvSpPr>
            <a:spLocks noChangeShapeType="1"/>
          </p:cNvSpPr>
          <p:nvPr/>
        </p:nvSpPr>
        <p:spPr bwMode="auto">
          <a:xfrm>
            <a:off x="4114800" y="2590800"/>
            <a:ext cx="914400" cy="0"/>
          </a:xfrm>
          <a:prstGeom prst="line">
            <a:avLst/>
          </a:prstGeom>
          <a:noFill/>
          <a:ln w="19050">
            <a:solidFill>
              <a:schemeClr val="tx1"/>
            </a:solidFill>
            <a:round/>
            <a:headEnd/>
            <a:tailEnd/>
          </a:ln>
        </p:spPr>
        <p:txBody>
          <a:bodyPr wrap="none" anchor="ctr"/>
          <a:lstStyle/>
          <a:p>
            <a:endParaRPr lang="en-US"/>
          </a:p>
        </p:txBody>
      </p:sp>
      <p:sp>
        <p:nvSpPr>
          <p:cNvPr id="35851" name="Line 11"/>
          <p:cNvSpPr>
            <a:spLocks noChangeShapeType="1"/>
          </p:cNvSpPr>
          <p:nvPr/>
        </p:nvSpPr>
        <p:spPr bwMode="auto">
          <a:xfrm flipV="1">
            <a:off x="5029200" y="2590800"/>
            <a:ext cx="0" cy="457200"/>
          </a:xfrm>
          <a:prstGeom prst="line">
            <a:avLst/>
          </a:prstGeom>
          <a:noFill/>
          <a:ln w="19050">
            <a:solidFill>
              <a:schemeClr val="tx1"/>
            </a:solidFill>
            <a:round/>
            <a:headEnd/>
            <a:tailEnd/>
          </a:ln>
        </p:spPr>
        <p:txBody>
          <a:bodyPr wrap="none" anchor="ctr"/>
          <a:lstStyle/>
          <a:p>
            <a:endParaRPr lang="en-US"/>
          </a:p>
        </p:txBody>
      </p:sp>
      <p:sp>
        <p:nvSpPr>
          <p:cNvPr id="35852" name="Line 12"/>
          <p:cNvSpPr>
            <a:spLocks noChangeShapeType="1"/>
          </p:cNvSpPr>
          <p:nvPr/>
        </p:nvSpPr>
        <p:spPr bwMode="auto">
          <a:xfrm>
            <a:off x="5029200" y="3048000"/>
            <a:ext cx="914400" cy="0"/>
          </a:xfrm>
          <a:prstGeom prst="line">
            <a:avLst/>
          </a:prstGeom>
          <a:noFill/>
          <a:ln w="19050">
            <a:solidFill>
              <a:schemeClr val="tx1"/>
            </a:solidFill>
            <a:round/>
            <a:headEnd/>
            <a:tailEnd/>
          </a:ln>
        </p:spPr>
        <p:txBody>
          <a:bodyPr wrap="none" anchor="ctr"/>
          <a:lstStyle/>
          <a:p>
            <a:endParaRPr lang="en-US"/>
          </a:p>
        </p:txBody>
      </p:sp>
      <p:sp>
        <p:nvSpPr>
          <p:cNvPr id="35853" name="Line 13"/>
          <p:cNvSpPr>
            <a:spLocks noChangeShapeType="1"/>
          </p:cNvSpPr>
          <p:nvPr/>
        </p:nvSpPr>
        <p:spPr bwMode="auto">
          <a:xfrm flipV="1">
            <a:off x="5943600" y="2590800"/>
            <a:ext cx="0" cy="457200"/>
          </a:xfrm>
          <a:prstGeom prst="line">
            <a:avLst/>
          </a:prstGeom>
          <a:noFill/>
          <a:ln w="19050">
            <a:solidFill>
              <a:schemeClr val="tx1"/>
            </a:solidFill>
            <a:round/>
            <a:headEnd/>
            <a:tailEnd/>
          </a:ln>
        </p:spPr>
        <p:txBody>
          <a:bodyPr wrap="none" anchor="ctr"/>
          <a:lstStyle/>
          <a:p>
            <a:endParaRPr lang="en-US"/>
          </a:p>
        </p:txBody>
      </p:sp>
      <p:sp>
        <p:nvSpPr>
          <p:cNvPr id="35854" name="Line 14"/>
          <p:cNvSpPr>
            <a:spLocks noChangeShapeType="1"/>
          </p:cNvSpPr>
          <p:nvPr/>
        </p:nvSpPr>
        <p:spPr bwMode="auto">
          <a:xfrm>
            <a:off x="5943600" y="2590800"/>
            <a:ext cx="914400" cy="0"/>
          </a:xfrm>
          <a:prstGeom prst="line">
            <a:avLst/>
          </a:prstGeom>
          <a:noFill/>
          <a:ln w="19050">
            <a:solidFill>
              <a:schemeClr val="tx1"/>
            </a:solidFill>
            <a:round/>
            <a:headEnd/>
            <a:tailEnd/>
          </a:ln>
        </p:spPr>
        <p:txBody>
          <a:bodyPr wrap="none" anchor="ctr"/>
          <a:lstStyle/>
          <a:p>
            <a:endParaRPr lang="en-US"/>
          </a:p>
        </p:txBody>
      </p:sp>
      <p:sp>
        <p:nvSpPr>
          <p:cNvPr id="35855" name="Line 15"/>
          <p:cNvSpPr>
            <a:spLocks noChangeShapeType="1"/>
          </p:cNvSpPr>
          <p:nvPr/>
        </p:nvSpPr>
        <p:spPr bwMode="auto">
          <a:xfrm flipV="1">
            <a:off x="6858000" y="2590800"/>
            <a:ext cx="0" cy="457200"/>
          </a:xfrm>
          <a:prstGeom prst="line">
            <a:avLst/>
          </a:prstGeom>
          <a:noFill/>
          <a:ln w="19050">
            <a:solidFill>
              <a:schemeClr val="tx1"/>
            </a:solidFill>
            <a:round/>
            <a:headEnd/>
            <a:tailEnd/>
          </a:ln>
        </p:spPr>
        <p:txBody>
          <a:bodyPr wrap="none" anchor="ctr"/>
          <a:lstStyle/>
          <a:p>
            <a:endParaRPr lang="en-US"/>
          </a:p>
        </p:txBody>
      </p:sp>
      <p:sp>
        <p:nvSpPr>
          <p:cNvPr id="35856" name="Line 16"/>
          <p:cNvSpPr>
            <a:spLocks noChangeShapeType="1"/>
          </p:cNvSpPr>
          <p:nvPr/>
        </p:nvSpPr>
        <p:spPr bwMode="auto">
          <a:xfrm>
            <a:off x="6858000" y="3048000"/>
            <a:ext cx="914400" cy="0"/>
          </a:xfrm>
          <a:prstGeom prst="line">
            <a:avLst/>
          </a:prstGeom>
          <a:noFill/>
          <a:ln w="19050">
            <a:solidFill>
              <a:schemeClr val="tx1"/>
            </a:solidFill>
            <a:round/>
            <a:headEnd/>
            <a:tailEnd/>
          </a:ln>
        </p:spPr>
        <p:txBody>
          <a:bodyPr wrap="none" anchor="ctr"/>
          <a:lstStyle/>
          <a:p>
            <a:endParaRPr lang="en-US"/>
          </a:p>
        </p:txBody>
      </p:sp>
      <p:grpSp>
        <p:nvGrpSpPr>
          <p:cNvPr id="2" name="Group 1"/>
          <p:cNvGrpSpPr/>
          <p:nvPr/>
        </p:nvGrpSpPr>
        <p:grpSpPr>
          <a:xfrm>
            <a:off x="2286000" y="2286000"/>
            <a:ext cx="1828800" cy="304800"/>
            <a:chOff x="3352800" y="3124200"/>
            <a:chExt cx="1828800" cy="304800"/>
          </a:xfrm>
        </p:grpSpPr>
        <p:sp>
          <p:nvSpPr>
            <p:cNvPr id="35857" name="Line 17"/>
            <p:cNvSpPr>
              <a:spLocks noChangeShapeType="1"/>
            </p:cNvSpPr>
            <p:nvPr/>
          </p:nvSpPr>
          <p:spPr bwMode="auto">
            <a:xfrm>
              <a:off x="3352800" y="3124200"/>
              <a:ext cx="0" cy="228600"/>
            </a:xfrm>
            <a:prstGeom prst="line">
              <a:avLst/>
            </a:prstGeom>
            <a:noFill/>
            <a:ln w="12700">
              <a:solidFill>
                <a:schemeClr val="tx1"/>
              </a:solidFill>
              <a:round/>
              <a:headEnd/>
              <a:tailEnd/>
            </a:ln>
          </p:spPr>
          <p:txBody>
            <a:bodyPr wrap="none" anchor="ctr"/>
            <a:lstStyle/>
            <a:p>
              <a:endParaRPr lang="en-US"/>
            </a:p>
          </p:txBody>
        </p:sp>
        <p:sp>
          <p:nvSpPr>
            <p:cNvPr id="35858" name="Line 18"/>
            <p:cNvSpPr>
              <a:spLocks noChangeShapeType="1"/>
            </p:cNvSpPr>
            <p:nvPr/>
          </p:nvSpPr>
          <p:spPr bwMode="auto">
            <a:xfrm>
              <a:off x="5181600" y="3124200"/>
              <a:ext cx="0" cy="228600"/>
            </a:xfrm>
            <a:prstGeom prst="line">
              <a:avLst/>
            </a:prstGeom>
            <a:noFill/>
            <a:ln w="12700">
              <a:solidFill>
                <a:schemeClr val="tx1"/>
              </a:solidFill>
              <a:round/>
              <a:headEnd/>
              <a:tailEnd/>
            </a:ln>
          </p:spPr>
          <p:txBody>
            <a:bodyPr wrap="none" anchor="ctr"/>
            <a:lstStyle/>
            <a:p>
              <a:endParaRPr lang="en-US"/>
            </a:p>
          </p:txBody>
        </p:sp>
        <p:sp>
          <p:nvSpPr>
            <p:cNvPr id="35859" name="Text Box 19"/>
            <p:cNvSpPr txBox="1">
              <a:spLocks noChangeArrowheads="1"/>
            </p:cNvSpPr>
            <p:nvPr/>
          </p:nvSpPr>
          <p:spPr bwMode="auto">
            <a:xfrm>
              <a:off x="3505200" y="3124200"/>
              <a:ext cx="1600200" cy="304800"/>
            </a:xfrm>
            <a:prstGeom prst="rect">
              <a:avLst/>
            </a:prstGeom>
            <a:noFill/>
            <a:ln w="12700">
              <a:noFill/>
              <a:miter lim="800000"/>
              <a:headEnd/>
              <a:tailEnd/>
            </a:ln>
          </p:spPr>
          <p:txBody>
            <a:bodyPr>
              <a:spAutoFit/>
            </a:bodyPr>
            <a:lstStyle/>
            <a:p>
              <a:pPr>
                <a:spcBef>
                  <a:spcPct val="50000"/>
                </a:spcBef>
              </a:pPr>
              <a:r>
                <a:rPr lang="en-US" sz="1400" b="1" dirty="0">
                  <a:solidFill>
                    <a:schemeClr val="tx1"/>
                  </a:solidFill>
                </a:rPr>
                <a:t>one clock period</a:t>
              </a:r>
            </a:p>
          </p:txBody>
        </p:sp>
        <p:sp>
          <p:nvSpPr>
            <p:cNvPr id="35860" name="Line 20"/>
            <p:cNvSpPr>
              <a:spLocks noChangeShapeType="1"/>
            </p:cNvSpPr>
            <p:nvPr/>
          </p:nvSpPr>
          <p:spPr bwMode="auto">
            <a:xfrm flipH="1">
              <a:off x="3352800" y="3276600"/>
              <a:ext cx="228600" cy="0"/>
            </a:xfrm>
            <a:prstGeom prst="line">
              <a:avLst/>
            </a:prstGeom>
            <a:noFill/>
            <a:ln w="12700">
              <a:solidFill>
                <a:schemeClr val="tx1"/>
              </a:solidFill>
              <a:round/>
              <a:headEnd/>
              <a:tailEnd type="triangle" w="med" len="med"/>
            </a:ln>
          </p:spPr>
          <p:txBody>
            <a:bodyPr wrap="none" anchor="ctr"/>
            <a:lstStyle/>
            <a:p>
              <a:endParaRPr lang="en-US"/>
            </a:p>
          </p:txBody>
        </p:sp>
        <p:sp>
          <p:nvSpPr>
            <p:cNvPr id="35861" name="Line 21"/>
            <p:cNvSpPr>
              <a:spLocks noChangeShapeType="1"/>
            </p:cNvSpPr>
            <p:nvPr/>
          </p:nvSpPr>
          <p:spPr bwMode="auto">
            <a:xfrm>
              <a:off x="4953000" y="3276600"/>
              <a:ext cx="228600" cy="0"/>
            </a:xfrm>
            <a:prstGeom prst="line">
              <a:avLst/>
            </a:prstGeom>
            <a:noFill/>
            <a:ln w="12700">
              <a:solidFill>
                <a:schemeClr val="tx1"/>
              </a:solidFill>
              <a:round/>
              <a:headEnd/>
              <a:tailEnd type="triangle" w="med" len="med"/>
            </a:ln>
          </p:spPr>
          <p:txBody>
            <a:bodyPr wrap="none" anchor="ctr"/>
            <a:lstStyle/>
            <a:p>
              <a:endParaRPr lang="en-US"/>
            </a:p>
          </p:txBody>
        </p:sp>
      </p:grpSp>
      <p:sp>
        <p:nvSpPr>
          <p:cNvPr id="893974" name="Text Box 22"/>
          <p:cNvSpPr txBox="1">
            <a:spLocks noChangeArrowheads="1"/>
          </p:cNvSpPr>
          <p:nvPr/>
        </p:nvSpPr>
        <p:spPr bwMode="auto">
          <a:xfrm>
            <a:off x="1447800" y="3230701"/>
            <a:ext cx="6705600" cy="3170099"/>
          </a:xfrm>
          <a:prstGeom prst="rect">
            <a:avLst/>
          </a:prstGeom>
          <a:noFill/>
          <a:ln w="12700">
            <a:noFill/>
            <a:miter lim="800000"/>
            <a:headEnd/>
            <a:tailEnd/>
          </a:ln>
        </p:spPr>
        <p:txBody>
          <a:bodyPr wrap="square">
            <a:spAutoFit/>
          </a:bodyPr>
          <a:lstStyle/>
          <a:p>
            <a:pPr>
              <a:spcBef>
                <a:spcPct val="50000"/>
              </a:spcBef>
            </a:pPr>
            <a:r>
              <a:rPr lang="en-US" sz="2000" dirty="0">
                <a:solidFill>
                  <a:schemeClr val="tx1"/>
                </a:solidFill>
              </a:rPr>
              <a:t>          </a:t>
            </a:r>
            <a:r>
              <a:rPr lang="en-US" sz="2000" dirty="0" smtClean="0">
                <a:solidFill>
                  <a:schemeClr val="tx1"/>
                </a:solidFill>
              </a:rPr>
              <a:t>   10 </a:t>
            </a:r>
            <a:r>
              <a:rPr lang="en-US" sz="2000" dirty="0" err="1">
                <a:solidFill>
                  <a:schemeClr val="tx1"/>
                </a:solidFill>
              </a:rPr>
              <a:t>nsec</a:t>
            </a:r>
            <a:r>
              <a:rPr lang="en-US" sz="2000" dirty="0">
                <a:solidFill>
                  <a:schemeClr val="tx1"/>
                </a:solidFill>
              </a:rPr>
              <a:t> clock cycle  =&gt;  100 MHz clock rate</a:t>
            </a:r>
          </a:p>
          <a:p>
            <a:pPr>
              <a:spcBef>
                <a:spcPct val="50000"/>
              </a:spcBef>
            </a:pPr>
            <a:r>
              <a:rPr lang="en-US" sz="2000" dirty="0">
                <a:solidFill>
                  <a:schemeClr val="tx1"/>
                </a:solidFill>
              </a:rPr>
              <a:t>            </a:t>
            </a:r>
            <a:r>
              <a:rPr lang="en-US" sz="2000" dirty="0" smtClean="0">
                <a:solidFill>
                  <a:schemeClr val="tx1"/>
                </a:solidFill>
              </a:rPr>
              <a:t>   5 </a:t>
            </a:r>
            <a:r>
              <a:rPr lang="en-US" sz="2000" dirty="0" err="1">
                <a:solidFill>
                  <a:schemeClr val="tx1"/>
                </a:solidFill>
              </a:rPr>
              <a:t>nsec</a:t>
            </a:r>
            <a:r>
              <a:rPr lang="en-US" sz="2000" dirty="0">
                <a:solidFill>
                  <a:schemeClr val="tx1"/>
                </a:solidFill>
              </a:rPr>
              <a:t> clock cycle  =&gt;  200 MHz clock rate</a:t>
            </a:r>
          </a:p>
          <a:p>
            <a:pPr>
              <a:spcBef>
                <a:spcPct val="50000"/>
              </a:spcBef>
            </a:pPr>
            <a:r>
              <a:rPr lang="en-US" sz="2000" dirty="0">
                <a:solidFill>
                  <a:schemeClr val="tx1"/>
                </a:solidFill>
              </a:rPr>
              <a:t>            </a:t>
            </a:r>
            <a:r>
              <a:rPr lang="en-US" sz="2000" dirty="0" smtClean="0">
                <a:solidFill>
                  <a:schemeClr val="tx1"/>
                </a:solidFill>
              </a:rPr>
              <a:t>   2 </a:t>
            </a:r>
            <a:r>
              <a:rPr lang="en-US" sz="2000" dirty="0" err="1">
                <a:solidFill>
                  <a:schemeClr val="tx1"/>
                </a:solidFill>
              </a:rPr>
              <a:t>nsec</a:t>
            </a:r>
            <a:r>
              <a:rPr lang="en-US" sz="2000" dirty="0">
                <a:solidFill>
                  <a:schemeClr val="tx1"/>
                </a:solidFill>
              </a:rPr>
              <a:t> clock cycle  =&gt;  500 MHz clock rate</a:t>
            </a:r>
          </a:p>
          <a:p>
            <a:pPr>
              <a:spcBef>
                <a:spcPct val="50000"/>
              </a:spcBef>
            </a:pPr>
            <a:r>
              <a:rPr lang="en-US" sz="2000" b="1" dirty="0">
                <a:solidFill>
                  <a:schemeClr val="tx1"/>
                </a:solidFill>
              </a:rPr>
              <a:t>  1 </a:t>
            </a:r>
            <a:r>
              <a:rPr lang="en-US" sz="2000" b="1" dirty="0" err="1">
                <a:solidFill>
                  <a:schemeClr val="tx1"/>
                </a:solidFill>
              </a:rPr>
              <a:t>nsec</a:t>
            </a:r>
            <a:r>
              <a:rPr lang="en-US" sz="2000" b="1" dirty="0">
                <a:solidFill>
                  <a:schemeClr val="tx1"/>
                </a:solidFill>
              </a:rPr>
              <a:t> (10</a:t>
            </a:r>
            <a:r>
              <a:rPr lang="en-US" sz="2000" b="1" baseline="30000" dirty="0">
                <a:solidFill>
                  <a:schemeClr val="tx1"/>
                </a:solidFill>
              </a:rPr>
              <a:t>-9</a:t>
            </a:r>
            <a:r>
              <a:rPr lang="en-US" sz="2000" b="1" dirty="0">
                <a:solidFill>
                  <a:schemeClr val="tx1"/>
                </a:solidFill>
              </a:rPr>
              <a:t>) clock cycle   =&gt;  1 GHz (10</a:t>
            </a:r>
            <a:r>
              <a:rPr lang="en-US" sz="2000" b="1" baseline="30000" dirty="0">
                <a:solidFill>
                  <a:schemeClr val="tx1"/>
                </a:solidFill>
              </a:rPr>
              <a:t>9</a:t>
            </a:r>
            <a:r>
              <a:rPr lang="en-US" sz="2000" b="1" dirty="0">
                <a:solidFill>
                  <a:schemeClr val="tx1"/>
                </a:solidFill>
              </a:rPr>
              <a:t>) clock </a:t>
            </a:r>
            <a:r>
              <a:rPr lang="en-US" sz="2000" b="1" dirty="0" smtClean="0">
                <a:solidFill>
                  <a:schemeClr val="tx1"/>
                </a:solidFill>
              </a:rPr>
              <a:t>rate</a:t>
            </a:r>
          </a:p>
          <a:p>
            <a:pPr>
              <a:spcBef>
                <a:spcPct val="50000"/>
              </a:spcBef>
            </a:pPr>
            <a:r>
              <a:rPr lang="en-US" sz="2000" b="1" dirty="0" smtClean="0">
                <a:solidFill>
                  <a:schemeClr val="tx1"/>
                </a:solidFill>
              </a:rPr>
              <a:t> </a:t>
            </a:r>
            <a:r>
              <a:rPr lang="en-US" sz="2000" b="1" dirty="0">
                <a:solidFill>
                  <a:schemeClr val="tx1"/>
                </a:solidFill>
              </a:rPr>
              <a:t>500 </a:t>
            </a:r>
            <a:r>
              <a:rPr lang="en-US" sz="2000" b="1" dirty="0" err="1">
                <a:solidFill>
                  <a:schemeClr val="tx1"/>
                </a:solidFill>
              </a:rPr>
              <a:t>psec</a:t>
            </a:r>
            <a:r>
              <a:rPr lang="en-US" sz="2000" b="1" dirty="0">
                <a:solidFill>
                  <a:schemeClr val="tx1"/>
                </a:solidFill>
              </a:rPr>
              <a:t> </a:t>
            </a:r>
            <a:r>
              <a:rPr lang="en-US" sz="2000" b="1" dirty="0" smtClean="0">
                <a:solidFill>
                  <a:schemeClr val="tx1"/>
                </a:solidFill>
              </a:rPr>
              <a:t>(10</a:t>
            </a:r>
            <a:r>
              <a:rPr lang="en-US" sz="2000" b="1" baseline="30000" dirty="0" smtClean="0">
                <a:solidFill>
                  <a:schemeClr val="tx1"/>
                </a:solidFill>
              </a:rPr>
              <a:t>-12</a:t>
            </a:r>
            <a:r>
              <a:rPr lang="en-US" sz="2000" b="1" dirty="0" smtClean="0">
                <a:solidFill>
                  <a:schemeClr val="tx1"/>
                </a:solidFill>
              </a:rPr>
              <a:t>) clock </a:t>
            </a:r>
            <a:r>
              <a:rPr lang="en-US" sz="2000" b="1" dirty="0">
                <a:solidFill>
                  <a:schemeClr val="tx1"/>
                </a:solidFill>
              </a:rPr>
              <a:t>cycle  =&gt;   2 </a:t>
            </a:r>
            <a:r>
              <a:rPr lang="en-US" sz="2000" b="1" dirty="0" smtClean="0">
                <a:solidFill>
                  <a:schemeClr val="tx1"/>
                </a:solidFill>
              </a:rPr>
              <a:t>GHz clock </a:t>
            </a:r>
            <a:r>
              <a:rPr lang="en-US" sz="2000" b="1" dirty="0">
                <a:solidFill>
                  <a:schemeClr val="tx1"/>
                </a:solidFill>
              </a:rPr>
              <a:t>rate</a:t>
            </a:r>
          </a:p>
          <a:p>
            <a:pPr>
              <a:spcBef>
                <a:spcPct val="50000"/>
              </a:spcBef>
            </a:pPr>
            <a:r>
              <a:rPr lang="en-US" sz="2000" dirty="0">
                <a:solidFill>
                  <a:schemeClr val="tx1"/>
                </a:solidFill>
              </a:rPr>
              <a:t>        </a:t>
            </a:r>
            <a:r>
              <a:rPr lang="en-US" sz="2000" dirty="0" smtClean="0">
                <a:solidFill>
                  <a:schemeClr val="tx1"/>
                </a:solidFill>
              </a:rPr>
              <a:t>   250 </a:t>
            </a:r>
            <a:r>
              <a:rPr lang="en-US" sz="2000" dirty="0" err="1">
                <a:solidFill>
                  <a:schemeClr val="tx1"/>
                </a:solidFill>
              </a:rPr>
              <a:t>psec</a:t>
            </a:r>
            <a:r>
              <a:rPr lang="en-US" sz="2000" dirty="0">
                <a:solidFill>
                  <a:schemeClr val="tx1"/>
                </a:solidFill>
              </a:rPr>
              <a:t> clock cycle  =&gt;   4 GHz clock rate</a:t>
            </a:r>
          </a:p>
          <a:p>
            <a:pPr>
              <a:spcBef>
                <a:spcPct val="50000"/>
              </a:spcBef>
            </a:pPr>
            <a:r>
              <a:rPr lang="en-US" sz="2000" dirty="0">
                <a:solidFill>
                  <a:schemeClr val="tx1"/>
                </a:solidFill>
              </a:rPr>
              <a:t>       </a:t>
            </a:r>
            <a:r>
              <a:rPr lang="en-US" sz="2000" dirty="0" smtClean="0">
                <a:solidFill>
                  <a:schemeClr val="tx1"/>
                </a:solidFill>
              </a:rPr>
              <a:t>    </a:t>
            </a:r>
            <a:r>
              <a:rPr lang="en-US" sz="2000" dirty="0">
                <a:solidFill>
                  <a:schemeClr val="tx1"/>
                </a:solidFill>
              </a:rPr>
              <a:t>200 </a:t>
            </a:r>
            <a:r>
              <a:rPr lang="en-US" sz="2000" dirty="0" err="1">
                <a:solidFill>
                  <a:schemeClr val="tx1"/>
                </a:solidFill>
              </a:rPr>
              <a:t>psec</a:t>
            </a:r>
            <a:r>
              <a:rPr lang="en-US" sz="2000" dirty="0">
                <a:solidFill>
                  <a:schemeClr val="tx1"/>
                </a:solidFill>
              </a:rPr>
              <a:t> clock cycle  =&gt;   5 GHz clock rate</a:t>
            </a:r>
          </a:p>
        </p:txBody>
      </p:sp>
      <p:sp>
        <p:nvSpPr>
          <p:cNvPr id="3" name="Slide Number Placeholder 2"/>
          <p:cNvSpPr>
            <a:spLocks noGrp="1"/>
          </p:cNvSpPr>
          <p:nvPr>
            <p:ph type="sldNum" sz="quarter" idx="10"/>
          </p:nvPr>
        </p:nvSpPr>
        <p:spPr/>
        <p:txBody>
          <a:bodyPr/>
          <a:lstStyle/>
          <a:p>
            <a:fld id="{5DE0CC70-9BD5-7543-A524-72E5137DC4FD}" type="slidenum">
              <a:rPr lang="en-US" smtClean="0"/>
              <a:t>66</a:t>
            </a:fld>
            <a:endParaRPr lang="en-US"/>
          </a:p>
        </p:txBody>
      </p:sp>
    </p:spTree>
  </p:cSld>
  <p:clrMapOvr>
    <a:masterClrMapping/>
  </p:clrMapOvr>
  <p:transition spd="slow"/>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lstStyle/>
          <a:p>
            <a:r>
              <a:rPr lang="en-US" smtClean="0"/>
              <a:t>Performance Factors</a:t>
            </a:r>
          </a:p>
        </p:txBody>
      </p:sp>
      <p:sp>
        <p:nvSpPr>
          <p:cNvPr id="34819" name="Rectangle 3"/>
          <p:cNvSpPr>
            <a:spLocks noGrp="1" noChangeArrowheads="1"/>
          </p:cNvSpPr>
          <p:nvPr>
            <p:ph type="body" idx="1"/>
          </p:nvPr>
        </p:nvSpPr>
        <p:spPr>
          <a:xfrm>
            <a:off x="533400" y="762000"/>
            <a:ext cx="8153400" cy="1048492"/>
          </a:xfrm>
        </p:spPr>
        <p:txBody>
          <a:bodyPr/>
          <a:lstStyle/>
          <a:p>
            <a:r>
              <a:rPr lang="en-US" dirty="0" smtClean="0"/>
              <a:t>CPU execution time (CPU time) – time the CPU spends working on a task (not including time waiting for I/O or running other programs)</a:t>
            </a:r>
          </a:p>
        </p:txBody>
      </p:sp>
      <p:grpSp>
        <p:nvGrpSpPr>
          <p:cNvPr id="2" name="Group 8"/>
          <p:cNvGrpSpPr>
            <a:grpSpLocks/>
          </p:cNvGrpSpPr>
          <p:nvPr/>
        </p:nvGrpSpPr>
        <p:grpSpPr bwMode="auto">
          <a:xfrm>
            <a:off x="457200" y="2133600"/>
            <a:ext cx="8458200" cy="760413"/>
            <a:chOff x="288" y="2064"/>
            <a:chExt cx="5328" cy="479"/>
          </a:xfrm>
        </p:grpSpPr>
        <p:sp>
          <p:nvSpPr>
            <p:cNvPr id="34827" name="Rectangle 4"/>
            <p:cNvSpPr>
              <a:spLocks noChangeArrowheads="1"/>
            </p:cNvSpPr>
            <p:nvPr/>
          </p:nvSpPr>
          <p:spPr bwMode="auto">
            <a:xfrm>
              <a:off x="288" y="2064"/>
              <a:ext cx="3744" cy="239"/>
            </a:xfrm>
            <a:prstGeom prst="rect">
              <a:avLst/>
            </a:prstGeom>
            <a:noFill/>
            <a:ln w="12700">
              <a:noFill/>
              <a:miter lim="800000"/>
              <a:headEnd/>
              <a:tailEnd/>
            </a:ln>
          </p:spPr>
          <p:txBody>
            <a:bodyPr lIns="63500" tIns="25400" rIns="63500" bIns="25400">
              <a:spAutoFit/>
            </a:bodyPr>
            <a:lstStyle/>
            <a:p>
              <a:pPr marL="287338" indent="-287338">
                <a:lnSpc>
                  <a:spcPct val="90000"/>
                </a:lnSpc>
                <a:spcBef>
                  <a:spcPct val="65000"/>
                </a:spcBef>
                <a:buClr>
                  <a:schemeClr val="accent1"/>
                </a:buClr>
                <a:buSzPct val="75000"/>
                <a:buFont typeface="Wingdings" pitchFamily="2" charset="2"/>
                <a:buNone/>
              </a:pPr>
              <a:r>
                <a:rPr lang="en-US" sz="2400">
                  <a:solidFill>
                    <a:schemeClr val="tx1"/>
                  </a:solidFill>
                </a:rPr>
                <a:t>CPU execution time      # CPU clock cycles</a:t>
              </a:r>
            </a:p>
          </p:txBody>
        </p:sp>
        <p:sp>
          <p:nvSpPr>
            <p:cNvPr id="34828" name="Rectangle 5"/>
            <p:cNvSpPr>
              <a:spLocks noChangeArrowheads="1"/>
            </p:cNvSpPr>
            <p:nvPr/>
          </p:nvSpPr>
          <p:spPr bwMode="auto">
            <a:xfrm>
              <a:off x="288" y="2304"/>
              <a:ext cx="3744" cy="239"/>
            </a:xfrm>
            <a:prstGeom prst="rect">
              <a:avLst/>
            </a:prstGeom>
            <a:noFill/>
            <a:ln w="12700">
              <a:noFill/>
              <a:miter lim="800000"/>
              <a:headEnd/>
              <a:tailEnd/>
            </a:ln>
          </p:spPr>
          <p:txBody>
            <a:bodyPr lIns="63500" tIns="25400" rIns="63500" bIns="25400">
              <a:spAutoFit/>
            </a:bodyPr>
            <a:lstStyle/>
            <a:p>
              <a:pPr marL="287338" indent="-287338">
                <a:lnSpc>
                  <a:spcPct val="90000"/>
                </a:lnSpc>
                <a:spcBef>
                  <a:spcPct val="65000"/>
                </a:spcBef>
                <a:buClr>
                  <a:schemeClr val="accent1"/>
                </a:buClr>
                <a:buSzPct val="75000"/>
                <a:buFont typeface="Wingdings" pitchFamily="2" charset="2"/>
                <a:buNone/>
              </a:pPr>
              <a:r>
                <a:rPr lang="en-US" sz="2400">
                  <a:solidFill>
                    <a:schemeClr val="tx1"/>
                  </a:solidFill>
                </a:rPr>
                <a:t>     for a program               for a program</a:t>
              </a:r>
            </a:p>
          </p:txBody>
        </p:sp>
        <p:sp>
          <p:nvSpPr>
            <p:cNvPr id="34829" name="Rectangle 6"/>
            <p:cNvSpPr>
              <a:spLocks noChangeArrowheads="1"/>
            </p:cNvSpPr>
            <p:nvPr/>
          </p:nvSpPr>
          <p:spPr bwMode="auto">
            <a:xfrm>
              <a:off x="288" y="2160"/>
              <a:ext cx="5328" cy="239"/>
            </a:xfrm>
            <a:prstGeom prst="rect">
              <a:avLst/>
            </a:prstGeom>
            <a:noFill/>
            <a:ln w="12700">
              <a:noFill/>
              <a:miter lim="800000"/>
              <a:headEnd/>
              <a:tailEnd/>
            </a:ln>
          </p:spPr>
          <p:txBody>
            <a:bodyPr lIns="63500" tIns="25400" rIns="63500" bIns="25400">
              <a:spAutoFit/>
            </a:bodyPr>
            <a:lstStyle/>
            <a:p>
              <a:pPr marL="287338" indent="-287338">
                <a:lnSpc>
                  <a:spcPct val="90000"/>
                </a:lnSpc>
                <a:spcBef>
                  <a:spcPct val="65000"/>
                </a:spcBef>
                <a:buClr>
                  <a:schemeClr val="accent1"/>
                </a:buClr>
                <a:buSzPct val="75000"/>
                <a:buFont typeface="Wingdings" pitchFamily="2" charset="2"/>
                <a:buNone/>
              </a:pPr>
              <a:r>
                <a:rPr lang="en-US" sz="2400">
                  <a:solidFill>
                    <a:schemeClr val="tx1"/>
                  </a:solidFill>
                </a:rPr>
                <a:t>                                  =                                 x  clock cycle time</a:t>
              </a:r>
            </a:p>
          </p:txBody>
        </p:sp>
      </p:grpSp>
      <p:grpSp>
        <p:nvGrpSpPr>
          <p:cNvPr id="3" name="Group 13"/>
          <p:cNvGrpSpPr>
            <a:grpSpLocks/>
          </p:cNvGrpSpPr>
          <p:nvPr/>
        </p:nvGrpSpPr>
        <p:grpSpPr bwMode="auto">
          <a:xfrm>
            <a:off x="609600" y="3429000"/>
            <a:ext cx="8458200" cy="760413"/>
            <a:chOff x="240" y="2736"/>
            <a:chExt cx="5328" cy="479"/>
          </a:xfrm>
        </p:grpSpPr>
        <p:sp>
          <p:nvSpPr>
            <p:cNvPr id="34824" name="Rectangle 10"/>
            <p:cNvSpPr>
              <a:spLocks noChangeArrowheads="1"/>
            </p:cNvSpPr>
            <p:nvPr/>
          </p:nvSpPr>
          <p:spPr bwMode="auto">
            <a:xfrm>
              <a:off x="240" y="2736"/>
              <a:ext cx="5280" cy="239"/>
            </a:xfrm>
            <a:prstGeom prst="rect">
              <a:avLst/>
            </a:prstGeom>
            <a:noFill/>
            <a:ln w="12700">
              <a:noFill/>
              <a:miter lim="800000"/>
              <a:headEnd/>
              <a:tailEnd/>
            </a:ln>
          </p:spPr>
          <p:txBody>
            <a:bodyPr lIns="63500" tIns="25400" rIns="63500" bIns="25400">
              <a:spAutoFit/>
            </a:bodyPr>
            <a:lstStyle/>
            <a:p>
              <a:pPr marL="287338" indent="-287338">
                <a:lnSpc>
                  <a:spcPct val="90000"/>
                </a:lnSpc>
                <a:spcBef>
                  <a:spcPct val="65000"/>
                </a:spcBef>
                <a:buClr>
                  <a:schemeClr val="accent1"/>
                </a:buClr>
                <a:buSzPct val="75000"/>
                <a:buFont typeface="Wingdings" pitchFamily="2" charset="2"/>
                <a:buNone/>
              </a:pPr>
              <a:r>
                <a:rPr lang="en-US" sz="2400">
                  <a:solidFill>
                    <a:schemeClr val="tx1"/>
                  </a:solidFill>
                </a:rPr>
                <a:t>CPU execution time      # CPU clock cycles for a program</a:t>
              </a:r>
            </a:p>
          </p:txBody>
        </p:sp>
        <p:sp>
          <p:nvSpPr>
            <p:cNvPr id="34825" name="Rectangle 11"/>
            <p:cNvSpPr>
              <a:spLocks noChangeArrowheads="1"/>
            </p:cNvSpPr>
            <p:nvPr/>
          </p:nvSpPr>
          <p:spPr bwMode="auto">
            <a:xfrm>
              <a:off x="240" y="2976"/>
              <a:ext cx="4416" cy="239"/>
            </a:xfrm>
            <a:prstGeom prst="rect">
              <a:avLst/>
            </a:prstGeom>
            <a:noFill/>
            <a:ln w="12700">
              <a:noFill/>
              <a:miter lim="800000"/>
              <a:headEnd/>
              <a:tailEnd/>
            </a:ln>
          </p:spPr>
          <p:txBody>
            <a:bodyPr lIns="63500" tIns="25400" rIns="63500" bIns="25400">
              <a:spAutoFit/>
            </a:bodyPr>
            <a:lstStyle/>
            <a:p>
              <a:pPr marL="287338" indent="-287338">
                <a:lnSpc>
                  <a:spcPct val="90000"/>
                </a:lnSpc>
                <a:spcBef>
                  <a:spcPct val="65000"/>
                </a:spcBef>
                <a:buClr>
                  <a:schemeClr val="accent1"/>
                </a:buClr>
                <a:buSzPct val="75000"/>
                <a:buFont typeface="Wingdings" pitchFamily="2" charset="2"/>
                <a:buNone/>
              </a:pPr>
              <a:r>
                <a:rPr lang="en-US" sz="2400">
                  <a:solidFill>
                    <a:schemeClr val="tx1"/>
                  </a:solidFill>
                </a:rPr>
                <a:t>     for a program                             clock rate   </a:t>
              </a:r>
            </a:p>
          </p:txBody>
        </p:sp>
        <p:sp>
          <p:nvSpPr>
            <p:cNvPr id="34826" name="Rectangle 12"/>
            <p:cNvSpPr>
              <a:spLocks noChangeArrowheads="1"/>
            </p:cNvSpPr>
            <p:nvPr/>
          </p:nvSpPr>
          <p:spPr bwMode="auto">
            <a:xfrm>
              <a:off x="240" y="2832"/>
              <a:ext cx="5328" cy="239"/>
            </a:xfrm>
            <a:prstGeom prst="rect">
              <a:avLst/>
            </a:prstGeom>
            <a:noFill/>
            <a:ln w="12700">
              <a:noFill/>
              <a:miter lim="800000"/>
              <a:headEnd/>
              <a:tailEnd/>
            </a:ln>
          </p:spPr>
          <p:txBody>
            <a:bodyPr lIns="63500" tIns="25400" rIns="63500" bIns="25400">
              <a:spAutoFit/>
            </a:bodyPr>
            <a:lstStyle/>
            <a:p>
              <a:pPr marL="287338" indent="-287338">
                <a:lnSpc>
                  <a:spcPct val="90000"/>
                </a:lnSpc>
                <a:spcBef>
                  <a:spcPct val="65000"/>
                </a:spcBef>
                <a:buClr>
                  <a:schemeClr val="accent1"/>
                </a:buClr>
                <a:buSzPct val="75000"/>
                <a:buFont typeface="Wingdings" pitchFamily="2" charset="2"/>
                <a:buNone/>
              </a:pPr>
              <a:r>
                <a:rPr lang="en-US" sz="2400" dirty="0">
                  <a:solidFill>
                    <a:schemeClr val="tx1"/>
                  </a:solidFill>
                </a:rPr>
                <a:t>                                  =   -------------------------------------------</a:t>
              </a:r>
            </a:p>
          </p:txBody>
        </p:sp>
      </p:grpSp>
      <p:sp>
        <p:nvSpPr>
          <p:cNvPr id="906254" name="Rectangle 14"/>
          <p:cNvSpPr>
            <a:spLocks noChangeArrowheads="1"/>
          </p:cNvSpPr>
          <p:nvPr/>
        </p:nvSpPr>
        <p:spPr bwMode="auto">
          <a:xfrm>
            <a:off x="457200" y="4495800"/>
            <a:ext cx="8153400" cy="1953355"/>
          </a:xfrm>
          <a:prstGeom prst="rect">
            <a:avLst/>
          </a:prstGeom>
          <a:noFill/>
          <a:ln w="12700">
            <a:noFill/>
            <a:miter lim="800000"/>
            <a:headEnd/>
            <a:tailEnd/>
          </a:ln>
        </p:spPr>
        <p:txBody>
          <a:bodyPr lIns="63500" tIns="25400" rIns="63500" bIns="25400">
            <a:spAutoFit/>
          </a:bodyPr>
          <a:lstStyle/>
          <a:p>
            <a:pPr marL="287338" indent="-287338">
              <a:lnSpc>
                <a:spcPct val="90000"/>
              </a:lnSpc>
              <a:spcBef>
                <a:spcPct val="65000"/>
              </a:spcBef>
              <a:buClr>
                <a:schemeClr val="accent1"/>
              </a:buClr>
              <a:buSzPct val="75000"/>
              <a:buFont typeface="Wingdings" pitchFamily="2" charset="2"/>
              <a:buChar char="q"/>
            </a:pPr>
            <a:r>
              <a:rPr lang="en-US" sz="2400" dirty="0">
                <a:solidFill>
                  <a:schemeClr val="tx1"/>
                </a:solidFill>
              </a:rPr>
              <a:t>Can improve performance by reducing either the length of the clock </a:t>
            </a:r>
            <a:r>
              <a:rPr lang="en-US" sz="2400" dirty="0" smtClean="0">
                <a:solidFill>
                  <a:schemeClr val="tx1"/>
                </a:solidFill>
              </a:rPr>
              <a:t>cycle (</a:t>
            </a:r>
            <a:r>
              <a:rPr lang="en-US" sz="2400" dirty="0" smtClean="0"/>
              <a:t>increasing clock rate</a:t>
            </a:r>
            <a:r>
              <a:rPr lang="en-US" sz="2400" dirty="0" smtClean="0">
                <a:solidFill>
                  <a:schemeClr val="tx1"/>
                </a:solidFill>
              </a:rPr>
              <a:t>) </a:t>
            </a:r>
            <a:r>
              <a:rPr lang="en-US" sz="2400" dirty="0">
                <a:solidFill>
                  <a:schemeClr val="tx1"/>
                </a:solidFill>
              </a:rPr>
              <a:t>or the </a:t>
            </a:r>
            <a:r>
              <a:rPr lang="en-US" sz="2400" dirty="0"/>
              <a:t>number of clock cycles </a:t>
            </a:r>
            <a:r>
              <a:rPr lang="en-US" sz="2400" dirty="0">
                <a:solidFill>
                  <a:schemeClr val="tx1"/>
                </a:solidFill>
              </a:rPr>
              <a:t>required for a </a:t>
            </a:r>
            <a:r>
              <a:rPr lang="en-US" sz="2400" dirty="0" smtClean="0">
                <a:solidFill>
                  <a:schemeClr val="tx1"/>
                </a:solidFill>
              </a:rPr>
              <a:t>program</a:t>
            </a:r>
          </a:p>
          <a:p>
            <a:pPr marL="287338" lvl="1" indent="-287338">
              <a:lnSpc>
                <a:spcPct val="90000"/>
              </a:lnSpc>
              <a:spcBef>
                <a:spcPct val="65000"/>
              </a:spcBef>
              <a:buClr>
                <a:schemeClr val="accent1"/>
              </a:buClr>
              <a:buSzPct val="75000"/>
              <a:buFont typeface="Wingdings" pitchFamily="2" charset="2"/>
              <a:buChar char="q"/>
            </a:pPr>
            <a:r>
              <a:rPr lang="en-US" sz="2400" dirty="0" smtClean="0">
                <a:solidFill>
                  <a:schemeClr val="tx1"/>
                </a:solidFill>
              </a:rPr>
              <a:t>The architect must </a:t>
            </a:r>
            <a:r>
              <a:rPr lang="en-US" sz="2400" dirty="0">
                <a:solidFill>
                  <a:schemeClr val="tx1"/>
                </a:solidFill>
              </a:rPr>
              <a:t>often trade off clock rate against </a:t>
            </a:r>
            <a:r>
              <a:rPr lang="en-US" sz="2400" dirty="0" smtClean="0">
                <a:solidFill>
                  <a:schemeClr val="tx1"/>
                </a:solidFill>
              </a:rPr>
              <a:t>the number of clock cycles for a program</a:t>
            </a:r>
            <a:endParaRPr lang="en-AU" sz="2400" dirty="0">
              <a:solidFill>
                <a:schemeClr val="tx1"/>
              </a:solidFill>
            </a:endParaRPr>
          </a:p>
        </p:txBody>
      </p:sp>
      <p:sp>
        <p:nvSpPr>
          <p:cNvPr id="906255" name="Rectangle 15"/>
          <p:cNvSpPr>
            <a:spLocks noChangeArrowheads="1"/>
          </p:cNvSpPr>
          <p:nvPr/>
        </p:nvSpPr>
        <p:spPr bwMode="auto">
          <a:xfrm>
            <a:off x="533400" y="2971800"/>
            <a:ext cx="8153400" cy="325438"/>
          </a:xfrm>
          <a:prstGeom prst="rect">
            <a:avLst/>
          </a:prstGeom>
          <a:noFill/>
          <a:ln w="12700">
            <a:noFill/>
            <a:miter lim="800000"/>
            <a:headEnd/>
            <a:tailEnd/>
          </a:ln>
        </p:spPr>
        <p:txBody>
          <a:bodyPr lIns="63500" tIns="25400" rIns="63500" bIns="25400">
            <a:spAutoFit/>
          </a:bodyPr>
          <a:lstStyle/>
          <a:p>
            <a:pPr marL="287338" indent="-287338" algn="ctr">
              <a:lnSpc>
                <a:spcPct val="90000"/>
              </a:lnSpc>
              <a:spcBef>
                <a:spcPct val="65000"/>
              </a:spcBef>
              <a:buClr>
                <a:schemeClr val="accent1"/>
              </a:buClr>
              <a:buSzPct val="75000"/>
              <a:buFont typeface="Wingdings" pitchFamily="2" charset="2"/>
              <a:buNone/>
            </a:pPr>
            <a:r>
              <a:rPr lang="en-US" sz="2000" dirty="0">
                <a:solidFill>
                  <a:schemeClr val="tx1"/>
                </a:solidFill>
              </a:rPr>
              <a:t> or</a:t>
            </a:r>
            <a:endParaRPr lang="en-US" sz="2000" dirty="0"/>
          </a:p>
        </p:txBody>
      </p:sp>
      <p:sp>
        <p:nvSpPr>
          <p:cNvPr id="4" name="Slide Number Placeholder 3"/>
          <p:cNvSpPr>
            <a:spLocks noGrp="1"/>
          </p:cNvSpPr>
          <p:nvPr>
            <p:ph type="sldNum" sz="quarter" idx="10"/>
          </p:nvPr>
        </p:nvSpPr>
        <p:spPr/>
        <p:txBody>
          <a:bodyPr/>
          <a:lstStyle/>
          <a:p>
            <a:fld id="{5DE0CC70-9BD5-7543-A524-72E5137DC4FD}" type="slidenum">
              <a:rPr lang="en-US" smtClean="0"/>
              <a:t>67</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906255"/>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062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6254" grpId="0"/>
      <p:bldP spid="906255"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p:cNvSpPr>
          <p:nvPr>
            <p:ph type="title"/>
          </p:nvPr>
        </p:nvSpPr>
        <p:spPr/>
        <p:txBody>
          <a:bodyPr/>
          <a:lstStyle/>
          <a:p>
            <a:r>
              <a:rPr lang="en-US" smtClean="0"/>
              <a:t>Improving Performance Example</a:t>
            </a:r>
          </a:p>
        </p:txBody>
      </p:sp>
      <p:sp>
        <p:nvSpPr>
          <p:cNvPr id="36867" name="Content Placeholder 2"/>
          <p:cNvSpPr>
            <a:spLocks noGrp="1"/>
          </p:cNvSpPr>
          <p:nvPr>
            <p:ph idx="1"/>
          </p:nvPr>
        </p:nvSpPr>
        <p:spPr>
          <a:xfrm>
            <a:off x="533400" y="914400"/>
            <a:ext cx="8153400" cy="1712913"/>
          </a:xfrm>
        </p:spPr>
        <p:txBody>
          <a:bodyPr/>
          <a:lstStyle/>
          <a:p>
            <a:r>
              <a:rPr lang="en-US" dirty="0" smtClean="0"/>
              <a:t>A program runs on computer A with a 2 GHz clock in 10 seconds.  What clock rate must a computer B run at to run this program in 6 seconds?  Unfortunately, to accomplish this, computer B will require 1.2 times as many clock cycles as computer A to run the program.</a:t>
            </a:r>
          </a:p>
        </p:txBody>
      </p:sp>
      <p:sp>
        <p:nvSpPr>
          <p:cNvPr id="2" name="Slide Number Placeholder 1"/>
          <p:cNvSpPr>
            <a:spLocks noGrp="1"/>
          </p:cNvSpPr>
          <p:nvPr>
            <p:ph type="sldNum" sz="quarter" idx="10"/>
          </p:nvPr>
        </p:nvSpPr>
        <p:spPr/>
        <p:txBody>
          <a:bodyPr/>
          <a:lstStyle/>
          <a:p>
            <a:fld id="{5DE0CC70-9BD5-7543-A524-72E5137DC4FD}" type="slidenum">
              <a:rPr lang="en-US" smtClean="0"/>
              <a:t>68</a:t>
            </a:fld>
            <a:endParaRPr lang="en-US"/>
          </a:p>
        </p:txBody>
      </p:sp>
    </p:spTree>
  </p:cSld>
  <p:clrMapOvr>
    <a:masterClrMapping/>
  </p:clrMapOvr>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itle 1"/>
          <p:cNvSpPr>
            <a:spLocks noGrp="1"/>
          </p:cNvSpPr>
          <p:nvPr>
            <p:ph type="title"/>
          </p:nvPr>
        </p:nvSpPr>
        <p:spPr/>
        <p:txBody>
          <a:bodyPr/>
          <a:lstStyle/>
          <a:p>
            <a:r>
              <a:rPr lang="en-US" smtClean="0"/>
              <a:t>Improving Performance Example</a:t>
            </a:r>
          </a:p>
        </p:txBody>
      </p:sp>
      <p:sp>
        <p:nvSpPr>
          <p:cNvPr id="37891" name="Content Placeholder 2"/>
          <p:cNvSpPr>
            <a:spLocks noGrp="1"/>
          </p:cNvSpPr>
          <p:nvPr>
            <p:ph idx="1"/>
          </p:nvPr>
        </p:nvSpPr>
        <p:spPr>
          <a:xfrm>
            <a:off x="533400" y="914400"/>
            <a:ext cx="8153400" cy="1712913"/>
          </a:xfrm>
        </p:spPr>
        <p:txBody>
          <a:bodyPr/>
          <a:lstStyle/>
          <a:p>
            <a:r>
              <a:rPr lang="en-US" smtClean="0"/>
              <a:t>A program runs on computer A with a 2 GHz clock in 10 seconds.  What clock rate must computer B run at to run this program in 6 seconds?  Unfortunately, to accomplish this, computer B will require 1.2 times as many clock cycles as computer A to run the program.</a:t>
            </a:r>
          </a:p>
        </p:txBody>
      </p:sp>
      <p:grpSp>
        <p:nvGrpSpPr>
          <p:cNvPr id="2" name="Group 13"/>
          <p:cNvGrpSpPr>
            <a:grpSpLocks/>
          </p:cNvGrpSpPr>
          <p:nvPr/>
        </p:nvGrpSpPr>
        <p:grpSpPr bwMode="auto">
          <a:xfrm>
            <a:off x="381000" y="2819400"/>
            <a:ext cx="8458200" cy="765175"/>
            <a:chOff x="240" y="2736"/>
            <a:chExt cx="5328" cy="482"/>
          </a:xfrm>
        </p:grpSpPr>
        <p:sp>
          <p:nvSpPr>
            <p:cNvPr id="37902" name="Rectangle 10"/>
            <p:cNvSpPr>
              <a:spLocks noChangeArrowheads="1"/>
            </p:cNvSpPr>
            <p:nvPr/>
          </p:nvSpPr>
          <p:spPr bwMode="auto">
            <a:xfrm>
              <a:off x="288" y="2736"/>
              <a:ext cx="5280" cy="242"/>
            </a:xfrm>
            <a:prstGeom prst="rect">
              <a:avLst/>
            </a:prstGeom>
            <a:noFill/>
            <a:ln w="12700">
              <a:noFill/>
              <a:miter lim="800000"/>
              <a:headEnd/>
              <a:tailEnd/>
            </a:ln>
          </p:spPr>
          <p:txBody>
            <a:bodyPr lIns="63500" tIns="25400" rIns="63500" bIns="25400">
              <a:spAutoFit/>
            </a:bodyPr>
            <a:lstStyle/>
            <a:p>
              <a:pPr marL="287338" indent="-287338">
                <a:lnSpc>
                  <a:spcPct val="90000"/>
                </a:lnSpc>
                <a:spcBef>
                  <a:spcPct val="65000"/>
                </a:spcBef>
                <a:buClr>
                  <a:schemeClr val="accent1"/>
                </a:buClr>
                <a:buSzPct val="75000"/>
                <a:buFont typeface="Wingdings" pitchFamily="2" charset="2"/>
                <a:buNone/>
              </a:pPr>
              <a:r>
                <a:rPr lang="en-US" sz="2400">
                  <a:solidFill>
                    <a:schemeClr val="tx1"/>
                  </a:solidFill>
                </a:rPr>
                <a:t>               CPU time</a:t>
              </a:r>
              <a:r>
                <a:rPr lang="en-US" sz="2400" baseline="-25000">
                  <a:solidFill>
                    <a:schemeClr val="tx1"/>
                  </a:solidFill>
                </a:rPr>
                <a:t>A</a:t>
              </a:r>
              <a:r>
                <a:rPr lang="en-US" sz="2400">
                  <a:solidFill>
                    <a:schemeClr val="tx1"/>
                  </a:solidFill>
                </a:rPr>
                <a:t>         CPU clock cycles</a:t>
              </a:r>
              <a:r>
                <a:rPr lang="en-US" sz="2400" baseline="-25000">
                  <a:solidFill>
                    <a:schemeClr val="tx1"/>
                  </a:solidFill>
                </a:rPr>
                <a:t>A</a:t>
              </a:r>
            </a:p>
          </p:txBody>
        </p:sp>
        <p:sp>
          <p:nvSpPr>
            <p:cNvPr id="37903" name="Rectangle 11"/>
            <p:cNvSpPr>
              <a:spLocks noChangeArrowheads="1"/>
            </p:cNvSpPr>
            <p:nvPr/>
          </p:nvSpPr>
          <p:spPr bwMode="auto">
            <a:xfrm>
              <a:off x="240" y="2976"/>
              <a:ext cx="4416" cy="242"/>
            </a:xfrm>
            <a:prstGeom prst="rect">
              <a:avLst/>
            </a:prstGeom>
            <a:noFill/>
            <a:ln w="12700">
              <a:noFill/>
              <a:miter lim="800000"/>
              <a:headEnd/>
              <a:tailEnd/>
            </a:ln>
          </p:spPr>
          <p:txBody>
            <a:bodyPr lIns="63500" tIns="25400" rIns="63500" bIns="25400">
              <a:spAutoFit/>
            </a:bodyPr>
            <a:lstStyle/>
            <a:p>
              <a:pPr marL="287338" indent="-287338">
                <a:lnSpc>
                  <a:spcPct val="90000"/>
                </a:lnSpc>
                <a:spcBef>
                  <a:spcPct val="65000"/>
                </a:spcBef>
                <a:buClr>
                  <a:schemeClr val="accent1"/>
                </a:buClr>
                <a:buSzPct val="75000"/>
                <a:buFont typeface="Wingdings" pitchFamily="2" charset="2"/>
                <a:buNone/>
              </a:pPr>
              <a:r>
                <a:rPr lang="en-US" sz="2400">
                  <a:solidFill>
                    <a:schemeClr val="tx1"/>
                  </a:solidFill>
                </a:rPr>
                <a:t>                                               clock rate</a:t>
              </a:r>
              <a:r>
                <a:rPr lang="en-US" sz="2400" baseline="-25000">
                  <a:solidFill>
                    <a:schemeClr val="tx1"/>
                  </a:solidFill>
                </a:rPr>
                <a:t>A</a:t>
              </a:r>
              <a:r>
                <a:rPr lang="en-US" sz="2400">
                  <a:solidFill>
                    <a:schemeClr val="tx1"/>
                  </a:solidFill>
                </a:rPr>
                <a:t>   </a:t>
              </a:r>
            </a:p>
          </p:txBody>
        </p:sp>
        <p:sp>
          <p:nvSpPr>
            <p:cNvPr id="37904" name="Rectangle 12"/>
            <p:cNvSpPr>
              <a:spLocks noChangeArrowheads="1"/>
            </p:cNvSpPr>
            <p:nvPr/>
          </p:nvSpPr>
          <p:spPr bwMode="auto">
            <a:xfrm>
              <a:off x="240" y="2832"/>
              <a:ext cx="5328" cy="242"/>
            </a:xfrm>
            <a:prstGeom prst="rect">
              <a:avLst/>
            </a:prstGeom>
            <a:noFill/>
            <a:ln w="12700">
              <a:noFill/>
              <a:miter lim="800000"/>
              <a:headEnd/>
              <a:tailEnd/>
            </a:ln>
          </p:spPr>
          <p:txBody>
            <a:bodyPr lIns="63500" tIns="25400" rIns="63500" bIns="25400">
              <a:spAutoFit/>
            </a:bodyPr>
            <a:lstStyle/>
            <a:p>
              <a:pPr marL="287338" indent="-287338">
                <a:lnSpc>
                  <a:spcPct val="90000"/>
                </a:lnSpc>
                <a:spcBef>
                  <a:spcPct val="65000"/>
                </a:spcBef>
                <a:buClr>
                  <a:schemeClr val="accent1"/>
                </a:buClr>
                <a:buSzPct val="75000"/>
                <a:buFont typeface="Wingdings" pitchFamily="2" charset="2"/>
                <a:buNone/>
              </a:pPr>
              <a:r>
                <a:rPr lang="en-US" sz="2400">
                  <a:solidFill>
                    <a:schemeClr val="tx1"/>
                  </a:solidFill>
                </a:rPr>
                <a:t>                                   =   -------------------------------</a:t>
              </a:r>
            </a:p>
          </p:txBody>
        </p:sp>
      </p:grpSp>
      <p:sp>
        <p:nvSpPr>
          <p:cNvPr id="8" name="Rectangle 3"/>
          <p:cNvSpPr txBox="1">
            <a:spLocks noChangeArrowheads="1"/>
          </p:cNvSpPr>
          <p:nvPr/>
        </p:nvSpPr>
        <p:spPr bwMode="auto">
          <a:xfrm>
            <a:off x="609600" y="3810000"/>
            <a:ext cx="8153400" cy="716093"/>
          </a:xfrm>
          <a:prstGeom prst="rect">
            <a:avLst/>
          </a:prstGeom>
          <a:noFill/>
          <a:ln w="12700">
            <a:noFill/>
            <a:miter lim="800000"/>
            <a:headEnd/>
            <a:tailEnd/>
          </a:ln>
        </p:spPr>
        <p:txBody>
          <a:bodyPr lIns="63500" tIns="25400" rIns="63500" bIns="25400">
            <a:spAutoFit/>
          </a:bodyPr>
          <a:lstStyle/>
          <a:p>
            <a:pPr marL="287338" indent="-287338">
              <a:lnSpc>
                <a:spcPct val="90000"/>
              </a:lnSpc>
              <a:spcBef>
                <a:spcPct val="65000"/>
              </a:spcBef>
              <a:buClr>
                <a:schemeClr val="accent1"/>
              </a:buClr>
              <a:buSzPct val="75000"/>
              <a:buFont typeface="Wingdings" pitchFamily="2" charset="2"/>
              <a:buNone/>
              <a:defRPr/>
            </a:pPr>
            <a:r>
              <a:rPr lang="en-US" sz="2400" kern="0" dirty="0">
                <a:solidFill>
                  <a:schemeClr val="tx1"/>
                </a:solidFill>
                <a:latin typeface="+mn-lt"/>
              </a:rPr>
              <a:t>CPU clock </a:t>
            </a:r>
            <a:r>
              <a:rPr lang="en-US" sz="2400" kern="0" dirty="0" err="1">
                <a:solidFill>
                  <a:schemeClr val="tx1"/>
                </a:solidFill>
                <a:latin typeface="+mn-lt"/>
              </a:rPr>
              <a:t>cycles</a:t>
            </a:r>
            <a:r>
              <a:rPr lang="en-US" sz="2400" kern="0" baseline="-25000" dirty="0" err="1">
                <a:solidFill>
                  <a:schemeClr val="tx1"/>
                </a:solidFill>
                <a:latin typeface="+mn-lt"/>
              </a:rPr>
              <a:t>A</a:t>
            </a:r>
            <a:r>
              <a:rPr lang="en-US" sz="2400" kern="0" dirty="0">
                <a:solidFill>
                  <a:schemeClr val="tx1"/>
                </a:solidFill>
                <a:latin typeface="+mn-lt"/>
              </a:rPr>
              <a:t> = 10 </a:t>
            </a:r>
            <a:r>
              <a:rPr lang="en-US" sz="2400" kern="0" dirty="0" smtClean="0">
                <a:solidFill>
                  <a:schemeClr val="tx1"/>
                </a:solidFill>
                <a:latin typeface="+mn-lt"/>
              </a:rPr>
              <a:t>sec  </a:t>
            </a:r>
            <a:r>
              <a:rPr lang="en-US" sz="2400" kern="0" dirty="0">
                <a:solidFill>
                  <a:schemeClr val="tx1"/>
                </a:solidFill>
                <a:latin typeface="+mn-lt"/>
              </a:rPr>
              <a:t>x </a:t>
            </a:r>
            <a:r>
              <a:rPr lang="en-US" sz="2400" kern="0" dirty="0" smtClean="0">
                <a:solidFill>
                  <a:schemeClr val="tx1"/>
                </a:solidFill>
                <a:latin typeface="+mn-lt"/>
              </a:rPr>
              <a:t> 2x10</a:t>
            </a:r>
            <a:r>
              <a:rPr lang="en-US" sz="2400" kern="0" baseline="30000" dirty="0" smtClean="0">
                <a:solidFill>
                  <a:schemeClr val="tx1"/>
                </a:solidFill>
                <a:latin typeface="+mn-lt"/>
              </a:rPr>
              <a:t>9</a:t>
            </a:r>
            <a:r>
              <a:rPr lang="en-US" sz="2400" kern="0" dirty="0" smtClean="0">
                <a:solidFill>
                  <a:schemeClr val="tx1"/>
                </a:solidFill>
                <a:latin typeface="+mn-lt"/>
              </a:rPr>
              <a:t> </a:t>
            </a:r>
            <a:r>
              <a:rPr lang="en-US" sz="2400" kern="0" dirty="0">
                <a:solidFill>
                  <a:schemeClr val="tx1"/>
                </a:solidFill>
                <a:latin typeface="+mn-lt"/>
              </a:rPr>
              <a:t>cycles/sec 						</a:t>
            </a:r>
            <a:r>
              <a:rPr lang="en-US" sz="2400" kern="0" dirty="0" smtClean="0">
                <a:solidFill>
                  <a:schemeClr val="tx1"/>
                </a:solidFill>
                <a:latin typeface="+mn-lt"/>
              </a:rPr>
              <a:t>= </a:t>
            </a:r>
            <a:r>
              <a:rPr lang="en-US" sz="2400" kern="0" dirty="0">
                <a:solidFill>
                  <a:schemeClr val="tx1"/>
                </a:solidFill>
                <a:latin typeface="+mn-lt"/>
              </a:rPr>
              <a:t>20 x 10</a:t>
            </a:r>
            <a:r>
              <a:rPr lang="en-US" sz="2400" kern="0" baseline="30000" dirty="0">
                <a:solidFill>
                  <a:schemeClr val="tx1"/>
                </a:solidFill>
                <a:latin typeface="+mn-lt"/>
              </a:rPr>
              <a:t>9</a:t>
            </a:r>
            <a:r>
              <a:rPr lang="en-US" sz="2400" kern="0" dirty="0">
                <a:solidFill>
                  <a:schemeClr val="tx1"/>
                </a:solidFill>
                <a:latin typeface="+mn-lt"/>
              </a:rPr>
              <a:t> </a:t>
            </a:r>
            <a:r>
              <a:rPr lang="en-US" sz="2400" kern="0" dirty="0" smtClean="0">
                <a:solidFill>
                  <a:schemeClr val="tx1"/>
                </a:solidFill>
                <a:latin typeface="+mn-lt"/>
              </a:rPr>
              <a:t>clock cycles</a:t>
            </a:r>
            <a:endParaRPr lang="en-US" sz="2400" kern="0" dirty="0">
              <a:solidFill>
                <a:schemeClr val="tx1"/>
              </a:solidFill>
              <a:latin typeface="+mn-lt"/>
            </a:endParaRPr>
          </a:p>
        </p:txBody>
      </p:sp>
      <p:grpSp>
        <p:nvGrpSpPr>
          <p:cNvPr id="3" name="Group 13"/>
          <p:cNvGrpSpPr>
            <a:grpSpLocks/>
          </p:cNvGrpSpPr>
          <p:nvPr/>
        </p:nvGrpSpPr>
        <p:grpSpPr bwMode="auto">
          <a:xfrm>
            <a:off x="457200" y="4724400"/>
            <a:ext cx="8458200" cy="765175"/>
            <a:chOff x="240" y="2736"/>
            <a:chExt cx="5328" cy="482"/>
          </a:xfrm>
        </p:grpSpPr>
        <p:sp>
          <p:nvSpPr>
            <p:cNvPr id="37899" name="Rectangle 10"/>
            <p:cNvSpPr>
              <a:spLocks noChangeArrowheads="1"/>
            </p:cNvSpPr>
            <p:nvPr/>
          </p:nvSpPr>
          <p:spPr bwMode="auto">
            <a:xfrm>
              <a:off x="288" y="2736"/>
              <a:ext cx="5280" cy="242"/>
            </a:xfrm>
            <a:prstGeom prst="rect">
              <a:avLst/>
            </a:prstGeom>
            <a:noFill/>
            <a:ln w="12700">
              <a:noFill/>
              <a:miter lim="800000"/>
              <a:headEnd/>
              <a:tailEnd/>
            </a:ln>
          </p:spPr>
          <p:txBody>
            <a:bodyPr lIns="63500" tIns="25400" rIns="63500" bIns="25400">
              <a:spAutoFit/>
            </a:bodyPr>
            <a:lstStyle/>
            <a:p>
              <a:pPr marL="287338" indent="-287338">
                <a:lnSpc>
                  <a:spcPct val="90000"/>
                </a:lnSpc>
                <a:spcBef>
                  <a:spcPct val="65000"/>
                </a:spcBef>
                <a:buClr>
                  <a:schemeClr val="accent1"/>
                </a:buClr>
                <a:buSzPct val="75000"/>
                <a:buFont typeface="Wingdings" pitchFamily="2" charset="2"/>
                <a:buNone/>
              </a:pPr>
              <a:r>
                <a:rPr lang="en-US" sz="2400" dirty="0">
                  <a:solidFill>
                    <a:schemeClr val="tx1"/>
                  </a:solidFill>
                </a:rPr>
                <a:t>               CPU </a:t>
              </a:r>
              <a:r>
                <a:rPr lang="en-US" sz="2400" dirty="0" err="1">
                  <a:solidFill>
                    <a:schemeClr val="tx1"/>
                  </a:solidFill>
                </a:rPr>
                <a:t>time</a:t>
              </a:r>
              <a:r>
                <a:rPr lang="en-US" sz="2400" baseline="-25000" dirty="0" err="1">
                  <a:solidFill>
                    <a:schemeClr val="tx1"/>
                  </a:solidFill>
                </a:rPr>
                <a:t>B</a:t>
              </a:r>
              <a:r>
                <a:rPr lang="en-US" sz="2400" dirty="0">
                  <a:solidFill>
                    <a:schemeClr val="tx1"/>
                  </a:solidFill>
                </a:rPr>
                <a:t>         1.2 x 20 x 10</a:t>
              </a:r>
              <a:r>
                <a:rPr lang="en-US" sz="2400" baseline="30000" dirty="0">
                  <a:solidFill>
                    <a:schemeClr val="tx1"/>
                  </a:solidFill>
                </a:rPr>
                <a:t>9</a:t>
              </a:r>
              <a:r>
                <a:rPr lang="en-US" sz="2400" dirty="0">
                  <a:solidFill>
                    <a:schemeClr val="tx1"/>
                  </a:solidFill>
                </a:rPr>
                <a:t> </a:t>
              </a:r>
              <a:r>
                <a:rPr lang="en-US" sz="2400" dirty="0" smtClean="0">
                  <a:solidFill>
                    <a:schemeClr val="tx1"/>
                  </a:solidFill>
                </a:rPr>
                <a:t>clock cycles</a:t>
              </a:r>
              <a:endParaRPr lang="en-US" sz="2400" baseline="-25000" dirty="0">
                <a:solidFill>
                  <a:schemeClr val="tx1"/>
                </a:solidFill>
              </a:endParaRPr>
            </a:p>
          </p:txBody>
        </p:sp>
        <p:sp>
          <p:nvSpPr>
            <p:cNvPr id="37900" name="Rectangle 11"/>
            <p:cNvSpPr>
              <a:spLocks noChangeArrowheads="1"/>
            </p:cNvSpPr>
            <p:nvPr/>
          </p:nvSpPr>
          <p:spPr bwMode="auto">
            <a:xfrm>
              <a:off x="240" y="2976"/>
              <a:ext cx="4416" cy="242"/>
            </a:xfrm>
            <a:prstGeom prst="rect">
              <a:avLst/>
            </a:prstGeom>
            <a:noFill/>
            <a:ln w="12700">
              <a:noFill/>
              <a:miter lim="800000"/>
              <a:headEnd/>
              <a:tailEnd/>
            </a:ln>
          </p:spPr>
          <p:txBody>
            <a:bodyPr lIns="63500" tIns="25400" rIns="63500" bIns="25400">
              <a:spAutoFit/>
            </a:bodyPr>
            <a:lstStyle/>
            <a:p>
              <a:pPr marL="287338" indent="-287338">
                <a:lnSpc>
                  <a:spcPct val="90000"/>
                </a:lnSpc>
                <a:spcBef>
                  <a:spcPct val="65000"/>
                </a:spcBef>
                <a:buClr>
                  <a:schemeClr val="accent1"/>
                </a:buClr>
                <a:buSzPct val="75000"/>
                <a:buFont typeface="Wingdings" pitchFamily="2" charset="2"/>
                <a:buNone/>
              </a:pPr>
              <a:r>
                <a:rPr lang="en-US" sz="2400">
                  <a:solidFill>
                    <a:schemeClr val="tx1"/>
                  </a:solidFill>
                </a:rPr>
                <a:t>                                                clock rate</a:t>
              </a:r>
              <a:r>
                <a:rPr lang="en-US" sz="2400" baseline="-25000">
                  <a:solidFill>
                    <a:schemeClr val="tx1"/>
                  </a:solidFill>
                </a:rPr>
                <a:t>B</a:t>
              </a:r>
              <a:r>
                <a:rPr lang="en-US" sz="2400">
                  <a:solidFill>
                    <a:schemeClr val="tx1"/>
                  </a:solidFill>
                </a:rPr>
                <a:t>   </a:t>
              </a:r>
            </a:p>
          </p:txBody>
        </p:sp>
        <p:sp>
          <p:nvSpPr>
            <p:cNvPr id="37901" name="Rectangle 12"/>
            <p:cNvSpPr>
              <a:spLocks noChangeArrowheads="1"/>
            </p:cNvSpPr>
            <p:nvPr/>
          </p:nvSpPr>
          <p:spPr bwMode="auto">
            <a:xfrm>
              <a:off x="240" y="2832"/>
              <a:ext cx="5328" cy="242"/>
            </a:xfrm>
            <a:prstGeom prst="rect">
              <a:avLst/>
            </a:prstGeom>
            <a:noFill/>
            <a:ln w="12700">
              <a:noFill/>
              <a:miter lim="800000"/>
              <a:headEnd/>
              <a:tailEnd/>
            </a:ln>
          </p:spPr>
          <p:txBody>
            <a:bodyPr lIns="63500" tIns="25400" rIns="63500" bIns="25400">
              <a:spAutoFit/>
            </a:bodyPr>
            <a:lstStyle/>
            <a:p>
              <a:pPr marL="287338" indent="-287338">
                <a:lnSpc>
                  <a:spcPct val="90000"/>
                </a:lnSpc>
                <a:spcBef>
                  <a:spcPct val="65000"/>
                </a:spcBef>
                <a:buClr>
                  <a:schemeClr val="accent1"/>
                </a:buClr>
                <a:buSzPct val="75000"/>
                <a:buFont typeface="Wingdings" pitchFamily="2" charset="2"/>
                <a:buNone/>
              </a:pPr>
              <a:r>
                <a:rPr lang="en-US" sz="2400" dirty="0">
                  <a:solidFill>
                    <a:schemeClr val="tx1"/>
                  </a:solidFill>
                </a:rPr>
                <a:t>                                   =   </a:t>
              </a:r>
              <a:r>
                <a:rPr lang="en-US" sz="2400" dirty="0" smtClean="0">
                  <a:solidFill>
                    <a:schemeClr val="tx1"/>
                  </a:solidFill>
                </a:rPr>
                <a:t>-------------------------------------</a:t>
              </a:r>
              <a:endParaRPr lang="en-US" sz="2400" dirty="0">
                <a:solidFill>
                  <a:schemeClr val="tx1"/>
                </a:solidFill>
              </a:endParaRPr>
            </a:p>
          </p:txBody>
        </p:sp>
      </p:grpSp>
      <p:grpSp>
        <p:nvGrpSpPr>
          <p:cNvPr id="4" name="Group 13"/>
          <p:cNvGrpSpPr>
            <a:grpSpLocks/>
          </p:cNvGrpSpPr>
          <p:nvPr/>
        </p:nvGrpSpPr>
        <p:grpSpPr bwMode="auto">
          <a:xfrm>
            <a:off x="457200" y="5638800"/>
            <a:ext cx="8458200" cy="765175"/>
            <a:chOff x="240" y="2736"/>
            <a:chExt cx="5328" cy="482"/>
          </a:xfrm>
        </p:grpSpPr>
        <p:sp>
          <p:nvSpPr>
            <p:cNvPr id="37896" name="Rectangle 10"/>
            <p:cNvSpPr>
              <a:spLocks noChangeArrowheads="1"/>
            </p:cNvSpPr>
            <p:nvPr/>
          </p:nvSpPr>
          <p:spPr bwMode="auto">
            <a:xfrm>
              <a:off x="288" y="2736"/>
              <a:ext cx="5280" cy="242"/>
            </a:xfrm>
            <a:prstGeom prst="rect">
              <a:avLst/>
            </a:prstGeom>
            <a:noFill/>
            <a:ln w="12700">
              <a:noFill/>
              <a:miter lim="800000"/>
              <a:headEnd/>
              <a:tailEnd/>
            </a:ln>
          </p:spPr>
          <p:txBody>
            <a:bodyPr lIns="63500" tIns="25400" rIns="63500" bIns="25400">
              <a:spAutoFit/>
            </a:bodyPr>
            <a:lstStyle/>
            <a:p>
              <a:pPr marL="287338" indent="-287338">
                <a:lnSpc>
                  <a:spcPct val="90000"/>
                </a:lnSpc>
                <a:spcBef>
                  <a:spcPct val="65000"/>
                </a:spcBef>
                <a:buClr>
                  <a:schemeClr val="accent1"/>
                </a:buClr>
                <a:buSzPct val="75000"/>
                <a:buFont typeface="Wingdings" pitchFamily="2" charset="2"/>
                <a:buNone/>
              </a:pPr>
              <a:r>
                <a:rPr lang="en-US" sz="2400">
                  <a:solidFill>
                    <a:schemeClr val="tx1"/>
                  </a:solidFill>
                </a:rPr>
                <a:t>               clock rate</a:t>
              </a:r>
              <a:r>
                <a:rPr lang="en-US" sz="2400" baseline="-25000">
                  <a:solidFill>
                    <a:schemeClr val="tx1"/>
                  </a:solidFill>
                </a:rPr>
                <a:t>B</a:t>
              </a:r>
              <a:r>
                <a:rPr lang="en-US" sz="2400">
                  <a:solidFill>
                    <a:schemeClr val="tx1"/>
                  </a:solidFill>
                </a:rPr>
                <a:t>         1.2 x 20 x 10</a:t>
              </a:r>
              <a:r>
                <a:rPr lang="en-US" sz="2400" baseline="30000">
                  <a:solidFill>
                    <a:schemeClr val="tx1"/>
                  </a:solidFill>
                </a:rPr>
                <a:t>9</a:t>
              </a:r>
              <a:r>
                <a:rPr lang="en-US" sz="2400">
                  <a:solidFill>
                    <a:schemeClr val="tx1"/>
                  </a:solidFill>
                </a:rPr>
                <a:t> cycles</a:t>
              </a:r>
              <a:endParaRPr lang="en-US" sz="2400" baseline="-25000">
                <a:solidFill>
                  <a:schemeClr val="tx1"/>
                </a:solidFill>
              </a:endParaRPr>
            </a:p>
          </p:txBody>
        </p:sp>
        <p:sp>
          <p:nvSpPr>
            <p:cNvPr id="37897" name="Rectangle 11"/>
            <p:cNvSpPr>
              <a:spLocks noChangeArrowheads="1"/>
            </p:cNvSpPr>
            <p:nvPr/>
          </p:nvSpPr>
          <p:spPr bwMode="auto">
            <a:xfrm>
              <a:off x="240" y="2976"/>
              <a:ext cx="4416" cy="242"/>
            </a:xfrm>
            <a:prstGeom prst="rect">
              <a:avLst/>
            </a:prstGeom>
            <a:noFill/>
            <a:ln w="12700">
              <a:noFill/>
              <a:miter lim="800000"/>
              <a:headEnd/>
              <a:tailEnd/>
            </a:ln>
          </p:spPr>
          <p:txBody>
            <a:bodyPr lIns="63500" tIns="25400" rIns="63500" bIns="25400">
              <a:spAutoFit/>
            </a:bodyPr>
            <a:lstStyle/>
            <a:p>
              <a:pPr marL="287338" indent="-287338">
                <a:lnSpc>
                  <a:spcPct val="90000"/>
                </a:lnSpc>
                <a:spcBef>
                  <a:spcPct val="65000"/>
                </a:spcBef>
                <a:buClr>
                  <a:schemeClr val="accent1"/>
                </a:buClr>
                <a:buSzPct val="75000"/>
                <a:buFont typeface="Wingdings" pitchFamily="2" charset="2"/>
                <a:buNone/>
              </a:pPr>
              <a:r>
                <a:rPr lang="en-US" sz="2400">
                  <a:solidFill>
                    <a:schemeClr val="tx1"/>
                  </a:solidFill>
                </a:rPr>
                <a:t>                                                 6 seconds</a:t>
              </a:r>
            </a:p>
          </p:txBody>
        </p:sp>
        <p:sp>
          <p:nvSpPr>
            <p:cNvPr id="37898" name="Rectangle 12"/>
            <p:cNvSpPr>
              <a:spLocks noChangeArrowheads="1"/>
            </p:cNvSpPr>
            <p:nvPr/>
          </p:nvSpPr>
          <p:spPr bwMode="auto">
            <a:xfrm>
              <a:off x="240" y="2832"/>
              <a:ext cx="5328" cy="242"/>
            </a:xfrm>
            <a:prstGeom prst="rect">
              <a:avLst/>
            </a:prstGeom>
            <a:noFill/>
            <a:ln w="12700">
              <a:noFill/>
              <a:miter lim="800000"/>
              <a:headEnd/>
              <a:tailEnd/>
            </a:ln>
          </p:spPr>
          <p:txBody>
            <a:bodyPr lIns="63500" tIns="25400" rIns="63500" bIns="25400">
              <a:spAutoFit/>
            </a:bodyPr>
            <a:lstStyle/>
            <a:p>
              <a:pPr marL="287338" indent="-287338">
                <a:lnSpc>
                  <a:spcPct val="90000"/>
                </a:lnSpc>
                <a:spcBef>
                  <a:spcPct val="65000"/>
                </a:spcBef>
                <a:buClr>
                  <a:schemeClr val="accent1"/>
                </a:buClr>
                <a:buSzPct val="75000"/>
                <a:buFont typeface="Wingdings" pitchFamily="2" charset="2"/>
                <a:buNone/>
              </a:pPr>
              <a:r>
                <a:rPr lang="en-US" sz="2400">
                  <a:solidFill>
                    <a:schemeClr val="tx1"/>
                  </a:solidFill>
                </a:rPr>
                <a:t>                                   =   ------------------------------- = 4 GHz</a:t>
              </a:r>
            </a:p>
          </p:txBody>
        </p:sp>
      </p:grpSp>
      <p:sp>
        <p:nvSpPr>
          <p:cNvPr id="5" name="Slide Number Placeholder 4"/>
          <p:cNvSpPr>
            <a:spLocks noGrp="1"/>
          </p:cNvSpPr>
          <p:nvPr>
            <p:ph type="sldNum" sz="quarter" idx="10"/>
          </p:nvPr>
        </p:nvSpPr>
        <p:spPr/>
        <p:txBody>
          <a:bodyPr/>
          <a:lstStyle/>
          <a:p>
            <a:fld id="{5DE0CC70-9BD5-7543-A524-72E5137DC4FD}" type="slidenum">
              <a:rPr lang="en-US" smtClean="0"/>
              <a:t>69</a:t>
            </a:fld>
            <a:endParaRPr 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custDataLst>
              <p:tags r:id="rId1"/>
            </p:custDataLst>
          </p:nvPr>
        </p:nvSpPr>
        <p:spPr/>
        <p:txBody>
          <a:bodyPr/>
          <a:lstStyle/>
          <a:p>
            <a:r>
              <a:rPr lang="en-US" altLang="zh-CN" dirty="0" smtClean="0"/>
              <a:t>Policies</a:t>
            </a:r>
            <a:endParaRPr lang="en-US" altLang="zh-CN" dirty="0"/>
          </a:p>
        </p:txBody>
      </p:sp>
      <p:sp>
        <p:nvSpPr>
          <p:cNvPr id="264195" name="Rectangle 3"/>
          <p:cNvSpPr>
            <a:spLocks noGrp="1" noChangeArrowheads="1"/>
          </p:cNvSpPr>
          <p:nvPr>
            <p:ph type="body" idx="1"/>
            <p:custDataLst>
              <p:tags r:id="rId2"/>
            </p:custDataLst>
          </p:nvPr>
        </p:nvSpPr>
        <p:spPr>
          <a:xfrm>
            <a:off x="533400" y="727075"/>
            <a:ext cx="8153400" cy="6574620"/>
          </a:xfrm>
        </p:spPr>
        <p:txBody>
          <a:bodyPr/>
          <a:lstStyle/>
          <a:p>
            <a:r>
              <a:rPr lang="en-US" sz="1800" dirty="0" smtClean="0"/>
              <a:t>You are </a:t>
            </a:r>
            <a:r>
              <a:rPr lang="en-US" sz="1800" dirty="0"/>
              <a:t>expected to attend </a:t>
            </a:r>
            <a:r>
              <a:rPr lang="en-US" sz="1800" b="1" dirty="0" smtClean="0"/>
              <a:t>all</a:t>
            </a:r>
            <a:r>
              <a:rPr lang="en-US" sz="1800" dirty="0" smtClean="0"/>
              <a:t> lectures. You </a:t>
            </a:r>
            <a:r>
              <a:rPr lang="en-US" sz="1800" dirty="0"/>
              <a:t>are responsible for all materials covered in lectures</a:t>
            </a:r>
            <a:r>
              <a:rPr lang="en-US" sz="1800" dirty="0" smtClean="0"/>
              <a:t>.</a:t>
            </a:r>
          </a:p>
          <a:p>
            <a:r>
              <a:rPr lang="en-US" sz="1800" dirty="0"/>
              <a:t>All exams are closed textbook and closed notes. No electronic devices are allowed</a:t>
            </a:r>
            <a:r>
              <a:rPr lang="en-US" sz="1800" dirty="0" smtClean="0"/>
              <a:t>. </a:t>
            </a:r>
          </a:p>
          <a:p>
            <a:r>
              <a:rPr lang="en-US" sz="1800" dirty="0" smtClean="0"/>
              <a:t>No </a:t>
            </a:r>
            <a:r>
              <a:rPr lang="en-US" sz="1800" dirty="0"/>
              <a:t>collaboration whatsoever is allowed on exams and quizzes. </a:t>
            </a:r>
            <a:endParaRPr lang="en-US" sz="1800" dirty="0" smtClean="0"/>
          </a:p>
          <a:p>
            <a:r>
              <a:rPr lang="en-US" sz="1800" dirty="0" smtClean="0"/>
              <a:t>All </a:t>
            </a:r>
            <a:r>
              <a:rPr lang="en-US" sz="1800" dirty="0"/>
              <a:t>HWs need to be completed on your own</a:t>
            </a:r>
            <a:r>
              <a:rPr lang="en-US" sz="1800" dirty="0" smtClean="0"/>
              <a:t>, unless otherwise specified (I may allow collaboration in some HWs – more details to follow).</a:t>
            </a:r>
            <a:endParaRPr lang="en-US" sz="1800" dirty="0" smtClean="0">
              <a:solidFill>
                <a:srgbClr val="FF0000"/>
              </a:solidFill>
            </a:endParaRPr>
          </a:p>
          <a:p>
            <a:r>
              <a:rPr lang="en-US" sz="1800" dirty="0" smtClean="0"/>
              <a:t>Collaboration is encouraged on the research projects.</a:t>
            </a:r>
          </a:p>
          <a:p>
            <a:r>
              <a:rPr lang="en-US" sz="1800" dirty="0"/>
              <a:t>Submission Deadlines are </a:t>
            </a:r>
            <a:r>
              <a:rPr lang="en-US" sz="1800" b="1" dirty="0">
                <a:solidFill>
                  <a:srgbClr val="FF0000"/>
                </a:solidFill>
              </a:rPr>
              <a:t>HARD</a:t>
            </a:r>
            <a:r>
              <a:rPr lang="en-US" sz="1800" dirty="0" smtClean="0">
                <a:solidFill>
                  <a:srgbClr val="FF0000"/>
                </a:solidFill>
              </a:rPr>
              <a:t>. </a:t>
            </a:r>
            <a:r>
              <a:rPr lang="en-US" sz="1800" dirty="0" smtClean="0"/>
              <a:t>However, we do have a late/miss policy</a:t>
            </a:r>
          </a:p>
          <a:p>
            <a:pPr lvl="1"/>
            <a:r>
              <a:rPr lang="en-US" sz="1800" dirty="0" smtClean="0"/>
              <a:t>Late HWs are accepted with </a:t>
            </a:r>
            <a:r>
              <a:rPr lang="en-US" sz="1800" b="1" dirty="0" smtClean="0">
                <a:solidFill>
                  <a:schemeClr val="accent1"/>
                </a:solidFill>
              </a:rPr>
              <a:t>20%</a:t>
            </a:r>
            <a:r>
              <a:rPr lang="en-US" sz="1800" dirty="0" smtClean="0"/>
              <a:t> penalty for each day they are late by.</a:t>
            </a:r>
            <a:endParaRPr lang="en-US" sz="1800" dirty="0">
              <a:solidFill>
                <a:srgbClr val="FF0000"/>
              </a:solidFill>
            </a:endParaRPr>
          </a:p>
          <a:p>
            <a:pPr lvl="1"/>
            <a:r>
              <a:rPr lang="en-US" sz="1800" dirty="0" smtClean="0"/>
              <a:t>If you miss an exam or quiz, you will get </a:t>
            </a:r>
            <a:r>
              <a:rPr lang="en-US" sz="1800" b="1" dirty="0" smtClean="0">
                <a:solidFill>
                  <a:schemeClr val="accent1"/>
                </a:solidFill>
              </a:rPr>
              <a:t>zero </a:t>
            </a:r>
            <a:r>
              <a:rPr lang="en-US" sz="1800" dirty="0" smtClean="0"/>
              <a:t>on that. The</a:t>
            </a:r>
            <a:r>
              <a:rPr lang="en-US" sz="1800" dirty="0" smtClean="0">
                <a:solidFill>
                  <a:schemeClr val="accent1"/>
                </a:solidFill>
              </a:rPr>
              <a:t> </a:t>
            </a:r>
            <a:r>
              <a:rPr lang="en-US" sz="1800" dirty="0"/>
              <a:t>lowest score on </a:t>
            </a:r>
            <a:r>
              <a:rPr lang="en-US" sz="1800" i="1" dirty="0">
                <a:solidFill>
                  <a:schemeClr val="accent1"/>
                </a:solidFill>
              </a:rPr>
              <a:t>quizzes</a:t>
            </a:r>
            <a:r>
              <a:rPr lang="en-US" sz="1800" dirty="0"/>
              <a:t> will be dropped. </a:t>
            </a:r>
            <a:endParaRPr lang="en-US" sz="1800" dirty="0" smtClean="0"/>
          </a:p>
          <a:p>
            <a:pPr lvl="1"/>
            <a:r>
              <a:rPr lang="en-US" sz="1800" dirty="0" smtClean="0"/>
              <a:t>Exceptions will be handled case by case and will only be considered under a university-approved condition, with written proof.</a:t>
            </a:r>
          </a:p>
          <a:p>
            <a:pPr algn="just"/>
            <a:r>
              <a:rPr lang="en-US" altLang="zh-CN" sz="1800" dirty="0" smtClean="0"/>
              <a:t>Grading-related Questions</a:t>
            </a:r>
          </a:p>
          <a:p>
            <a:pPr lvl="1"/>
            <a:r>
              <a:rPr lang="en-US" altLang="zh-CN" sz="1800" dirty="0" smtClean="0"/>
              <a:t>Please contact the TA first. If issues are not resolved, then contact the instructor (cc TA). </a:t>
            </a:r>
          </a:p>
          <a:p>
            <a:endParaRPr lang="en-US" altLang="zh-CN" sz="1800" dirty="0" smtClean="0"/>
          </a:p>
          <a:p>
            <a:endParaRPr lang="en-US" altLang="zh-CN" sz="1800" dirty="0" smtClean="0"/>
          </a:p>
        </p:txBody>
      </p:sp>
      <p:sp>
        <p:nvSpPr>
          <p:cNvPr id="2" name="Slide Number Placeholder 1"/>
          <p:cNvSpPr>
            <a:spLocks noGrp="1"/>
          </p:cNvSpPr>
          <p:nvPr>
            <p:ph type="sldNum" sz="quarter" idx="10"/>
          </p:nvPr>
        </p:nvSpPr>
        <p:spPr/>
        <p:txBody>
          <a:bodyPr/>
          <a:lstStyle/>
          <a:p>
            <a:fld id="{5DE0CC70-9BD5-7543-A524-72E5137DC4FD}" type="slidenum">
              <a:rPr lang="en-US" smtClean="0"/>
              <a:t>7</a:t>
            </a:fld>
            <a:endParaRPr lang="en-US" dirty="0"/>
          </a:p>
        </p:txBody>
      </p:sp>
    </p:spTree>
    <p:extLst>
      <p:ext uri="{BB962C8B-B14F-4D97-AF65-F5344CB8AC3E}">
        <p14:creationId xmlns:p14="http://schemas.microsoft.com/office/powerpoint/2010/main" val="384183734"/>
      </p:ext>
    </p:extLst>
  </p:cSld>
  <p:clrMapOvr>
    <a:masterClrMapping/>
  </p:clrMapOvr>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lstStyle/>
          <a:p>
            <a:r>
              <a:rPr lang="en-US" smtClean="0"/>
              <a:t>Clock Cycles per Instruction</a:t>
            </a:r>
          </a:p>
        </p:txBody>
      </p:sp>
      <p:sp>
        <p:nvSpPr>
          <p:cNvPr id="38915" name="Rectangle 3"/>
          <p:cNvSpPr>
            <a:spLocks noGrp="1" noChangeArrowheads="1"/>
          </p:cNvSpPr>
          <p:nvPr>
            <p:ph type="body" sz="half" idx="1"/>
          </p:nvPr>
        </p:nvSpPr>
        <p:spPr>
          <a:xfrm>
            <a:off x="533400" y="838200"/>
            <a:ext cx="8229600" cy="1624034"/>
          </a:xfrm>
        </p:spPr>
        <p:txBody>
          <a:bodyPr/>
          <a:lstStyle/>
          <a:p>
            <a:r>
              <a:rPr lang="en-US" dirty="0" smtClean="0"/>
              <a:t>Not all instructions take the same amount of time to execute</a:t>
            </a:r>
          </a:p>
          <a:p>
            <a:pPr lvl="1"/>
            <a:r>
              <a:rPr lang="en-US" dirty="0" smtClean="0"/>
              <a:t>One way to think about execution time is that it equals the number of instructions executed multiplied by the average time per instruction</a:t>
            </a:r>
          </a:p>
        </p:txBody>
      </p:sp>
      <p:sp>
        <p:nvSpPr>
          <p:cNvPr id="908293" name="Rectangle 5"/>
          <p:cNvSpPr>
            <a:spLocks noChangeArrowheads="1"/>
          </p:cNvSpPr>
          <p:nvPr/>
        </p:nvSpPr>
        <p:spPr bwMode="auto">
          <a:xfrm>
            <a:off x="457200" y="3733800"/>
            <a:ext cx="8382000" cy="1100814"/>
          </a:xfrm>
          <a:prstGeom prst="rect">
            <a:avLst/>
          </a:prstGeom>
          <a:noFill/>
          <a:ln w="12700">
            <a:noFill/>
            <a:miter lim="800000"/>
            <a:headEnd/>
            <a:tailEnd/>
          </a:ln>
        </p:spPr>
        <p:txBody>
          <a:bodyPr wrap="square" lIns="63500" tIns="25400" rIns="63500" bIns="25400">
            <a:spAutoFit/>
          </a:bodyPr>
          <a:lstStyle/>
          <a:p>
            <a:pPr marL="287338" indent="-287338">
              <a:lnSpc>
                <a:spcPct val="90000"/>
              </a:lnSpc>
              <a:spcBef>
                <a:spcPct val="65000"/>
              </a:spcBef>
              <a:buClr>
                <a:schemeClr val="accent1"/>
              </a:buClr>
              <a:buSzPct val="75000"/>
              <a:buFont typeface="Wingdings" pitchFamily="2" charset="2"/>
              <a:buChar char="q"/>
            </a:pPr>
            <a:r>
              <a:rPr lang="en-US" sz="2400" dirty="0"/>
              <a:t>Clock cycles per instruction</a:t>
            </a:r>
            <a:r>
              <a:rPr lang="en-US" sz="2400" dirty="0">
                <a:solidFill>
                  <a:schemeClr val="tx1"/>
                </a:solidFill>
              </a:rPr>
              <a:t> (CPI) – the </a:t>
            </a:r>
            <a:r>
              <a:rPr lang="en-US" sz="2400" dirty="0" smtClean="0">
                <a:solidFill>
                  <a:schemeClr val="tx1"/>
                </a:solidFill>
              </a:rPr>
              <a:t>average number </a:t>
            </a:r>
            <a:r>
              <a:rPr lang="en-US" sz="2400" dirty="0">
                <a:solidFill>
                  <a:schemeClr val="tx1"/>
                </a:solidFill>
              </a:rPr>
              <a:t>of clock cycles each instruction takes to execute</a:t>
            </a:r>
          </a:p>
          <a:p>
            <a:pPr marL="741363" lvl="1" indent="-246063">
              <a:lnSpc>
                <a:spcPct val="85000"/>
              </a:lnSpc>
              <a:spcBef>
                <a:spcPct val="40000"/>
              </a:spcBef>
              <a:buClr>
                <a:schemeClr val="accent1"/>
              </a:buClr>
              <a:buSzPct val="75000"/>
              <a:buFont typeface="Monotype Sorts" pitchFamily="2" charset="2"/>
              <a:buChar char="l"/>
            </a:pPr>
            <a:r>
              <a:rPr lang="en-US" sz="2000" dirty="0">
                <a:solidFill>
                  <a:schemeClr val="tx1"/>
                </a:solidFill>
              </a:rPr>
              <a:t>A way to compare </a:t>
            </a:r>
            <a:r>
              <a:rPr lang="en-US" sz="2000" dirty="0" smtClean="0">
                <a:solidFill>
                  <a:schemeClr val="tx1"/>
                </a:solidFill>
              </a:rPr>
              <a:t>three </a:t>
            </a:r>
            <a:r>
              <a:rPr lang="en-US" sz="2000" dirty="0">
                <a:solidFill>
                  <a:schemeClr val="tx1"/>
                </a:solidFill>
              </a:rPr>
              <a:t>different implementations of the same ISA</a:t>
            </a:r>
          </a:p>
        </p:txBody>
      </p:sp>
      <p:grpSp>
        <p:nvGrpSpPr>
          <p:cNvPr id="2" name="Group 10"/>
          <p:cNvGrpSpPr>
            <a:grpSpLocks/>
          </p:cNvGrpSpPr>
          <p:nvPr/>
        </p:nvGrpSpPr>
        <p:grpSpPr bwMode="auto">
          <a:xfrm>
            <a:off x="381000" y="2590800"/>
            <a:ext cx="8534400" cy="762000"/>
            <a:chOff x="288" y="1776"/>
            <a:chExt cx="5376" cy="480"/>
          </a:xfrm>
        </p:grpSpPr>
        <p:sp>
          <p:nvSpPr>
            <p:cNvPr id="38937" name="Rectangle 7"/>
            <p:cNvSpPr>
              <a:spLocks noChangeArrowheads="1"/>
            </p:cNvSpPr>
            <p:nvPr/>
          </p:nvSpPr>
          <p:spPr bwMode="auto">
            <a:xfrm>
              <a:off x="384" y="1776"/>
              <a:ext cx="5280" cy="239"/>
            </a:xfrm>
            <a:prstGeom prst="rect">
              <a:avLst/>
            </a:prstGeom>
            <a:noFill/>
            <a:ln w="12700">
              <a:noFill/>
              <a:miter lim="800000"/>
              <a:headEnd/>
              <a:tailEnd/>
            </a:ln>
          </p:spPr>
          <p:txBody>
            <a:bodyPr lIns="63500" tIns="25400" rIns="63500" bIns="25400">
              <a:spAutoFit/>
            </a:bodyPr>
            <a:lstStyle/>
            <a:p>
              <a:pPr marL="287338" indent="-287338">
                <a:lnSpc>
                  <a:spcPct val="90000"/>
                </a:lnSpc>
                <a:spcBef>
                  <a:spcPct val="65000"/>
                </a:spcBef>
                <a:buClr>
                  <a:schemeClr val="accent1"/>
                </a:buClr>
                <a:buSzPct val="75000"/>
                <a:buFont typeface="Wingdings" pitchFamily="2" charset="2"/>
                <a:buNone/>
              </a:pPr>
              <a:r>
                <a:rPr lang="en-US" sz="2400" dirty="0">
                  <a:solidFill>
                    <a:schemeClr val="tx1"/>
                  </a:solidFill>
                </a:rPr>
                <a:t># CPU clock cycles      # Instructions     Average clock cycles</a:t>
              </a:r>
            </a:p>
          </p:txBody>
        </p:sp>
        <p:sp>
          <p:nvSpPr>
            <p:cNvPr id="38938" name="Rectangle 8"/>
            <p:cNvSpPr>
              <a:spLocks noChangeArrowheads="1"/>
            </p:cNvSpPr>
            <p:nvPr/>
          </p:nvSpPr>
          <p:spPr bwMode="auto">
            <a:xfrm>
              <a:off x="336" y="2016"/>
              <a:ext cx="5136" cy="240"/>
            </a:xfrm>
            <a:prstGeom prst="rect">
              <a:avLst/>
            </a:prstGeom>
            <a:noFill/>
            <a:ln w="12700">
              <a:noFill/>
              <a:miter lim="800000"/>
              <a:headEnd/>
              <a:tailEnd/>
            </a:ln>
          </p:spPr>
          <p:txBody>
            <a:bodyPr lIns="63500" tIns="25400" rIns="63500" bIns="25400">
              <a:spAutoFit/>
            </a:bodyPr>
            <a:lstStyle/>
            <a:p>
              <a:pPr marL="287338" indent="-287338">
                <a:lnSpc>
                  <a:spcPct val="90000"/>
                </a:lnSpc>
                <a:spcBef>
                  <a:spcPct val="65000"/>
                </a:spcBef>
                <a:buClr>
                  <a:schemeClr val="accent1"/>
                </a:buClr>
                <a:buSzPct val="75000"/>
                <a:buFont typeface="Wingdings" pitchFamily="2" charset="2"/>
                <a:buNone/>
              </a:pPr>
              <a:r>
                <a:rPr lang="en-US" sz="2400">
                  <a:solidFill>
                    <a:schemeClr val="tx1"/>
                  </a:solidFill>
                </a:rPr>
                <a:t>     for a program           for a program          per instruction   </a:t>
              </a:r>
            </a:p>
          </p:txBody>
        </p:sp>
        <p:sp>
          <p:nvSpPr>
            <p:cNvPr id="38939" name="Rectangle 9"/>
            <p:cNvSpPr>
              <a:spLocks noChangeArrowheads="1"/>
            </p:cNvSpPr>
            <p:nvPr/>
          </p:nvSpPr>
          <p:spPr bwMode="auto">
            <a:xfrm>
              <a:off x="288" y="1920"/>
              <a:ext cx="5328" cy="239"/>
            </a:xfrm>
            <a:prstGeom prst="rect">
              <a:avLst/>
            </a:prstGeom>
            <a:noFill/>
            <a:ln w="12700">
              <a:noFill/>
              <a:miter lim="800000"/>
              <a:headEnd/>
              <a:tailEnd/>
            </a:ln>
          </p:spPr>
          <p:txBody>
            <a:bodyPr lIns="63500" tIns="25400" rIns="63500" bIns="25400">
              <a:spAutoFit/>
            </a:bodyPr>
            <a:lstStyle/>
            <a:p>
              <a:pPr marL="287338" indent="-287338">
                <a:lnSpc>
                  <a:spcPct val="90000"/>
                </a:lnSpc>
                <a:spcBef>
                  <a:spcPct val="65000"/>
                </a:spcBef>
                <a:buClr>
                  <a:schemeClr val="accent1"/>
                </a:buClr>
                <a:buSzPct val="75000"/>
                <a:buFont typeface="Wingdings" pitchFamily="2" charset="2"/>
                <a:buNone/>
              </a:pPr>
              <a:r>
                <a:rPr lang="en-US" sz="2400">
                  <a:solidFill>
                    <a:schemeClr val="tx1"/>
                  </a:solidFill>
                </a:rPr>
                <a:t>                                  =                          x</a:t>
              </a:r>
            </a:p>
          </p:txBody>
        </p:sp>
      </p:grpSp>
      <p:graphicFrame>
        <p:nvGraphicFramePr>
          <p:cNvPr id="908337" name="Group 49"/>
          <p:cNvGraphicFramePr>
            <a:graphicFrameLocks noGrp="1"/>
          </p:cNvGraphicFramePr>
          <p:nvPr>
            <p:ph sz="half" idx="2"/>
          </p:nvPr>
        </p:nvGraphicFramePr>
        <p:xfrm>
          <a:off x="2133600" y="5105400"/>
          <a:ext cx="4953000" cy="786384"/>
        </p:xfrm>
        <a:graphic>
          <a:graphicData uri="http://schemas.openxmlformats.org/drawingml/2006/table">
            <a:tbl>
              <a:tblPr/>
              <a:tblGrid>
                <a:gridCol w="1401792"/>
                <a:gridCol w="1775604"/>
                <a:gridCol w="1775604"/>
              </a:tblGrid>
              <a:tr h="293688">
                <a:tc>
                  <a:txBody>
                    <a:bodyPr/>
                    <a:lstStyle/>
                    <a:p>
                      <a:pPr marL="0" marR="0" lvl="0" indent="0" algn="ctr" defTabSz="914400" rtl="0" eaLnBrk="0" fontAlgn="base" latinLnBrk="0" hangingPunct="0">
                        <a:lnSpc>
                          <a:spcPct val="90000"/>
                        </a:lnSpc>
                        <a:spcBef>
                          <a:spcPct val="65000"/>
                        </a:spcBef>
                        <a:spcAft>
                          <a:spcPct val="0"/>
                        </a:spcAft>
                        <a:buClr>
                          <a:schemeClr val="accent1"/>
                        </a:buClr>
                        <a:buSzPct val="75000"/>
                        <a:buFont typeface="Wingdings" pitchFamily="2" charset="2"/>
                        <a:buNone/>
                        <a:tabLst/>
                      </a:pPr>
                      <a:endParaRPr kumimoji="0" lang="en-US" sz="2200" b="0" i="0" u="none" strike="noStrike" cap="none" normalizeH="0" baseline="0" dirty="0" smtClean="0">
                        <a:ln>
                          <a:noFill/>
                        </a:ln>
                        <a:solidFill>
                          <a:schemeClr val="tx1"/>
                        </a:solidFill>
                        <a:effectLst/>
                        <a:latin typeface="Arial"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65000"/>
                        </a:spcBef>
                        <a:spcAft>
                          <a:spcPct val="0"/>
                        </a:spcAft>
                        <a:buClr>
                          <a:schemeClr val="accent1"/>
                        </a:buClr>
                        <a:buSzPct val="75000"/>
                        <a:buFont typeface="Wingdings" pitchFamily="2" charset="2"/>
                        <a:buNone/>
                        <a:tabLst/>
                      </a:pPr>
                      <a:r>
                        <a:rPr kumimoji="0" lang="en-US" sz="2200" b="0" i="0" u="none" strike="noStrike" cap="none" normalizeH="0" baseline="0" dirty="0" err="1" smtClean="0">
                          <a:ln>
                            <a:noFill/>
                          </a:ln>
                          <a:solidFill>
                            <a:schemeClr val="tx1"/>
                          </a:solidFill>
                          <a:effectLst/>
                          <a:latin typeface="Arial" pitchFamily="34" charset="0"/>
                        </a:rPr>
                        <a:t>Computer</a:t>
                      </a:r>
                      <a:r>
                        <a:rPr kumimoji="0" lang="en-US" sz="2200" b="0" i="0" u="none" strike="noStrike" cap="none" normalizeH="0" baseline="-25000" dirty="0" err="1" smtClean="0">
                          <a:ln>
                            <a:noFill/>
                          </a:ln>
                          <a:solidFill>
                            <a:schemeClr val="tx1"/>
                          </a:solidFill>
                          <a:effectLst/>
                          <a:latin typeface="Arial" pitchFamily="34" charset="0"/>
                        </a:rPr>
                        <a:t>A</a:t>
                      </a:r>
                      <a:endParaRPr kumimoji="0" lang="en-US" sz="2200" b="0" i="0" u="none" strike="noStrike" cap="none" normalizeH="0" baseline="-25000" dirty="0" smtClean="0">
                        <a:ln>
                          <a:noFill/>
                        </a:ln>
                        <a:solidFill>
                          <a:schemeClr val="tx1"/>
                        </a:solidFill>
                        <a:effectLst/>
                        <a:latin typeface="Arial"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65000"/>
                        </a:spcBef>
                        <a:spcAft>
                          <a:spcPct val="0"/>
                        </a:spcAft>
                        <a:buClr>
                          <a:schemeClr val="accent1"/>
                        </a:buClr>
                        <a:buSzPct val="75000"/>
                        <a:buFont typeface="Wingdings" pitchFamily="2" charset="2"/>
                        <a:buNone/>
                        <a:tabLst/>
                      </a:pPr>
                      <a:r>
                        <a:rPr kumimoji="0" lang="en-US" sz="2200" b="0" i="0" u="none" strike="noStrike" cap="none" normalizeH="0" baseline="0" dirty="0" err="1" smtClean="0">
                          <a:ln>
                            <a:noFill/>
                          </a:ln>
                          <a:solidFill>
                            <a:schemeClr val="tx1"/>
                          </a:solidFill>
                          <a:effectLst/>
                          <a:latin typeface="Arial" pitchFamily="34" charset="0"/>
                        </a:rPr>
                        <a:t>Computer</a:t>
                      </a:r>
                      <a:r>
                        <a:rPr kumimoji="0" lang="en-US" sz="2200" b="0" i="0" u="none" strike="noStrike" cap="none" normalizeH="0" baseline="-25000" dirty="0" err="1" smtClean="0">
                          <a:ln>
                            <a:noFill/>
                          </a:ln>
                          <a:solidFill>
                            <a:schemeClr val="tx1"/>
                          </a:solidFill>
                          <a:effectLst/>
                          <a:latin typeface="Arial" pitchFamily="34" charset="0"/>
                        </a:rPr>
                        <a:t>B</a:t>
                      </a:r>
                      <a:endParaRPr kumimoji="0" lang="en-US" sz="2200" b="0" i="0" u="none" strike="noStrike" cap="none" normalizeH="0" baseline="-25000" dirty="0" smtClean="0">
                        <a:ln>
                          <a:noFill/>
                        </a:ln>
                        <a:solidFill>
                          <a:schemeClr val="tx1"/>
                        </a:solidFill>
                        <a:effectLst/>
                        <a:latin typeface="Arial"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82575">
                <a:tc>
                  <a:txBody>
                    <a:bodyPr/>
                    <a:lstStyle/>
                    <a:p>
                      <a:pPr marL="0" marR="0" lvl="0" indent="0" algn="ctr" defTabSz="914400" rtl="0" eaLnBrk="0" fontAlgn="base" latinLnBrk="0" hangingPunct="0">
                        <a:lnSpc>
                          <a:spcPct val="90000"/>
                        </a:lnSpc>
                        <a:spcBef>
                          <a:spcPct val="65000"/>
                        </a:spcBef>
                        <a:spcAft>
                          <a:spcPct val="0"/>
                        </a:spcAft>
                        <a:buClr>
                          <a:schemeClr val="accent1"/>
                        </a:buClr>
                        <a:buSzPct val="75000"/>
                        <a:buFont typeface="Wingdings" pitchFamily="2" charset="2"/>
                        <a:buNone/>
                        <a:tabLst/>
                      </a:pPr>
                      <a:r>
                        <a:rPr kumimoji="0" lang="en-US" sz="2200" b="0" i="0" u="none" strike="noStrike" cap="none" normalizeH="0" baseline="0" smtClean="0">
                          <a:ln>
                            <a:noFill/>
                          </a:ln>
                          <a:solidFill>
                            <a:schemeClr val="tx1"/>
                          </a:solidFill>
                          <a:effectLst/>
                          <a:latin typeface="Arial" pitchFamily="34" charset="0"/>
                        </a:rPr>
                        <a:t>CPI</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65000"/>
                        </a:spcBef>
                        <a:spcAft>
                          <a:spcPct val="0"/>
                        </a:spcAft>
                        <a:buClr>
                          <a:schemeClr val="accent1"/>
                        </a:buClr>
                        <a:buSzPct val="75000"/>
                        <a:buFont typeface="Wingdings" pitchFamily="2" charset="2"/>
                        <a:buNone/>
                        <a:tabLst/>
                      </a:pPr>
                      <a:r>
                        <a:rPr kumimoji="0" lang="en-US" sz="2200" b="0" i="0" u="none" strike="noStrike" cap="none" normalizeH="0" baseline="0" dirty="0" smtClean="0">
                          <a:ln>
                            <a:noFill/>
                          </a:ln>
                          <a:solidFill>
                            <a:schemeClr val="tx1"/>
                          </a:solidFill>
                          <a:effectLst/>
                          <a:latin typeface="Arial" pitchFamily="34" charset="0"/>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65000"/>
                        </a:spcBef>
                        <a:spcAft>
                          <a:spcPct val="0"/>
                        </a:spcAft>
                        <a:buClr>
                          <a:schemeClr val="accent1"/>
                        </a:buClr>
                        <a:buSzPct val="75000"/>
                        <a:buFont typeface="Wingdings" pitchFamily="2" charset="2"/>
                        <a:buNone/>
                        <a:tabLst/>
                      </a:pPr>
                      <a:r>
                        <a:rPr kumimoji="0" lang="en-US" sz="2200" b="0" i="0" u="none" strike="noStrike" cap="none" normalizeH="0" baseline="0" dirty="0" smtClean="0">
                          <a:ln>
                            <a:noFill/>
                          </a:ln>
                          <a:solidFill>
                            <a:schemeClr val="tx1"/>
                          </a:solidFill>
                          <a:effectLst/>
                          <a:latin typeface="Arial" pitchFamily="34" charset="0"/>
                        </a:rPr>
                        <a:t>1.2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3" name="Slide Number Placeholder 2"/>
          <p:cNvSpPr>
            <a:spLocks noGrp="1"/>
          </p:cNvSpPr>
          <p:nvPr>
            <p:ph type="sldNum" sz="quarter" idx="10"/>
          </p:nvPr>
        </p:nvSpPr>
        <p:spPr/>
        <p:txBody>
          <a:bodyPr/>
          <a:lstStyle/>
          <a:p>
            <a:fld id="{5DE0CC70-9BD5-7543-A524-72E5137DC4FD}" type="slidenum">
              <a:rPr lang="en-US" smtClean="0"/>
              <a:t>70</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0829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083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8293"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p:txBody>
          <a:bodyPr/>
          <a:lstStyle/>
          <a:p>
            <a:r>
              <a:rPr lang="en-US" smtClean="0"/>
              <a:t>THE Performance Equation</a:t>
            </a:r>
          </a:p>
        </p:txBody>
      </p:sp>
      <p:sp>
        <p:nvSpPr>
          <p:cNvPr id="43011" name="Rectangle 3"/>
          <p:cNvSpPr>
            <a:spLocks noGrp="1" noChangeArrowheads="1"/>
          </p:cNvSpPr>
          <p:nvPr>
            <p:ph type="body" idx="1"/>
          </p:nvPr>
        </p:nvSpPr>
        <p:spPr>
          <a:xfrm>
            <a:off x="533400" y="763588"/>
            <a:ext cx="8153400" cy="379412"/>
          </a:xfrm>
        </p:spPr>
        <p:txBody>
          <a:bodyPr/>
          <a:lstStyle/>
          <a:p>
            <a:r>
              <a:rPr lang="en-US" smtClean="0"/>
              <a:t>Our basic performance equation is then</a:t>
            </a:r>
          </a:p>
        </p:txBody>
      </p:sp>
      <p:sp>
        <p:nvSpPr>
          <p:cNvPr id="43012" name="Rectangle 7"/>
          <p:cNvSpPr>
            <a:spLocks noChangeArrowheads="1"/>
          </p:cNvSpPr>
          <p:nvPr/>
        </p:nvSpPr>
        <p:spPr bwMode="auto">
          <a:xfrm>
            <a:off x="381000" y="1371600"/>
            <a:ext cx="8763000" cy="379413"/>
          </a:xfrm>
          <a:prstGeom prst="rect">
            <a:avLst/>
          </a:prstGeom>
          <a:noFill/>
          <a:ln w="12700">
            <a:noFill/>
            <a:miter lim="800000"/>
            <a:headEnd/>
            <a:tailEnd/>
          </a:ln>
        </p:spPr>
        <p:txBody>
          <a:bodyPr lIns="63500" tIns="25400" rIns="63500" bIns="25400">
            <a:spAutoFit/>
          </a:bodyPr>
          <a:lstStyle/>
          <a:p>
            <a:pPr marL="287338" indent="-287338">
              <a:lnSpc>
                <a:spcPct val="90000"/>
              </a:lnSpc>
              <a:spcBef>
                <a:spcPct val="65000"/>
              </a:spcBef>
              <a:buClr>
                <a:schemeClr val="accent1"/>
              </a:buClr>
              <a:buSzPct val="75000"/>
              <a:buFont typeface="Wingdings" pitchFamily="2" charset="2"/>
              <a:buNone/>
            </a:pPr>
            <a:r>
              <a:rPr lang="en-US" sz="2400">
                <a:solidFill>
                  <a:schemeClr val="tx1"/>
                </a:solidFill>
              </a:rPr>
              <a:t>      CPU time      =  Instruction_count  x  CPI  x   clock_cycle</a:t>
            </a:r>
          </a:p>
        </p:txBody>
      </p:sp>
      <p:grpSp>
        <p:nvGrpSpPr>
          <p:cNvPr id="43013" name="Group 9"/>
          <p:cNvGrpSpPr>
            <a:grpSpLocks/>
          </p:cNvGrpSpPr>
          <p:nvPr/>
        </p:nvGrpSpPr>
        <p:grpSpPr bwMode="auto">
          <a:xfrm>
            <a:off x="381000" y="2362200"/>
            <a:ext cx="8458200" cy="990600"/>
            <a:chOff x="288" y="1152"/>
            <a:chExt cx="5328" cy="624"/>
          </a:xfrm>
        </p:grpSpPr>
        <p:sp>
          <p:nvSpPr>
            <p:cNvPr id="43016" name="Rectangle 10"/>
            <p:cNvSpPr>
              <a:spLocks noChangeArrowheads="1"/>
            </p:cNvSpPr>
            <p:nvPr/>
          </p:nvSpPr>
          <p:spPr bwMode="auto">
            <a:xfrm>
              <a:off x="336" y="1152"/>
              <a:ext cx="5280" cy="239"/>
            </a:xfrm>
            <a:prstGeom prst="rect">
              <a:avLst/>
            </a:prstGeom>
            <a:noFill/>
            <a:ln w="12700">
              <a:noFill/>
              <a:miter lim="800000"/>
              <a:headEnd/>
              <a:tailEnd/>
            </a:ln>
          </p:spPr>
          <p:txBody>
            <a:bodyPr lIns="63500" tIns="25400" rIns="63500" bIns="25400">
              <a:spAutoFit/>
            </a:bodyPr>
            <a:lstStyle/>
            <a:p>
              <a:pPr marL="287338" indent="-287338">
                <a:lnSpc>
                  <a:spcPct val="90000"/>
                </a:lnSpc>
                <a:spcBef>
                  <a:spcPct val="65000"/>
                </a:spcBef>
                <a:buClr>
                  <a:schemeClr val="accent1"/>
                </a:buClr>
                <a:buSzPct val="75000"/>
                <a:buFont typeface="Wingdings" pitchFamily="2" charset="2"/>
                <a:buNone/>
              </a:pPr>
              <a:r>
                <a:rPr lang="en-US" sz="2400">
                  <a:solidFill>
                    <a:schemeClr val="tx1"/>
                  </a:solidFill>
                </a:rPr>
                <a:t>                                     Instruction_count    x      CPI</a:t>
              </a:r>
            </a:p>
          </p:txBody>
        </p:sp>
        <p:sp>
          <p:nvSpPr>
            <p:cNvPr id="43017" name="Rectangle 11"/>
            <p:cNvSpPr>
              <a:spLocks noChangeArrowheads="1"/>
            </p:cNvSpPr>
            <p:nvPr/>
          </p:nvSpPr>
          <p:spPr bwMode="auto">
            <a:xfrm>
              <a:off x="288" y="1536"/>
              <a:ext cx="5136" cy="240"/>
            </a:xfrm>
            <a:prstGeom prst="rect">
              <a:avLst/>
            </a:prstGeom>
            <a:noFill/>
            <a:ln w="12700">
              <a:noFill/>
              <a:miter lim="800000"/>
              <a:headEnd/>
              <a:tailEnd/>
            </a:ln>
          </p:spPr>
          <p:txBody>
            <a:bodyPr lIns="63500" tIns="25400" rIns="63500" bIns="25400">
              <a:spAutoFit/>
            </a:bodyPr>
            <a:lstStyle/>
            <a:p>
              <a:pPr marL="287338" indent="-287338">
                <a:lnSpc>
                  <a:spcPct val="90000"/>
                </a:lnSpc>
                <a:spcBef>
                  <a:spcPct val="65000"/>
                </a:spcBef>
                <a:buClr>
                  <a:schemeClr val="accent1"/>
                </a:buClr>
                <a:buSzPct val="75000"/>
                <a:buFont typeface="Wingdings" pitchFamily="2" charset="2"/>
                <a:buNone/>
              </a:pPr>
              <a:r>
                <a:rPr lang="en-US" sz="2400">
                  <a:solidFill>
                    <a:schemeClr val="tx1"/>
                  </a:solidFill>
                </a:rPr>
                <a:t>                                                        clock_rate   </a:t>
              </a:r>
            </a:p>
          </p:txBody>
        </p:sp>
        <p:sp>
          <p:nvSpPr>
            <p:cNvPr id="43018" name="Rectangle 12"/>
            <p:cNvSpPr>
              <a:spLocks noChangeArrowheads="1"/>
            </p:cNvSpPr>
            <p:nvPr/>
          </p:nvSpPr>
          <p:spPr bwMode="auto">
            <a:xfrm>
              <a:off x="288" y="1344"/>
              <a:ext cx="5328" cy="239"/>
            </a:xfrm>
            <a:prstGeom prst="rect">
              <a:avLst/>
            </a:prstGeom>
            <a:noFill/>
            <a:ln w="12700">
              <a:noFill/>
              <a:miter lim="800000"/>
              <a:headEnd/>
              <a:tailEnd/>
            </a:ln>
          </p:spPr>
          <p:txBody>
            <a:bodyPr lIns="63500" tIns="25400" rIns="63500" bIns="25400">
              <a:spAutoFit/>
            </a:bodyPr>
            <a:lstStyle/>
            <a:p>
              <a:pPr marL="287338" indent="-287338">
                <a:lnSpc>
                  <a:spcPct val="90000"/>
                </a:lnSpc>
                <a:spcBef>
                  <a:spcPct val="65000"/>
                </a:spcBef>
                <a:buClr>
                  <a:schemeClr val="accent1"/>
                </a:buClr>
                <a:buSzPct val="75000"/>
                <a:buFont typeface="Wingdings" pitchFamily="2" charset="2"/>
                <a:buNone/>
              </a:pPr>
              <a:r>
                <a:rPr lang="en-US" sz="2400">
                  <a:solidFill>
                    <a:schemeClr val="tx1"/>
                  </a:solidFill>
                </a:rPr>
                <a:t>      CPU time      =      -----------------------------------------------</a:t>
              </a:r>
            </a:p>
          </p:txBody>
        </p:sp>
      </p:grpSp>
      <p:sp>
        <p:nvSpPr>
          <p:cNvPr id="43014" name="Rectangle 13"/>
          <p:cNvSpPr>
            <a:spLocks noChangeArrowheads="1"/>
          </p:cNvSpPr>
          <p:nvPr/>
        </p:nvSpPr>
        <p:spPr bwMode="auto">
          <a:xfrm>
            <a:off x="533400" y="1905000"/>
            <a:ext cx="8153400" cy="325438"/>
          </a:xfrm>
          <a:prstGeom prst="rect">
            <a:avLst/>
          </a:prstGeom>
          <a:noFill/>
          <a:ln w="12700">
            <a:noFill/>
            <a:miter lim="800000"/>
            <a:headEnd/>
            <a:tailEnd/>
          </a:ln>
        </p:spPr>
        <p:txBody>
          <a:bodyPr lIns="63500" tIns="25400" rIns="63500" bIns="25400">
            <a:spAutoFit/>
          </a:bodyPr>
          <a:lstStyle/>
          <a:p>
            <a:pPr marL="287338" indent="-287338" algn="ctr">
              <a:lnSpc>
                <a:spcPct val="90000"/>
              </a:lnSpc>
              <a:spcBef>
                <a:spcPct val="65000"/>
              </a:spcBef>
              <a:buClr>
                <a:schemeClr val="accent1"/>
              </a:buClr>
              <a:buSzPct val="75000"/>
              <a:buFont typeface="Wingdings" pitchFamily="2" charset="2"/>
              <a:buNone/>
            </a:pPr>
            <a:r>
              <a:rPr lang="en-US" sz="2000">
                <a:solidFill>
                  <a:schemeClr val="tx1"/>
                </a:solidFill>
              </a:rPr>
              <a:t> or</a:t>
            </a:r>
            <a:endParaRPr lang="en-US" sz="2000"/>
          </a:p>
        </p:txBody>
      </p:sp>
      <p:sp>
        <p:nvSpPr>
          <p:cNvPr id="910350" name="Rectangle 14"/>
          <p:cNvSpPr>
            <a:spLocks noChangeArrowheads="1"/>
          </p:cNvSpPr>
          <p:nvPr/>
        </p:nvSpPr>
        <p:spPr bwMode="auto">
          <a:xfrm>
            <a:off x="533400" y="3657600"/>
            <a:ext cx="8153400" cy="2778196"/>
          </a:xfrm>
          <a:prstGeom prst="rect">
            <a:avLst/>
          </a:prstGeom>
          <a:noFill/>
          <a:ln w="12700">
            <a:noFill/>
            <a:miter lim="800000"/>
            <a:headEnd/>
            <a:tailEnd/>
          </a:ln>
        </p:spPr>
        <p:txBody>
          <a:bodyPr lIns="63500" tIns="25400" rIns="63500" bIns="25400">
            <a:spAutoFit/>
          </a:bodyPr>
          <a:lstStyle/>
          <a:p>
            <a:pPr marL="287338" indent="-287338">
              <a:lnSpc>
                <a:spcPct val="90000"/>
              </a:lnSpc>
              <a:spcBef>
                <a:spcPct val="65000"/>
              </a:spcBef>
              <a:buClr>
                <a:schemeClr val="accent1"/>
              </a:buClr>
              <a:buSzPct val="75000"/>
              <a:buFont typeface="Wingdings" pitchFamily="2" charset="2"/>
              <a:buChar char="q"/>
            </a:pPr>
            <a:r>
              <a:rPr lang="en-US" sz="2400" dirty="0" smtClean="0">
                <a:solidFill>
                  <a:schemeClr val="tx1"/>
                </a:solidFill>
              </a:rPr>
              <a:t>This equation </a:t>
            </a:r>
            <a:r>
              <a:rPr lang="en-US" sz="2400" dirty="0">
                <a:solidFill>
                  <a:schemeClr val="tx1"/>
                </a:solidFill>
              </a:rPr>
              <a:t>separate the </a:t>
            </a:r>
            <a:r>
              <a:rPr lang="en-US" sz="2400" dirty="0"/>
              <a:t>three</a:t>
            </a:r>
            <a:r>
              <a:rPr lang="en-US" sz="2400" dirty="0">
                <a:solidFill>
                  <a:schemeClr val="tx1"/>
                </a:solidFill>
              </a:rPr>
              <a:t> </a:t>
            </a:r>
            <a:r>
              <a:rPr lang="en-US" sz="2400" dirty="0"/>
              <a:t>key</a:t>
            </a:r>
            <a:r>
              <a:rPr lang="en-US" sz="2400" dirty="0">
                <a:solidFill>
                  <a:schemeClr val="tx1"/>
                </a:solidFill>
              </a:rPr>
              <a:t> factors that affect performance</a:t>
            </a:r>
          </a:p>
          <a:p>
            <a:pPr marL="741363" lvl="1" indent="-246063">
              <a:lnSpc>
                <a:spcPct val="85000"/>
              </a:lnSpc>
              <a:spcBef>
                <a:spcPct val="40000"/>
              </a:spcBef>
              <a:buClr>
                <a:schemeClr val="accent1"/>
              </a:buClr>
              <a:buSzPct val="75000"/>
              <a:buFont typeface="Monotype Sorts" pitchFamily="2" charset="2"/>
              <a:buChar char="l"/>
            </a:pPr>
            <a:r>
              <a:rPr lang="en-US" sz="2000" dirty="0">
                <a:solidFill>
                  <a:schemeClr val="tx1"/>
                </a:solidFill>
              </a:rPr>
              <a:t>Can measure the CPU execution time by running the program</a:t>
            </a:r>
          </a:p>
          <a:p>
            <a:pPr marL="741363" lvl="1" indent="-246063">
              <a:lnSpc>
                <a:spcPct val="85000"/>
              </a:lnSpc>
              <a:spcBef>
                <a:spcPct val="40000"/>
              </a:spcBef>
              <a:buClr>
                <a:schemeClr val="accent1"/>
              </a:buClr>
              <a:buSzPct val="75000"/>
              <a:buFont typeface="Monotype Sorts" pitchFamily="2" charset="2"/>
              <a:buChar char="l"/>
            </a:pPr>
            <a:r>
              <a:rPr lang="en-US" sz="2000" dirty="0">
                <a:solidFill>
                  <a:schemeClr val="tx1"/>
                </a:solidFill>
              </a:rPr>
              <a:t>The clock rate is usually given</a:t>
            </a:r>
          </a:p>
          <a:p>
            <a:pPr marL="741363" lvl="1" indent="-246063">
              <a:lnSpc>
                <a:spcPct val="85000"/>
              </a:lnSpc>
              <a:spcBef>
                <a:spcPct val="40000"/>
              </a:spcBef>
              <a:buClr>
                <a:schemeClr val="accent1"/>
              </a:buClr>
              <a:buSzPct val="75000"/>
              <a:buFont typeface="Monotype Sorts" pitchFamily="2" charset="2"/>
              <a:buChar char="l"/>
            </a:pPr>
            <a:r>
              <a:rPr lang="en-US" sz="2000" dirty="0">
                <a:solidFill>
                  <a:schemeClr val="tx1"/>
                </a:solidFill>
              </a:rPr>
              <a:t>Can measure overall instruction count by using profilers/ simulators without knowing all of the implementation details</a:t>
            </a:r>
          </a:p>
          <a:p>
            <a:pPr marL="741363" lvl="1" indent="-246063">
              <a:lnSpc>
                <a:spcPct val="85000"/>
              </a:lnSpc>
              <a:spcBef>
                <a:spcPct val="40000"/>
              </a:spcBef>
              <a:buClr>
                <a:schemeClr val="accent1"/>
              </a:buClr>
              <a:buSzPct val="75000"/>
              <a:buFont typeface="Monotype Sorts" pitchFamily="2" charset="2"/>
              <a:buChar char="l"/>
            </a:pPr>
            <a:r>
              <a:rPr lang="en-US" sz="2000" dirty="0">
                <a:solidFill>
                  <a:schemeClr val="tx1"/>
                </a:solidFill>
              </a:rPr>
              <a:t>CPI varies by instruction type and ISA implementation for which we must know the implementation details</a:t>
            </a:r>
          </a:p>
        </p:txBody>
      </p:sp>
      <p:sp>
        <p:nvSpPr>
          <p:cNvPr id="2" name="Slide Number Placeholder 1"/>
          <p:cNvSpPr>
            <a:spLocks noGrp="1"/>
          </p:cNvSpPr>
          <p:nvPr>
            <p:ph type="sldNum" sz="quarter" idx="10"/>
          </p:nvPr>
        </p:nvSpPr>
        <p:spPr/>
        <p:txBody>
          <a:bodyPr/>
          <a:lstStyle/>
          <a:p>
            <a:fld id="{5DE0CC70-9BD5-7543-A524-72E5137DC4FD}" type="slidenum">
              <a:rPr lang="en-US" smtClean="0"/>
              <a:t>71</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103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0350"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le 1"/>
          <p:cNvSpPr>
            <a:spLocks noGrp="1"/>
          </p:cNvSpPr>
          <p:nvPr>
            <p:ph type="title"/>
          </p:nvPr>
        </p:nvSpPr>
        <p:spPr/>
        <p:txBody>
          <a:bodyPr/>
          <a:lstStyle/>
          <a:p>
            <a:r>
              <a:rPr lang="en-US" smtClean="0"/>
              <a:t>Using the Performance Equation</a:t>
            </a:r>
          </a:p>
        </p:txBody>
      </p:sp>
      <p:sp>
        <p:nvSpPr>
          <p:cNvPr id="39939" name="Content Placeholder 2"/>
          <p:cNvSpPr>
            <a:spLocks noGrp="1"/>
          </p:cNvSpPr>
          <p:nvPr>
            <p:ph idx="1"/>
          </p:nvPr>
        </p:nvSpPr>
        <p:spPr>
          <a:xfrm>
            <a:off x="533400" y="914400"/>
            <a:ext cx="8305800" cy="1752600"/>
          </a:xfrm>
        </p:spPr>
        <p:txBody>
          <a:bodyPr/>
          <a:lstStyle/>
          <a:p>
            <a:r>
              <a:rPr lang="en-US" dirty="0" smtClean="0"/>
              <a:t>Computers A and B implement the same ISA.  Computer A has a clock cycle time of 250 </a:t>
            </a:r>
            <a:r>
              <a:rPr lang="en-US" dirty="0" err="1" smtClean="0"/>
              <a:t>ps</a:t>
            </a:r>
            <a:r>
              <a:rPr lang="en-US" dirty="0" smtClean="0"/>
              <a:t> and an average CPI of 2.0 for some program and computer B has a clock cycle time of 500 </a:t>
            </a:r>
            <a:r>
              <a:rPr lang="en-US" dirty="0" err="1" smtClean="0"/>
              <a:t>ps</a:t>
            </a:r>
            <a:r>
              <a:rPr lang="en-US" dirty="0" smtClean="0"/>
              <a:t> and an average CPI of 1.2 for the same program.  Which computer is faster and by how much?</a:t>
            </a:r>
          </a:p>
        </p:txBody>
      </p:sp>
      <p:sp>
        <p:nvSpPr>
          <p:cNvPr id="2" name="Slide Number Placeholder 1"/>
          <p:cNvSpPr>
            <a:spLocks noGrp="1"/>
          </p:cNvSpPr>
          <p:nvPr>
            <p:ph type="sldNum" sz="quarter" idx="10"/>
          </p:nvPr>
        </p:nvSpPr>
        <p:spPr/>
        <p:txBody>
          <a:bodyPr/>
          <a:lstStyle/>
          <a:p>
            <a:fld id="{5DE0CC70-9BD5-7543-A524-72E5137DC4FD}" type="slidenum">
              <a:rPr lang="en-US" smtClean="0"/>
              <a:t>72</a:t>
            </a:fld>
            <a:endParaRPr lang="en-US"/>
          </a:p>
        </p:txBody>
      </p:sp>
    </p:spTree>
  </p:cSld>
  <p:clrMapOvr>
    <a:masterClrMapping/>
  </p:clrMapOvr>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p:cNvSpPr>
            <a:spLocks noGrp="1"/>
          </p:cNvSpPr>
          <p:nvPr>
            <p:ph type="title"/>
          </p:nvPr>
        </p:nvSpPr>
        <p:spPr/>
        <p:txBody>
          <a:bodyPr/>
          <a:lstStyle/>
          <a:p>
            <a:r>
              <a:rPr lang="en-US" smtClean="0"/>
              <a:t>Using the Performance Equation</a:t>
            </a:r>
          </a:p>
        </p:txBody>
      </p:sp>
      <p:sp>
        <p:nvSpPr>
          <p:cNvPr id="40963" name="Content Placeholder 2"/>
          <p:cNvSpPr>
            <a:spLocks noGrp="1"/>
          </p:cNvSpPr>
          <p:nvPr>
            <p:ph idx="1"/>
          </p:nvPr>
        </p:nvSpPr>
        <p:spPr>
          <a:xfrm>
            <a:off x="533400" y="914400"/>
            <a:ext cx="8305800" cy="1752600"/>
          </a:xfrm>
        </p:spPr>
        <p:txBody>
          <a:bodyPr/>
          <a:lstStyle/>
          <a:p>
            <a:r>
              <a:rPr lang="en-US" dirty="0" smtClean="0"/>
              <a:t>Computers A and B implement the same ISA.  Computer A has a clock cycle time of 250 </a:t>
            </a:r>
            <a:r>
              <a:rPr lang="en-US" dirty="0" err="1" smtClean="0"/>
              <a:t>ps</a:t>
            </a:r>
            <a:r>
              <a:rPr lang="en-US" dirty="0" smtClean="0"/>
              <a:t> and an average CPI of 2.0 for some program and computer B has a clock cycle time of 500 </a:t>
            </a:r>
            <a:r>
              <a:rPr lang="en-US" dirty="0" err="1" smtClean="0"/>
              <a:t>ps</a:t>
            </a:r>
            <a:r>
              <a:rPr lang="en-US" dirty="0" smtClean="0"/>
              <a:t> and an average CPI of 1.2 for the same program.  Which computer is faster and by how much?</a:t>
            </a:r>
          </a:p>
        </p:txBody>
      </p:sp>
      <p:sp>
        <p:nvSpPr>
          <p:cNvPr id="4" name="Content Placeholder 2"/>
          <p:cNvSpPr txBox="1">
            <a:spLocks/>
          </p:cNvSpPr>
          <p:nvPr/>
        </p:nvSpPr>
        <p:spPr bwMode="auto">
          <a:xfrm>
            <a:off x="533400" y="2743200"/>
            <a:ext cx="8305800" cy="715963"/>
          </a:xfrm>
          <a:prstGeom prst="rect">
            <a:avLst/>
          </a:prstGeom>
          <a:noFill/>
          <a:ln w="12700">
            <a:noFill/>
            <a:miter lim="800000"/>
            <a:headEnd/>
            <a:tailEnd/>
          </a:ln>
        </p:spPr>
        <p:txBody>
          <a:bodyPr lIns="63500" tIns="25400" rIns="63500" bIns="25400">
            <a:spAutoFit/>
          </a:bodyPr>
          <a:lstStyle/>
          <a:p>
            <a:pPr marL="287338" indent="-287338">
              <a:lnSpc>
                <a:spcPct val="90000"/>
              </a:lnSpc>
              <a:spcBef>
                <a:spcPct val="65000"/>
              </a:spcBef>
              <a:buClr>
                <a:schemeClr val="accent1"/>
              </a:buClr>
              <a:buSzPct val="75000"/>
              <a:defRPr/>
            </a:pPr>
            <a:r>
              <a:rPr lang="en-US" sz="2400" kern="0" dirty="0">
                <a:solidFill>
                  <a:schemeClr val="tx1"/>
                </a:solidFill>
                <a:latin typeface="+mn-lt"/>
              </a:rPr>
              <a:t>Each computer executes the same number of instructions, </a:t>
            </a:r>
            <a:r>
              <a:rPr lang="en-US" sz="2400" i="1" kern="0" dirty="0">
                <a:solidFill>
                  <a:schemeClr val="tx1"/>
                </a:solidFill>
                <a:latin typeface="+mn-lt"/>
              </a:rPr>
              <a:t>I</a:t>
            </a:r>
            <a:r>
              <a:rPr lang="en-US" sz="2400" kern="0" dirty="0">
                <a:solidFill>
                  <a:schemeClr val="tx1"/>
                </a:solidFill>
                <a:latin typeface="+mn-lt"/>
              </a:rPr>
              <a:t>, so</a:t>
            </a:r>
          </a:p>
        </p:txBody>
      </p:sp>
      <p:sp>
        <p:nvSpPr>
          <p:cNvPr id="5" name="Content Placeholder 2"/>
          <p:cNvSpPr txBox="1">
            <a:spLocks/>
          </p:cNvSpPr>
          <p:nvPr/>
        </p:nvSpPr>
        <p:spPr bwMode="auto">
          <a:xfrm>
            <a:off x="457200" y="3505200"/>
            <a:ext cx="8305800" cy="384175"/>
          </a:xfrm>
          <a:prstGeom prst="rect">
            <a:avLst/>
          </a:prstGeom>
          <a:noFill/>
          <a:ln w="12700">
            <a:noFill/>
            <a:miter lim="800000"/>
            <a:headEnd/>
            <a:tailEnd/>
          </a:ln>
        </p:spPr>
        <p:txBody>
          <a:bodyPr lIns="63500" tIns="25400" rIns="63500" bIns="25400">
            <a:spAutoFit/>
          </a:bodyPr>
          <a:lstStyle/>
          <a:p>
            <a:pPr marL="287338" indent="-287338" algn="ctr">
              <a:lnSpc>
                <a:spcPct val="90000"/>
              </a:lnSpc>
              <a:spcBef>
                <a:spcPct val="65000"/>
              </a:spcBef>
              <a:buClr>
                <a:schemeClr val="accent1"/>
              </a:buClr>
              <a:buSzPct val="75000"/>
              <a:defRPr/>
            </a:pPr>
            <a:r>
              <a:rPr lang="en-US" sz="2400" kern="0" dirty="0">
                <a:solidFill>
                  <a:schemeClr val="tx1"/>
                </a:solidFill>
                <a:latin typeface="+mn-lt"/>
              </a:rPr>
              <a:t>CPU </a:t>
            </a:r>
            <a:r>
              <a:rPr lang="en-US" sz="2400" kern="0" dirty="0" err="1">
                <a:solidFill>
                  <a:schemeClr val="tx1"/>
                </a:solidFill>
                <a:latin typeface="+mn-lt"/>
              </a:rPr>
              <a:t>time</a:t>
            </a:r>
            <a:r>
              <a:rPr lang="en-US" sz="2400" kern="0" baseline="-25000" dirty="0" err="1">
                <a:solidFill>
                  <a:schemeClr val="tx1"/>
                </a:solidFill>
                <a:latin typeface="+mn-lt"/>
              </a:rPr>
              <a:t>A</a:t>
            </a:r>
            <a:r>
              <a:rPr lang="en-US" sz="2400" kern="0" dirty="0">
                <a:solidFill>
                  <a:schemeClr val="tx1"/>
                </a:solidFill>
                <a:latin typeface="+mn-lt"/>
              </a:rPr>
              <a:t> = </a:t>
            </a:r>
            <a:r>
              <a:rPr lang="en-US" sz="2400" i="1" kern="0" dirty="0">
                <a:solidFill>
                  <a:schemeClr val="tx1"/>
                </a:solidFill>
                <a:latin typeface="+mn-lt"/>
              </a:rPr>
              <a:t>I</a:t>
            </a:r>
            <a:r>
              <a:rPr lang="en-US" sz="2400" kern="0" dirty="0">
                <a:solidFill>
                  <a:schemeClr val="tx1"/>
                </a:solidFill>
                <a:latin typeface="+mn-lt"/>
              </a:rPr>
              <a:t> x 2.0 x 250 </a:t>
            </a:r>
            <a:r>
              <a:rPr lang="en-US" sz="2400" kern="0" dirty="0" err="1">
                <a:solidFill>
                  <a:schemeClr val="tx1"/>
                </a:solidFill>
                <a:latin typeface="+mn-lt"/>
              </a:rPr>
              <a:t>ps</a:t>
            </a:r>
            <a:r>
              <a:rPr lang="en-US" sz="2400" kern="0" dirty="0">
                <a:solidFill>
                  <a:schemeClr val="tx1"/>
                </a:solidFill>
                <a:latin typeface="+mn-lt"/>
              </a:rPr>
              <a:t> = 500 x</a:t>
            </a:r>
            <a:r>
              <a:rPr lang="en-US" sz="2400" i="1" kern="0" dirty="0">
                <a:solidFill>
                  <a:schemeClr val="tx1"/>
                </a:solidFill>
                <a:latin typeface="+mn-lt"/>
              </a:rPr>
              <a:t> I </a:t>
            </a:r>
            <a:r>
              <a:rPr lang="en-US" sz="2400" i="1" kern="0" dirty="0" smtClean="0">
                <a:solidFill>
                  <a:schemeClr val="tx1"/>
                </a:solidFill>
                <a:latin typeface="+mn-lt"/>
              </a:rPr>
              <a:t> </a:t>
            </a:r>
            <a:r>
              <a:rPr lang="en-US" sz="2400" kern="0" dirty="0" err="1" smtClean="0">
                <a:solidFill>
                  <a:schemeClr val="tx1"/>
                </a:solidFill>
                <a:latin typeface="+mn-lt"/>
              </a:rPr>
              <a:t>ps</a:t>
            </a:r>
            <a:endParaRPr lang="en-US" sz="2400" kern="0" dirty="0">
              <a:solidFill>
                <a:schemeClr val="tx1"/>
              </a:solidFill>
              <a:latin typeface="+mn-lt"/>
            </a:endParaRPr>
          </a:p>
        </p:txBody>
      </p:sp>
      <p:sp>
        <p:nvSpPr>
          <p:cNvPr id="6" name="Content Placeholder 2"/>
          <p:cNvSpPr txBox="1">
            <a:spLocks/>
          </p:cNvSpPr>
          <p:nvPr/>
        </p:nvSpPr>
        <p:spPr bwMode="auto">
          <a:xfrm>
            <a:off x="457200" y="4038600"/>
            <a:ext cx="8305800" cy="384175"/>
          </a:xfrm>
          <a:prstGeom prst="rect">
            <a:avLst/>
          </a:prstGeom>
          <a:noFill/>
          <a:ln w="12700">
            <a:noFill/>
            <a:miter lim="800000"/>
            <a:headEnd/>
            <a:tailEnd/>
          </a:ln>
        </p:spPr>
        <p:txBody>
          <a:bodyPr lIns="63500" tIns="25400" rIns="63500" bIns="25400">
            <a:spAutoFit/>
          </a:bodyPr>
          <a:lstStyle/>
          <a:p>
            <a:pPr marL="287338" indent="-287338" algn="ctr">
              <a:lnSpc>
                <a:spcPct val="90000"/>
              </a:lnSpc>
              <a:spcBef>
                <a:spcPct val="65000"/>
              </a:spcBef>
              <a:buClr>
                <a:schemeClr val="accent1"/>
              </a:buClr>
              <a:buSzPct val="75000"/>
              <a:defRPr/>
            </a:pPr>
            <a:r>
              <a:rPr lang="en-US" sz="2400" kern="0" dirty="0">
                <a:solidFill>
                  <a:schemeClr val="tx1"/>
                </a:solidFill>
                <a:latin typeface="+mn-lt"/>
              </a:rPr>
              <a:t>CPU </a:t>
            </a:r>
            <a:r>
              <a:rPr lang="en-US" sz="2400" kern="0" dirty="0" err="1">
                <a:solidFill>
                  <a:schemeClr val="tx1"/>
                </a:solidFill>
                <a:latin typeface="+mn-lt"/>
              </a:rPr>
              <a:t>time</a:t>
            </a:r>
            <a:r>
              <a:rPr lang="en-US" sz="2400" kern="0" baseline="-25000" dirty="0" err="1">
                <a:solidFill>
                  <a:schemeClr val="tx1"/>
                </a:solidFill>
                <a:latin typeface="+mn-lt"/>
              </a:rPr>
              <a:t>B</a:t>
            </a:r>
            <a:r>
              <a:rPr lang="en-US" sz="2400" kern="0" dirty="0">
                <a:solidFill>
                  <a:schemeClr val="tx1"/>
                </a:solidFill>
                <a:latin typeface="+mn-lt"/>
              </a:rPr>
              <a:t> = </a:t>
            </a:r>
            <a:r>
              <a:rPr lang="en-US" sz="2400" i="1" kern="0" dirty="0">
                <a:solidFill>
                  <a:schemeClr val="tx1"/>
                </a:solidFill>
                <a:latin typeface="+mn-lt"/>
              </a:rPr>
              <a:t>I</a:t>
            </a:r>
            <a:r>
              <a:rPr lang="en-US" sz="2400" kern="0" dirty="0">
                <a:solidFill>
                  <a:schemeClr val="tx1"/>
                </a:solidFill>
                <a:latin typeface="+mn-lt"/>
              </a:rPr>
              <a:t> x 1.2 x 500 </a:t>
            </a:r>
            <a:r>
              <a:rPr lang="en-US" sz="2400" kern="0" dirty="0" err="1">
                <a:solidFill>
                  <a:schemeClr val="tx1"/>
                </a:solidFill>
                <a:latin typeface="+mn-lt"/>
              </a:rPr>
              <a:t>ps</a:t>
            </a:r>
            <a:r>
              <a:rPr lang="en-US" sz="2400" kern="0" dirty="0">
                <a:solidFill>
                  <a:schemeClr val="tx1"/>
                </a:solidFill>
                <a:latin typeface="+mn-lt"/>
              </a:rPr>
              <a:t> = 600 x</a:t>
            </a:r>
            <a:r>
              <a:rPr lang="en-US" sz="2400" i="1" kern="0" dirty="0">
                <a:solidFill>
                  <a:schemeClr val="tx1"/>
                </a:solidFill>
                <a:latin typeface="+mn-lt"/>
              </a:rPr>
              <a:t> I </a:t>
            </a:r>
            <a:r>
              <a:rPr lang="en-US" sz="2400" i="1" kern="0" dirty="0" smtClean="0">
                <a:solidFill>
                  <a:schemeClr val="tx1"/>
                </a:solidFill>
                <a:latin typeface="+mn-lt"/>
              </a:rPr>
              <a:t> </a:t>
            </a:r>
            <a:r>
              <a:rPr lang="en-US" sz="2400" kern="0" dirty="0" err="1" smtClean="0">
                <a:solidFill>
                  <a:schemeClr val="tx1"/>
                </a:solidFill>
                <a:latin typeface="+mn-lt"/>
              </a:rPr>
              <a:t>ps</a:t>
            </a:r>
            <a:endParaRPr lang="en-US" sz="2400" kern="0" dirty="0">
              <a:solidFill>
                <a:schemeClr val="tx1"/>
              </a:solidFill>
              <a:latin typeface="+mn-lt"/>
            </a:endParaRPr>
          </a:p>
        </p:txBody>
      </p:sp>
      <p:sp>
        <p:nvSpPr>
          <p:cNvPr id="7" name="Content Placeholder 2"/>
          <p:cNvSpPr txBox="1">
            <a:spLocks/>
          </p:cNvSpPr>
          <p:nvPr/>
        </p:nvSpPr>
        <p:spPr bwMode="auto">
          <a:xfrm>
            <a:off x="457200" y="4724400"/>
            <a:ext cx="8305800" cy="384175"/>
          </a:xfrm>
          <a:prstGeom prst="rect">
            <a:avLst/>
          </a:prstGeom>
          <a:noFill/>
          <a:ln w="12700">
            <a:noFill/>
            <a:miter lim="800000"/>
            <a:headEnd/>
            <a:tailEnd/>
          </a:ln>
        </p:spPr>
        <p:txBody>
          <a:bodyPr lIns="63500" tIns="25400" rIns="63500" bIns="25400">
            <a:spAutoFit/>
          </a:bodyPr>
          <a:lstStyle/>
          <a:p>
            <a:pPr marL="287338" indent="-287338">
              <a:lnSpc>
                <a:spcPct val="90000"/>
              </a:lnSpc>
              <a:spcBef>
                <a:spcPct val="65000"/>
              </a:spcBef>
              <a:buClr>
                <a:schemeClr val="accent1"/>
              </a:buClr>
              <a:buSzPct val="75000"/>
              <a:defRPr/>
            </a:pPr>
            <a:r>
              <a:rPr lang="en-US" sz="2400" kern="0" dirty="0">
                <a:solidFill>
                  <a:schemeClr val="tx1"/>
                </a:solidFill>
                <a:latin typeface="+mn-lt"/>
              </a:rPr>
              <a:t>Clearly, A is faster   … by the ratio of execution times</a:t>
            </a:r>
          </a:p>
        </p:txBody>
      </p:sp>
      <p:grpSp>
        <p:nvGrpSpPr>
          <p:cNvPr id="2" name="Group 10"/>
          <p:cNvGrpSpPr>
            <a:grpSpLocks/>
          </p:cNvGrpSpPr>
          <p:nvPr/>
        </p:nvGrpSpPr>
        <p:grpSpPr bwMode="auto">
          <a:xfrm>
            <a:off x="0" y="5334000"/>
            <a:ext cx="9144000" cy="841375"/>
            <a:chOff x="240" y="2448"/>
            <a:chExt cx="5184" cy="530"/>
          </a:xfrm>
        </p:grpSpPr>
        <p:sp>
          <p:nvSpPr>
            <p:cNvPr id="40969" name="Rectangle 7"/>
            <p:cNvSpPr>
              <a:spLocks noChangeArrowheads="1"/>
            </p:cNvSpPr>
            <p:nvPr/>
          </p:nvSpPr>
          <p:spPr bwMode="auto">
            <a:xfrm>
              <a:off x="240" y="2448"/>
              <a:ext cx="5136" cy="242"/>
            </a:xfrm>
            <a:prstGeom prst="rect">
              <a:avLst/>
            </a:prstGeom>
            <a:noFill/>
            <a:ln w="12700">
              <a:noFill/>
              <a:miter lim="800000"/>
              <a:headEnd/>
              <a:tailEnd/>
            </a:ln>
          </p:spPr>
          <p:txBody>
            <a:bodyPr lIns="63500" tIns="25400" rIns="63500" bIns="25400">
              <a:spAutoFit/>
            </a:bodyPr>
            <a:lstStyle/>
            <a:p>
              <a:pPr marL="287338" indent="-287338" algn="ctr">
                <a:lnSpc>
                  <a:spcPct val="90000"/>
                </a:lnSpc>
                <a:spcBef>
                  <a:spcPct val="65000"/>
                </a:spcBef>
                <a:buClr>
                  <a:schemeClr val="accent1"/>
                </a:buClr>
                <a:buSzPct val="75000"/>
                <a:buFont typeface="Wingdings" pitchFamily="2" charset="2"/>
                <a:buNone/>
              </a:pPr>
              <a:r>
                <a:rPr lang="en-US" sz="2400">
                  <a:solidFill>
                    <a:schemeClr val="tx1"/>
                  </a:solidFill>
                </a:rPr>
                <a:t>performance</a:t>
              </a:r>
              <a:r>
                <a:rPr lang="en-US" sz="2400" baseline="-25000">
                  <a:solidFill>
                    <a:schemeClr val="tx1"/>
                  </a:solidFill>
                </a:rPr>
                <a:t>A</a:t>
              </a:r>
              <a:r>
                <a:rPr lang="en-US" sz="2400">
                  <a:solidFill>
                    <a:schemeClr val="tx1"/>
                  </a:solidFill>
                </a:rPr>
                <a:t>       execution_time</a:t>
              </a:r>
              <a:r>
                <a:rPr lang="en-US" sz="2400" baseline="-25000">
                  <a:solidFill>
                    <a:schemeClr val="tx1"/>
                  </a:solidFill>
                </a:rPr>
                <a:t>B        </a:t>
              </a:r>
              <a:r>
                <a:rPr lang="en-US" sz="2400">
                  <a:solidFill>
                    <a:schemeClr val="tx1"/>
                  </a:solidFill>
                </a:rPr>
                <a:t>600 x</a:t>
              </a:r>
              <a:r>
                <a:rPr lang="en-US" sz="2400" i="1">
                  <a:solidFill>
                    <a:schemeClr val="tx1"/>
                  </a:solidFill>
                </a:rPr>
                <a:t> I </a:t>
              </a:r>
              <a:r>
                <a:rPr lang="en-US" sz="2400">
                  <a:solidFill>
                    <a:schemeClr val="tx1"/>
                  </a:solidFill>
                </a:rPr>
                <a:t>ps </a:t>
              </a:r>
            </a:p>
          </p:txBody>
        </p:sp>
        <p:sp>
          <p:nvSpPr>
            <p:cNvPr id="40970" name="Rectangle 8"/>
            <p:cNvSpPr>
              <a:spLocks noChangeArrowheads="1"/>
            </p:cNvSpPr>
            <p:nvPr/>
          </p:nvSpPr>
          <p:spPr bwMode="auto">
            <a:xfrm>
              <a:off x="288" y="2592"/>
              <a:ext cx="5136" cy="242"/>
            </a:xfrm>
            <a:prstGeom prst="rect">
              <a:avLst/>
            </a:prstGeom>
            <a:noFill/>
            <a:ln w="12700">
              <a:noFill/>
              <a:miter lim="800000"/>
              <a:headEnd/>
              <a:tailEnd/>
            </a:ln>
          </p:spPr>
          <p:txBody>
            <a:bodyPr lIns="63500" tIns="25400" rIns="63500" bIns="25400">
              <a:spAutoFit/>
            </a:bodyPr>
            <a:lstStyle/>
            <a:p>
              <a:pPr marL="287338" indent="-287338" algn="ctr">
                <a:lnSpc>
                  <a:spcPct val="90000"/>
                </a:lnSpc>
                <a:spcBef>
                  <a:spcPct val="65000"/>
                </a:spcBef>
                <a:buClr>
                  <a:schemeClr val="accent1"/>
                </a:buClr>
                <a:buSzPct val="75000"/>
                <a:buFont typeface="Wingdings" pitchFamily="2" charset="2"/>
                <a:buNone/>
              </a:pPr>
              <a:r>
                <a:rPr lang="en-US" sz="2400">
                  <a:solidFill>
                    <a:schemeClr val="tx1"/>
                  </a:solidFill>
                </a:rPr>
                <a:t>      -------------------  =  ---------------------  =   ---------------- = 1.2</a:t>
              </a:r>
              <a:endParaRPr lang="en-US" sz="2400" baseline="-25000">
                <a:solidFill>
                  <a:schemeClr val="tx1"/>
                </a:solidFill>
              </a:endParaRPr>
            </a:p>
          </p:txBody>
        </p:sp>
        <p:sp>
          <p:nvSpPr>
            <p:cNvPr id="40971" name="Rectangle 9"/>
            <p:cNvSpPr>
              <a:spLocks noChangeArrowheads="1"/>
            </p:cNvSpPr>
            <p:nvPr/>
          </p:nvSpPr>
          <p:spPr bwMode="auto">
            <a:xfrm>
              <a:off x="240" y="2736"/>
              <a:ext cx="5136" cy="242"/>
            </a:xfrm>
            <a:prstGeom prst="rect">
              <a:avLst/>
            </a:prstGeom>
            <a:noFill/>
            <a:ln w="12700">
              <a:noFill/>
              <a:miter lim="800000"/>
              <a:headEnd/>
              <a:tailEnd/>
            </a:ln>
          </p:spPr>
          <p:txBody>
            <a:bodyPr lIns="63500" tIns="25400" rIns="63500" bIns="25400">
              <a:spAutoFit/>
            </a:bodyPr>
            <a:lstStyle/>
            <a:p>
              <a:pPr marL="287338" indent="-287338" algn="ctr">
                <a:lnSpc>
                  <a:spcPct val="90000"/>
                </a:lnSpc>
                <a:spcBef>
                  <a:spcPct val="65000"/>
                </a:spcBef>
                <a:buClr>
                  <a:schemeClr val="accent1"/>
                </a:buClr>
                <a:buSzPct val="75000"/>
                <a:buFont typeface="Wingdings" pitchFamily="2" charset="2"/>
                <a:buNone/>
              </a:pPr>
              <a:r>
                <a:rPr lang="en-US" sz="2400">
                  <a:solidFill>
                    <a:schemeClr val="tx1"/>
                  </a:solidFill>
                </a:rPr>
                <a:t>performance</a:t>
              </a:r>
              <a:r>
                <a:rPr lang="en-US" sz="2400" baseline="-25000">
                  <a:solidFill>
                    <a:schemeClr val="tx1"/>
                  </a:solidFill>
                </a:rPr>
                <a:t>B</a:t>
              </a:r>
              <a:r>
                <a:rPr lang="en-US" sz="2400">
                  <a:solidFill>
                    <a:schemeClr val="tx1"/>
                  </a:solidFill>
                </a:rPr>
                <a:t>       execution_time</a:t>
              </a:r>
              <a:r>
                <a:rPr lang="en-US" sz="2400" baseline="-25000">
                  <a:solidFill>
                    <a:schemeClr val="tx1"/>
                  </a:solidFill>
                </a:rPr>
                <a:t>A         </a:t>
              </a:r>
              <a:r>
                <a:rPr lang="en-US" sz="2400">
                  <a:solidFill>
                    <a:schemeClr val="tx1"/>
                  </a:solidFill>
                </a:rPr>
                <a:t>500 x </a:t>
              </a:r>
              <a:r>
                <a:rPr lang="en-US" sz="2400" i="1">
                  <a:solidFill>
                    <a:schemeClr val="tx1"/>
                  </a:solidFill>
                </a:rPr>
                <a:t>I</a:t>
              </a:r>
              <a:r>
                <a:rPr lang="en-US" sz="2400">
                  <a:solidFill>
                    <a:schemeClr val="tx1"/>
                  </a:solidFill>
                </a:rPr>
                <a:t> ps </a:t>
              </a:r>
            </a:p>
          </p:txBody>
        </p:sp>
      </p:grpSp>
      <p:sp>
        <p:nvSpPr>
          <p:cNvPr id="3" name="Slide Number Placeholder 2"/>
          <p:cNvSpPr>
            <a:spLocks noGrp="1"/>
          </p:cNvSpPr>
          <p:nvPr>
            <p:ph type="sldNum" sz="quarter" idx="10"/>
          </p:nvPr>
        </p:nvSpPr>
        <p:spPr/>
        <p:txBody>
          <a:bodyPr/>
          <a:lstStyle/>
          <a:p>
            <a:fld id="{5DE0CC70-9BD5-7543-A524-72E5137DC4FD}" type="slidenum">
              <a:rPr lang="en-US" smtClean="0"/>
              <a:t>73</a:t>
            </a:fld>
            <a:endParaRPr 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r>
              <a:rPr lang="en-US" dirty="0" smtClean="0"/>
              <a:t>Average (Effective) CPI</a:t>
            </a:r>
          </a:p>
        </p:txBody>
      </p:sp>
      <p:sp>
        <p:nvSpPr>
          <p:cNvPr id="41987" name="Rectangle 3"/>
          <p:cNvSpPr>
            <a:spLocks noGrp="1" noChangeArrowheads="1"/>
          </p:cNvSpPr>
          <p:nvPr>
            <p:ph type="body" idx="1"/>
          </p:nvPr>
        </p:nvSpPr>
        <p:spPr>
          <a:xfrm>
            <a:off x="533400" y="914400"/>
            <a:ext cx="8153400" cy="1048492"/>
          </a:xfrm>
        </p:spPr>
        <p:txBody>
          <a:bodyPr/>
          <a:lstStyle/>
          <a:p>
            <a:r>
              <a:rPr lang="en-US" dirty="0" smtClean="0"/>
              <a:t>Computing the overall average CPI is done by looking at the different types of instructions and their individual cycle counts and averaging</a:t>
            </a:r>
          </a:p>
        </p:txBody>
      </p:sp>
      <p:sp>
        <p:nvSpPr>
          <p:cNvPr id="41988" name="Rectangle 7"/>
          <p:cNvSpPr>
            <a:spLocks noChangeArrowheads="1"/>
          </p:cNvSpPr>
          <p:nvPr/>
        </p:nvSpPr>
        <p:spPr bwMode="auto">
          <a:xfrm>
            <a:off x="1524000" y="2209800"/>
            <a:ext cx="6324600" cy="488950"/>
          </a:xfrm>
          <a:prstGeom prst="rect">
            <a:avLst/>
          </a:prstGeom>
          <a:noFill/>
          <a:ln w="12700">
            <a:noFill/>
            <a:miter lim="800000"/>
            <a:headEnd/>
            <a:tailEnd/>
          </a:ln>
        </p:spPr>
        <p:txBody>
          <a:bodyPr lIns="63500" tIns="25400" rIns="63500" bIns="25400">
            <a:spAutoFit/>
          </a:bodyPr>
          <a:lstStyle/>
          <a:p>
            <a:pPr marL="287338" indent="-287338">
              <a:lnSpc>
                <a:spcPct val="90000"/>
              </a:lnSpc>
              <a:spcBef>
                <a:spcPct val="65000"/>
              </a:spcBef>
              <a:buClr>
                <a:schemeClr val="accent1"/>
              </a:buClr>
              <a:buSzPct val="75000"/>
              <a:buFont typeface="Wingdings" pitchFamily="2" charset="2"/>
              <a:buNone/>
            </a:pPr>
            <a:r>
              <a:rPr lang="en-US" sz="2400">
                <a:solidFill>
                  <a:schemeClr val="tx1"/>
                </a:solidFill>
              </a:rPr>
              <a:t>Overall effective CPI   =    </a:t>
            </a:r>
            <a:r>
              <a:rPr lang="en-US" sz="3200">
                <a:solidFill>
                  <a:schemeClr val="tx1"/>
                </a:solidFill>
                <a:sym typeface="Symbol" pitchFamily="18" charset="2"/>
              </a:rPr>
              <a:t></a:t>
            </a:r>
            <a:r>
              <a:rPr lang="en-US" sz="2400">
                <a:solidFill>
                  <a:schemeClr val="tx1"/>
                </a:solidFill>
                <a:sym typeface="Symbol" pitchFamily="18" charset="2"/>
              </a:rPr>
              <a:t>   (CPI</a:t>
            </a:r>
            <a:r>
              <a:rPr lang="en-US" sz="2400" baseline="-25000">
                <a:solidFill>
                  <a:schemeClr val="tx1"/>
                </a:solidFill>
                <a:sym typeface="Symbol" pitchFamily="18" charset="2"/>
              </a:rPr>
              <a:t>i</a:t>
            </a:r>
            <a:r>
              <a:rPr lang="en-US" sz="2400">
                <a:solidFill>
                  <a:schemeClr val="tx1"/>
                </a:solidFill>
                <a:sym typeface="Symbol" pitchFamily="18" charset="2"/>
              </a:rPr>
              <a:t>  x  IC</a:t>
            </a:r>
            <a:r>
              <a:rPr lang="en-US" sz="2400" baseline="-25000">
                <a:solidFill>
                  <a:schemeClr val="tx1"/>
                </a:solidFill>
                <a:sym typeface="Symbol" pitchFamily="18" charset="2"/>
              </a:rPr>
              <a:t>i</a:t>
            </a:r>
            <a:r>
              <a:rPr lang="en-US" sz="2400">
                <a:solidFill>
                  <a:schemeClr val="tx1"/>
                </a:solidFill>
                <a:sym typeface="Symbol" pitchFamily="18" charset="2"/>
              </a:rPr>
              <a:t>)</a:t>
            </a:r>
          </a:p>
        </p:txBody>
      </p:sp>
      <p:sp>
        <p:nvSpPr>
          <p:cNvPr id="41989" name="Rectangle 8"/>
          <p:cNvSpPr>
            <a:spLocks noChangeArrowheads="1"/>
          </p:cNvSpPr>
          <p:nvPr/>
        </p:nvSpPr>
        <p:spPr bwMode="auto">
          <a:xfrm>
            <a:off x="5029200" y="2667000"/>
            <a:ext cx="1219200" cy="298450"/>
          </a:xfrm>
          <a:prstGeom prst="rect">
            <a:avLst/>
          </a:prstGeom>
          <a:noFill/>
          <a:ln w="12700">
            <a:noFill/>
            <a:miter lim="800000"/>
            <a:headEnd/>
            <a:tailEnd/>
          </a:ln>
        </p:spPr>
        <p:txBody>
          <a:bodyPr lIns="63500" tIns="25400" rIns="63500" bIns="25400">
            <a:spAutoFit/>
          </a:bodyPr>
          <a:lstStyle/>
          <a:p>
            <a:pPr marL="287338" indent="-287338">
              <a:lnSpc>
                <a:spcPct val="90000"/>
              </a:lnSpc>
              <a:spcBef>
                <a:spcPct val="65000"/>
              </a:spcBef>
              <a:buClr>
                <a:schemeClr val="accent1"/>
              </a:buClr>
              <a:buSzPct val="75000"/>
              <a:buFont typeface="Wingdings" pitchFamily="2" charset="2"/>
              <a:buNone/>
            </a:pPr>
            <a:r>
              <a:rPr lang="en-US">
                <a:solidFill>
                  <a:schemeClr val="tx1"/>
                </a:solidFill>
              </a:rPr>
              <a:t>i = 1</a:t>
            </a:r>
            <a:endParaRPr lang="en-US" baseline="-25000">
              <a:solidFill>
                <a:schemeClr val="tx1"/>
              </a:solidFill>
              <a:sym typeface="Symbol" pitchFamily="18" charset="2"/>
            </a:endParaRPr>
          </a:p>
        </p:txBody>
      </p:sp>
      <p:sp>
        <p:nvSpPr>
          <p:cNvPr id="41990" name="Rectangle 9"/>
          <p:cNvSpPr>
            <a:spLocks noChangeArrowheads="1"/>
          </p:cNvSpPr>
          <p:nvPr/>
        </p:nvSpPr>
        <p:spPr bwMode="auto">
          <a:xfrm>
            <a:off x="5181600" y="1981200"/>
            <a:ext cx="1219200" cy="298450"/>
          </a:xfrm>
          <a:prstGeom prst="rect">
            <a:avLst/>
          </a:prstGeom>
          <a:noFill/>
          <a:ln w="12700">
            <a:noFill/>
            <a:miter lim="800000"/>
            <a:headEnd/>
            <a:tailEnd/>
          </a:ln>
        </p:spPr>
        <p:txBody>
          <a:bodyPr lIns="63500" tIns="25400" rIns="63500" bIns="25400">
            <a:spAutoFit/>
          </a:bodyPr>
          <a:lstStyle/>
          <a:p>
            <a:pPr marL="287338" indent="-287338">
              <a:lnSpc>
                <a:spcPct val="90000"/>
              </a:lnSpc>
              <a:spcBef>
                <a:spcPct val="65000"/>
              </a:spcBef>
              <a:buClr>
                <a:schemeClr val="accent1"/>
              </a:buClr>
              <a:buSzPct val="75000"/>
              <a:buFont typeface="Wingdings" pitchFamily="2" charset="2"/>
              <a:buNone/>
            </a:pPr>
            <a:r>
              <a:rPr lang="en-US">
                <a:solidFill>
                  <a:schemeClr val="tx1"/>
                </a:solidFill>
              </a:rPr>
              <a:t>n</a:t>
            </a:r>
            <a:endParaRPr lang="en-US" baseline="-25000">
              <a:solidFill>
                <a:schemeClr val="tx1"/>
              </a:solidFill>
              <a:sym typeface="Symbol" pitchFamily="18" charset="2"/>
            </a:endParaRPr>
          </a:p>
        </p:txBody>
      </p:sp>
      <p:sp>
        <p:nvSpPr>
          <p:cNvPr id="41991" name="Rectangle 11"/>
          <p:cNvSpPr>
            <a:spLocks noChangeArrowheads="1"/>
          </p:cNvSpPr>
          <p:nvPr/>
        </p:nvSpPr>
        <p:spPr bwMode="auto">
          <a:xfrm>
            <a:off x="533400" y="3048000"/>
            <a:ext cx="8153400" cy="1605568"/>
          </a:xfrm>
          <a:prstGeom prst="rect">
            <a:avLst/>
          </a:prstGeom>
          <a:noFill/>
          <a:ln w="12700">
            <a:noFill/>
            <a:miter lim="800000"/>
            <a:headEnd/>
            <a:tailEnd/>
          </a:ln>
        </p:spPr>
        <p:txBody>
          <a:bodyPr lIns="63500" tIns="25400" rIns="63500" bIns="25400">
            <a:spAutoFit/>
          </a:bodyPr>
          <a:lstStyle/>
          <a:p>
            <a:pPr marL="741363" lvl="1" indent="-246063">
              <a:lnSpc>
                <a:spcPct val="85000"/>
              </a:lnSpc>
              <a:spcBef>
                <a:spcPct val="40000"/>
              </a:spcBef>
              <a:buClr>
                <a:schemeClr val="accent1"/>
              </a:buClr>
              <a:buSzPct val="75000"/>
              <a:buFont typeface="Monotype Sorts" pitchFamily="2" charset="2"/>
              <a:buChar char="l"/>
            </a:pPr>
            <a:r>
              <a:rPr lang="en-US" sz="2000" dirty="0">
                <a:solidFill>
                  <a:schemeClr val="tx1"/>
                </a:solidFill>
              </a:rPr>
              <a:t>Where </a:t>
            </a:r>
            <a:r>
              <a:rPr lang="en-US" sz="2000" dirty="0" err="1">
                <a:solidFill>
                  <a:schemeClr val="tx1"/>
                </a:solidFill>
              </a:rPr>
              <a:t>IC</a:t>
            </a:r>
            <a:r>
              <a:rPr lang="en-US" sz="2000" baseline="-25000" dirty="0" err="1">
                <a:solidFill>
                  <a:schemeClr val="tx1"/>
                </a:solidFill>
              </a:rPr>
              <a:t>i</a:t>
            </a:r>
            <a:r>
              <a:rPr lang="en-US" sz="2000" dirty="0">
                <a:solidFill>
                  <a:schemeClr val="tx1"/>
                </a:solidFill>
              </a:rPr>
              <a:t> is the count (percentage) of the number of instructions of class </a:t>
            </a:r>
            <a:r>
              <a:rPr lang="en-US" sz="2000" dirty="0" err="1">
                <a:solidFill>
                  <a:schemeClr val="tx1"/>
                </a:solidFill>
              </a:rPr>
              <a:t>i</a:t>
            </a:r>
            <a:r>
              <a:rPr lang="en-US" sz="2000" dirty="0">
                <a:solidFill>
                  <a:schemeClr val="tx1"/>
                </a:solidFill>
              </a:rPr>
              <a:t> executed</a:t>
            </a:r>
          </a:p>
          <a:p>
            <a:pPr marL="741363" lvl="1" indent="-246063">
              <a:lnSpc>
                <a:spcPct val="85000"/>
              </a:lnSpc>
              <a:spcBef>
                <a:spcPct val="40000"/>
              </a:spcBef>
              <a:buClr>
                <a:schemeClr val="accent1"/>
              </a:buClr>
              <a:buSzPct val="75000"/>
              <a:buFont typeface="Monotype Sorts" pitchFamily="2" charset="2"/>
              <a:buChar char="l"/>
            </a:pPr>
            <a:r>
              <a:rPr lang="en-US" sz="2000" dirty="0" err="1">
                <a:solidFill>
                  <a:schemeClr val="tx1"/>
                </a:solidFill>
              </a:rPr>
              <a:t>CPI</a:t>
            </a:r>
            <a:r>
              <a:rPr lang="en-US" sz="2000" baseline="-25000" dirty="0" err="1">
                <a:solidFill>
                  <a:schemeClr val="tx1"/>
                </a:solidFill>
              </a:rPr>
              <a:t>i</a:t>
            </a:r>
            <a:r>
              <a:rPr lang="en-US" sz="2000" dirty="0">
                <a:solidFill>
                  <a:schemeClr val="tx1"/>
                </a:solidFill>
              </a:rPr>
              <a:t> is the </a:t>
            </a:r>
            <a:r>
              <a:rPr lang="en-US" sz="2000" dirty="0" smtClean="0">
                <a:solidFill>
                  <a:schemeClr val="tx1"/>
                </a:solidFill>
              </a:rPr>
              <a:t>number </a:t>
            </a:r>
            <a:r>
              <a:rPr lang="en-US" sz="2000" dirty="0">
                <a:solidFill>
                  <a:schemeClr val="tx1"/>
                </a:solidFill>
              </a:rPr>
              <a:t>of clock cycles per instruction for that instruction class</a:t>
            </a:r>
          </a:p>
          <a:p>
            <a:pPr marL="741363" lvl="1" indent="-246063">
              <a:lnSpc>
                <a:spcPct val="85000"/>
              </a:lnSpc>
              <a:spcBef>
                <a:spcPct val="40000"/>
              </a:spcBef>
              <a:buClr>
                <a:schemeClr val="accent1"/>
              </a:buClr>
              <a:buSzPct val="75000"/>
              <a:buFont typeface="Monotype Sorts" pitchFamily="2" charset="2"/>
              <a:buChar char="l"/>
            </a:pPr>
            <a:r>
              <a:rPr lang="en-US" sz="2000" dirty="0">
                <a:solidFill>
                  <a:schemeClr val="tx1"/>
                </a:solidFill>
              </a:rPr>
              <a:t>n is the number of instruction classes</a:t>
            </a:r>
          </a:p>
        </p:txBody>
      </p:sp>
      <p:sp>
        <p:nvSpPr>
          <p:cNvPr id="917516" name="Rectangle 12"/>
          <p:cNvSpPr>
            <a:spLocks noChangeArrowheads="1"/>
          </p:cNvSpPr>
          <p:nvPr/>
        </p:nvSpPr>
        <p:spPr bwMode="auto">
          <a:xfrm>
            <a:off x="457200" y="5105400"/>
            <a:ext cx="8153400" cy="1048492"/>
          </a:xfrm>
          <a:prstGeom prst="rect">
            <a:avLst/>
          </a:prstGeom>
          <a:noFill/>
          <a:ln w="12700">
            <a:noFill/>
            <a:miter lim="800000"/>
            <a:headEnd/>
            <a:tailEnd/>
          </a:ln>
        </p:spPr>
        <p:txBody>
          <a:bodyPr lIns="63500" tIns="25400" rIns="63500" bIns="25400">
            <a:spAutoFit/>
          </a:bodyPr>
          <a:lstStyle/>
          <a:p>
            <a:pPr marL="287338" indent="-287338">
              <a:lnSpc>
                <a:spcPct val="90000"/>
              </a:lnSpc>
              <a:spcBef>
                <a:spcPct val="65000"/>
              </a:spcBef>
              <a:buClr>
                <a:schemeClr val="accent1"/>
              </a:buClr>
              <a:buSzPct val="75000"/>
              <a:buFont typeface="Wingdings" pitchFamily="2" charset="2"/>
              <a:buChar char="q"/>
            </a:pPr>
            <a:r>
              <a:rPr lang="en-US" sz="2400" dirty="0">
                <a:solidFill>
                  <a:schemeClr val="tx1"/>
                </a:solidFill>
              </a:rPr>
              <a:t>The overall effective CPI varies by instruction mix – a measure of the </a:t>
            </a:r>
            <a:r>
              <a:rPr lang="en-US" sz="2400" dirty="0"/>
              <a:t>dynamic</a:t>
            </a:r>
            <a:r>
              <a:rPr lang="en-US" sz="2400" dirty="0">
                <a:solidFill>
                  <a:schemeClr val="tx1"/>
                </a:solidFill>
              </a:rPr>
              <a:t> frequency of instructions </a:t>
            </a:r>
            <a:r>
              <a:rPr lang="en-US" sz="2400" dirty="0" smtClean="0">
                <a:solidFill>
                  <a:schemeClr val="tx1"/>
                </a:solidFill>
              </a:rPr>
              <a:t>for one </a:t>
            </a:r>
            <a:r>
              <a:rPr lang="en-US" sz="2400" dirty="0">
                <a:solidFill>
                  <a:schemeClr val="tx1"/>
                </a:solidFill>
              </a:rPr>
              <a:t>or many programs</a:t>
            </a:r>
          </a:p>
        </p:txBody>
      </p:sp>
      <p:sp>
        <p:nvSpPr>
          <p:cNvPr id="2" name="Slide Number Placeholder 1"/>
          <p:cNvSpPr>
            <a:spLocks noGrp="1"/>
          </p:cNvSpPr>
          <p:nvPr>
            <p:ph type="sldNum" sz="quarter" idx="10"/>
          </p:nvPr>
        </p:nvSpPr>
        <p:spPr/>
        <p:txBody>
          <a:bodyPr/>
          <a:lstStyle/>
          <a:p>
            <a:fld id="{5DE0CC70-9BD5-7543-A524-72E5137DC4FD}" type="slidenum">
              <a:rPr lang="en-US" smtClean="0"/>
              <a:t>74</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175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7516"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p:txBody>
          <a:bodyPr/>
          <a:lstStyle/>
          <a:p>
            <a:r>
              <a:rPr lang="en-US" dirty="0" smtClean="0"/>
              <a:t>A Simple Performance Tradeoff Example</a:t>
            </a:r>
          </a:p>
        </p:txBody>
      </p:sp>
      <p:sp>
        <p:nvSpPr>
          <p:cNvPr id="46083" name="Rectangle 3"/>
          <p:cNvSpPr>
            <a:spLocks noGrp="1" noChangeArrowheads="1"/>
          </p:cNvSpPr>
          <p:nvPr>
            <p:ph type="body" sz="half" idx="1"/>
          </p:nvPr>
        </p:nvSpPr>
        <p:spPr>
          <a:xfrm>
            <a:off x="457200" y="3867150"/>
            <a:ext cx="8229600" cy="2228850"/>
          </a:xfrm>
        </p:spPr>
        <p:txBody>
          <a:bodyPr/>
          <a:lstStyle/>
          <a:p>
            <a:pPr>
              <a:spcBef>
                <a:spcPct val="100000"/>
              </a:spcBef>
            </a:pPr>
            <a:r>
              <a:rPr lang="en-US" sz="2200" smtClean="0"/>
              <a:t>How much faster would the machine be if a better data cache reduced the average load time to 2 cycles?</a:t>
            </a:r>
          </a:p>
          <a:p>
            <a:pPr>
              <a:spcBef>
                <a:spcPct val="100000"/>
              </a:spcBef>
            </a:pPr>
            <a:r>
              <a:rPr lang="en-US" sz="2200" smtClean="0"/>
              <a:t>How does this compare with using branch prediction to shave a cycle off the branch time?</a:t>
            </a:r>
          </a:p>
          <a:p>
            <a:pPr>
              <a:spcBef>
                <a:spcPct val="100000"/>
              </a:spcBef>
            </a:pPr>
            <a:r>
              <a:rPr lang="en-US" sz="2200" smtClean="0"/>
              <a:t>What if two ALU instructions could be executed at once?</a:t>
            </a:r>
          </a:p>
        </p:txBody>
      </p:sp>
      <p:graphicFrame>
        <p:nvGraphicFramePr>
          <p:cNvPr id="918641" name="Group 113"/>
          <p:cNvGraphicFramePr>
            <a:graphicFrameLocks noGrp="1"/>
          </p:cNvGraphicFramePr>
          <p:nvPr>
            <p:ph sz="half" idx="2"/>
          </p:nvPr>
        </p:nvGraphicFramePr>
        <p:xfrm>
          <a:off x="1143000" y="914400"/>
          <a:ext cx="4800600" cy="2873376"/>
        </p:xfrm>
        <a:graphic>
          <a:graphicData uri="http://schemas.openxmlformats.org/drawingml/2006/table">
            <a:tbl>
              <a:tblPr/>
              <a:tblGrid>
                <a:gridCol w="1416050"/>
                <a:gridCol w="946150"/>
                <a:gridCol w="914400"/>
                <a:gridCol w="1524000"/>
              </a:tblGrid>
              <a:tr h="477838">
                <a:tc>
                  <a:txBody>
                    <a:bodyPr/>
                    <a:lstStyle/>
                    <a:p>
                      <a:pPr marL="0" marR="0" lvl="0" indent="0" algn="ctr" defTabSz="914400" rtl="0" eaLnBrk="0" fontAlgn="base" latinLnBrk="0" hangingPunct="0">
                        <a:lnSpc>
                          <a:spcPct val="90000"/>
                        </a:lnSpc>
                        <a:spcBef>
                          <a:spcPct val="65000"/>
                        </a:spcBef>
                        <a:spcAft>
                          <a:spcPct val="0"/>
                        </a:spcAft>
                        <a:buClr>
                          <a:schemeClr val="accent1"/>
                        </a:buClr>
                        <a:buSzPct val="75000"/>
                        <a:buFont typeface="Wingdings" pitchFamily="2" charset="2"/>
                        <a:buNone/>
                        <a:tabLst/>
                      </a:pPr>
                      <a:r>
                        <a:rPr kumimoji="0" lang="en-US" sz="2000" b="0" i="0" u="none" strike="noStrike" cap="none" normalizeH="0" baseline="0" smtClean="0">
                          <a:ln>
                            <a:noFill/>
                          </a:ln>
                          <a:solidFill>
                            <a:schemeClr val="tx1"/>
                          </a:solidFill>
                          <a:effectLst/>
                          <a:latin typeface="Arial" pitchFamily="34" charset="0"/>
                        </a:rPr>
                        <a:t>Op</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65000"/>
                        </a:spcBef>
                        <a:spcAft>
                          <a:spcPct val="0"/>
                        </a:spcAft>
                        <a:buClr>
                          <a:schemeClr val="accent1"/>
                        </a:buClr>
                        <a:buSzPct val="75000"/>
                        <a:buFont typeface="Wingdings" pitchFamily="2" charset="2"/>
                        <a:buNone/>
                        <a:tabLst/>
                      </a:pPr>
                      <a:r>
                        <a:rPr kumimoji="0" lang="en-US" sz="2000" b="0" i="0" u="none" strike="noStrike" cap="none" normalizeH="0" baseline="0" smtClean="0">
                          <a:ln>
                            <a:noFill/>
                          </a:ln>
                          <a:solidFill>
                            <a:schemeClr val="tx1"/>
                          </a:solidFill>
                          <a:effectLst/>
                          <a:latin typeface="Arial" pitchFamily="34" charset="0"/>
                        </a:rPr>
                        <a:t>Freq</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65000"/>
                        </a:spcBef>
                        <a:spcAft>
                          <a:spcPct val="0"/>
                        </a:spcAft>
                        <a:buClr>
                          <a:schemeClr val="accent1"/>
                        </a:buClr>
                        <a:buSzPct val="75000"/>
                        <a:buFont typeface="Wingdings" pitchFamily="2" charset="2"/>
                        <a:buNone/>
                        <a:tabLst/>
                      </a:pPr>
                      <a:r>
                        <a:rPr kumimoji="0" lang="en-US" sz="2000" b="0" i="0" u="none" strike="noStrike" cap="none" normalizeH="0" baseline="0" smtClean="0">
                          <a:ln>
                            <a:noFill/>
                          </a:ln>
                          <a:solidFill>
                            <a:schemeClr val="tx1"/>
                          </a:solidFill>
                          <a:effectLst/>
                          <a:latin typeface="Arial" pitchFamily="34" charset="0"/>
                        </a:rPr>
                        <a:t>CPI</a:t>
                      </a:r>
                      <a:r>
                        <a:rPr kumimoji="0" lang="en-US" sz="2000" b="0" i="0" u="none" strike="noStrike" cap="none" normalizeH="0" baseline="-25000" smtClean="0">
                          <a:ln>
                            <a:noFill/>
                          </a:ln>
                          <a:solidFill>
                            <a:schemeClr val="tx1"/>
                          </a:solidFill>
                          <a:effectLst/>
                          <a:latin typeface="Arial" pitchFamily="34" charset="0"/>
                        </a:rPr>
                        <a:t>i</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65000"/>
                        </a:spcBef>
                        <a:spcAft>
                          <a:spcPct val="0"/>
                        </a:spcAft>
                        <a:buClr>
                          <a:schemeClr val="accent1"/>
                        </a:buClr>
                        <a:buSzPct val="75000"/>
                        <a:buFont typeface="Wingdings" pitchFamily="2" charset="2"/>
                        <a:buNone/>
                        <a:tabLst/>
                      </a:pPr>
                      <a:r>
                        <a:rPr kumimoji="0" lang="en-US" sz="2000" b="0" i="0" u="none" strike="noStrike" cap="none" normalizeH="0" baseline="0" smtClean="0">
                          <a:ln>
                            <a:noFill/>
                          </a:ln>
                          <a:solidFill>
                            <a:schemeClr val="tx1"/>
                          </a:solidFill>
                          <a:effectLst/>
                          <a:latin typeface="Arial" pitchFamily="34" charset="0"/>
                        </a:rPr>
                        <a:t>Freq x CPI</a:t>
                      </a:r>
                      <a:r>
                        <a:rPr kumimoji="0" lang="en-US" sz="2000" b="0" i="0" u="none" strike="noStrike" cap="none" normalizeH="0" baseline="-25000" smtClean="0">
                          <a:ln>
                            <a:noFill/>
                          </a:ln>
                          <a:solidFill>
                            <a:schemeClr val="tx1"/>
                          </a:solidFill>
                          <a:effectLst/>
                          <a:latin typeface="Arial" pitchFamily="34" charset="0"/>
                        </a:rPr>
                        <a:t>i</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r h="479425">
                <a:tc>
                  <a:txBody>
                    <a:bodyPr/>
                    <a:lstStyle/>
                    <a:p>
                      <a:pPr marL="0" marR="0" lvl="0" indent="0" algn="l" defTabSz="914400" rtl="0" eaLnBrk="0" fontAlgn="base" latinLnBrk="0" hangingPunct="0">
                        <a:lnSpc>
                          <a:spcPct val="90000"/>
                        </a:lnSpc>
                        <a:spcBef>
                          <a:spcPct val="65000"/>
                        </a:spcBef>
                        <a:spcAft>
                          <a:spcPct val="0"/>
                        </a:spcAft>
                        <a:buClr>
                          <a:schemeClr val="accent1"/>
                        </a:buClr>
                        <a:buSzPct val="75000"/>
                        <a:buFont typeface="Wingdings" pitchFamily="2" charset="2"/>
                        <a:buNone/>
                        <a:tabLst/>
                      </a:pPr>
                      <a:r>
                        <a:rPr kumimoji="0" lang="en-US" sz="2000" b="0" i="0" u="none" strike="noStrike" cap="none" normalizeH="0" baseline="0" smtClean="0">
                          <a:ln>
                            <a:noFill/>
                          </a:ln>
                          <a:solidFill>
                            <a:schemeClr val="tx1"/>
                          </a:solidFill>
                          <a:effectLst/>
                          <a:latin typeface="Arial" pitchFamily="34" charset="0"/>
                        </a:rPr>
                        <a:t>ALU</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90000"/>
                        </a:lnSpc>
                        <a:spcBef>
                          <a:spcPct val="65000"/>
                        </a:spcBef>
                        <a:spcAft>
                          <a:spcPct val="0"/>
                        </a:spcAft>
                        <a:buClr>
                          <a:schemeClr val="accent1"/>
                        </a:buClr>
                        <a:buSzPct val="75000"/>
                        <a:buFont typeface="Wingdings" pitchFamily="2" charset="2"/>
                        <a:buNone/>
                        <a:tabLst/>
                      </a:pPr>
                      <a:r>
                        <a:rPr kumimoji="0" lang="en-US" sz="2000" b="0" i="0" u="none" strike="noStrike" cap="none" normalizeH="0" baseline="0" smtClean="0">
                          <a:ln>
                            <a:noFill/>
                          </a:ln>
                          <a:solidFill>
                            <a:schemeClr val="tx1"/>
                          </a:solidFill>
                          <a:effectLst/>
                          <a:latin typeface="Arial" pitchFamily="34" charset="0"/>
                        </a:rPr>
                        <a:t>50%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90000"/>
                        </a:lnSpc>
                        <a:spcBef>
                          <a:spcPct val="65000"/>
                        </a:spcBef>
                        <a:spcAft>
                          <a:spcPct val="0"/>
                        </a:spcAft>
                        <a:buClr>
                          <a:schemeClr val="accent1"/>
                        </a:buClr>
                        <a:buSzPct val="75000"/>
                        <a:buFont typeface="Wingdings" pitchFamily="2" charset="2"/>
                        <a:buNone/>
                        <a:tabLst/>
                      </a:pPr>
                      <a:r>
                        <a:rPr kumimoji="0" lang="en-US" sz="2000" b="0" i="0" u="none" strike="noStrike" cap="none" normalizeH="0" baseline="0" smtClean="0">
                          <a:ln>
                            <a:noFill/>
                          </a:ln>
                          <a:solidFill>
                            <a:schemeClr val="tx1"/>
                          </a:solidFill>
                          <a:effectLst/>
                          <a:latin typeface="Arial" pitchFamily="34" charset="0"/>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90000"/>
                        </a:lnSpc>
                        <a:spcBef>
                          <a:spcPct val="65000"/>
                        </a:spcBef>
                        <a:spcAft>
                          <a:spcPct val="0"/>
                        </a:spcAft>
                        <a:buClr>
                          <a:schemeClr val="accent1"/>
                        </a:buClr>
                        <a:buSzPct val="75000"/>
                        <a:buFont typeface="Wingdings" pitchFamily="2" charset="2"/>
                        <a:buNone/>
                        <a:tabLst/>
                      </a:pPr>
                      <a:r>
                        <a:rPr kumimoji="0" lang="en-US" sz="2000" b="0" i="0" u="none" strike="noStrike" cap="none" normalizeH="0" baseline="0" smtClean="0">
                          <a:ln>
                            <a:noFill/>
                          </a:ln>
                          <a:solidFill>
                            <a:schemeClr val="tx1"/>
                          </a:solidFill>
                          <a:effectLst/>
                          <a:latin typeface="Arial" pitchFamily="34" charset="0"/>
                        </a:rPr>
                        <a: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77838">
                <a:tc>
                  <a:txBody>
                    <a:bodyPr/>
                    <a:lstStyle/>
                    <a:p>
                      <a:pPr marL="0" marR="0" lvl="0" indent="0" algn="l" defTabSz="914400" rtl="0" eaLnBrk="0" fontAlgn="base" latinLnBrk="0" hangingPunct="0">
                        <a:lnSpc>
                          <a:spcPct val="90000"/>
                        </a:lnSpc>
                        <a:spcBef>
                          <a:spcPct val="65000"/>
                        </a:spcBef>
                        <a:spcAft>
                          <a:spcPct val="0"/>
                        </a:spcAft>
                        <a:buClr>
                          <a:schemeClr val="accent1"/>
                        </a:buClr>
                        <a:buSzPct val="75000"/>
                        <a:buFont typeface="Wingdings" pitchFamily="2" charset="2"/>
                        <a:buNone/>
                        <a:tabLst/>
                      </a:pPr>
                      <a:r>
                        <a:rPr kumimoji="0" lang="en-US" sz="2000" b="0" i="0" u="none" strike="noStrike" cap="none" normalizeH="0" baseline="0" smtClean="0">
                          <a:ln>
                            <a:noFill/>
                          </a:ln>
                          <a:solidFill>
                            <a:schemeClr val="tx1"/>
                          </a:solidFill>
                          <a:effectLst/>
                          <a:latin typeface="Arial" pitchFamily="34" charset="0"/>
                        </a:rPr>
                        <a:t>Load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90000"/>
                        </a:lnSpc>
                        <a:spcBef>
                          <a:spcPct val="65000"/>
                        </a:spcBef>
                        <a:spcAft>
                          <a:spcPct val="0"/>
                        </a:spcAft>
                        <a:buClr>
                          <a:schemeClr val="accent1"/>
                        </a:buClr>
                        <a:buSzPct val="75000"/>
                        <a:buFont typeface="Wingdings" pitchFamily="2" charset="2"/>
                        <a:buNone/>
                        <a:tabLst/>
                      </a:pPr>
                      <a:r>
                        <a:rPr kumimoji="0" lang="en-US" sz="2000" b="0" i="0" u="none" strike="noStrike" cap="none" normalizeH="0" baseline="0" smtClean="0">
                          <a:ln>
                            <a:noFill/>
                          </a:ln>
                          <a:solidFill>
                            <a:schemeClr val="tx1"/>
                          </a:solidFill>
                          <a:effectLst/>
                          <a:latin typeface="Arial" pitchFamily="34" charset="0"/>
                        </a:rPr>
                        <a:t>20%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90000"/>
                        </a:lnSpc>
                        <a:spcBef>
                          <a:spcPct val="65000"/>
                        </a:spcBef>
                        <a:spcAft>
                          <a:spcPct val="0"/>
                        </a:spcAft>
                        <a:buClr>
                          <a:schemeClr val="accent1"/>
                        </a:buClr>
                        <a:buSzPct val="75000"/>
                        <a:buFont typeface="Wingdings" pitchFamily="2" charset="2"/>
                        <a:buNone/>
                        <a:tabLst/>
                      </a:pPr>
                      <a:r>
                        <a:rPr kumimoji="0" lang="en-US" sz="2000" b="0" i="0" u="none" strike="noStrike" cap="none" normalizeH="0" baseline="0" smtClean="0">
                          <a:ln>
                            <a:noFill/>
                          </a:ln>
                          <a:solidFill>
                            <a:schemeClr val="tx1"/>
                          </a:solidFill>
                          <a:effectLst/>
                          <a:latin typeface="Arial" pitchFamily="34" charset="0"/>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90000"/>
                        </a:lnSpc>
                        <a:spcBef>
                          <a:spcPct val="65000"/>
                        </a:spcBef>
                        <a:spcAft>
                          <a:spcPct val="0"/>
                        </a:spcAft>
                        <a:buClr>
                          <a:schemeClr val="accent1"/>
                        </a:buClr>
                        <a:buSzPct val="75000"/>
                        <a:buFont typeface="Wingdings" pitchFamily="2" charset="2"/>
                        <a:buNone/>
                        <a:tabLst/>
                      </a:pPr>
                      <a:endParaRPr kumimoji="0" lang="en-US" sz="2000" b="0" i="0" u="none" strike="noStrike" cap="none" normalizeH="0" baseline="0" smtClean="0">
                        <a:ln>
                          <a:noFill/>
                        </a:ln>
                        <a:solidFill>
                          <a:schemeClr val="tx1"/>
                        </a:solidFill>
                        <a:effectLst/>
                        <a:latin typeface="Arial"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79425">
                <a:tc>
                  <a:txBody>
                    <a:bodyPr/>
                    <a:lstStyle/>
                    <a:p>
                      <a:pPr marL="0" marR="0" lvl="0" indent="0" algn="l" defTabSz="914400" rtl="0" eaLnBrk="0" fontAlgn="base" latinLnBrk="0" hangingPunct="0">
                        <a:lnSpc>
                          <a:spcPct val="90000"/>
                        </a:lnSpc>
                        <a:spcBef>
                          <a:spcPct val="65000"/>
                        </a:spcBef>
                        <a:spcAft>
                          <a:spcPct val="0"/>
                        </a:spcAft>
                        <a:buClr>
                          <a:schemeClr val="accent1"/>
                        </a:buClr>
                        <a:buSzPct val="75000"/>
                        <a:buFont typeface="Wingdings" pitchFamily="2" charset="2"/>
                        <a:buNone/>
                        <a:tabLst/>
                      </a:pPr>
                      <a:r>
                        <a:rPr kumimoji="0" lang="en-US" sz="2000" b="0" i="0" u="none" strike="noStrike" cap="none" normalizeH="0" baseline="0" smtClean="0">
                          <a:ln>
                            <a:noFill/>
                          </a:ln>
                          <a:solidFill>
                            <a:schemeClr val="tx1"/>
                          </a:solidFill>
                          <a:effectLst/>
                          <a:latin typeface="Arial" pitchFamily="34" charset="0"/>
                        </a:rPr>
                        <a:t>Store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90000"/>
                        </a:lnSpc>
                        <a:spcBef>
                          <a:spcPct val="65000"/>
                        </a:spcBef>
                        <a:spcAft>
                          <a:spcPct val="0"/>
                        </a:spcAft>
                        <a:buClr>
                          <a:schemeClr val="accent1"/>
                        </a:buClr>
                        <a:buSzPct val="75000"/>
                        <a:buFont typeface="Wingdings" pitchFamily="2" charset="2"/>
                        <a:buNone/>
                        <a:tabLst/>
                      </a:pPr>
                      <a:r>
                        <a:rPr kumimoji="0" lang="en-US" sz="2000" b="0" i="0" u="none" strike="noStrike" cap="none" normalizeH="0" baseline="0" smtClean="0">
                          <a:ln>
                            <a:noFill/>
                          </a:ln>
                          <a:solidFill>
                            <a:schemeClr val="tx1"/>
                          </a:solidFill>
                          <a:effectLst/>
                          <a:latin typeface="Arial" pitchFamily="34" charset="0"/>
                        </a:rPr>
                        <a:t>10%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90000"/>
                        </a:lnSpc>
                        <a:spcBef>
                          <a:spcPct val="65000"/>
                        </a:spcBef>
                        <a:spcAft>
                          <a:spcPct val="0"/>
                        </a:spcAft>
                        <a:buClr>
                          <a:schemeClr val="accent1"/>
                        </a:buClr>
                        <a:buSzPct val="75000"/>
                        <a:buFont typeface="Wingdings" pitchFamily="2" charset="2"/>
                        <a:buNone/>
                        <a:tabLst/>
                      </a:pPr>
                      <a:r>
                        <a:rPr kumimoji="0" lang="en-US" sz="2000" b="0" i="0" u="none" strike="noStrike" cap="none" normalizeH="0" baseline="0" smtClean="0">
                          <a:ln>
                            <a:noFill/>
                          </a:ln>
                          <a:solidFill>
                            <a:schemeClr val="tx1"/>
                          </a:solidFill>
                          <a:effectLst/>
                          <a:latin typeface="Arial" pitchFamily="34" charset="0"/>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90000"/>
                        </a:lnSpc>
                        <a:spcBef>
                          <a:spcPct val="65000"/>
                        </a:spcBef>
                        <a:spcAft>
                          <a:spcPct val="0"/>
                        </a:spcAft>
                        <a:buClr>
                          <a:schemeClr val="accent1"/>
                        </a:buClr>
                        <a:buSzPct val="75000"/>
                        <a:buFont typeface="Wingdings" pitchFamily="2" charset="2"/>
                        <a:buNone/>
                        <a:tabLst/>
                      </a:pPr>
                      <a:endParaRPr kumimoji="0" lang="en-US" sz="2000" b="0" i="0" u="none" strike="noStrike" cap="none" normalizeH="0" baseline="0" smtClean="0">
                        <a:ln>
                          <a:noFill/>
                        </a:ln>
                        <a:solidFill>
                          <a:schemeClr val="tx1"/>
                        </a:solidFill>
                        <a:effectLst/>
                        <a:latin typeface="Arial"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79425">
                <a:tc>
                  <a:txBody>
                    <a:bodyPr/>
                    <a:lstStyle/>
                    <a:p>
                      <a:pPr marL="0" marR="0" lvl="0" indent="0" algn="l" defTabSz="914400" rtl="0" eaLnBrk="0" fontAlgn="base" latinLnBrk="0" hangingPunct="0">
                        <a:lnSpc>
                          <a:spcPct val="90000"/>
                        </a:lnSpc>
                        <a:spcBef>
                          <a:spcPct val="65000"/>
                        </a:spcBef>
                        <a:spcAft>
                          <a:spcPct val="0"/>
                        </a:spcAft>
                        <a:buClr>
                          <a:schemeClr val="accent1"/>
                        </a:buClr>
                        <a:buSzPct val="75000"/>
                        <a:buFont typeface="Wingdings" pitchFamily="2" charset="2"/>
                        <a:buNone/>
                        <a:tabLst/>
                      </a:pPr>
                      <a:r>
                        <a:rPr kumimoji="0" lang="en-US" sz="2000" b="0" i="0" u="none" strike="noStrike" cap="none" normalizeH="0" baseline="0" smtClean="0">
                          <a:ln>
                            <a:noFill/>
                          </a:ln>
                          <a:solidFill>
                            <a:schemeClr val="tx1"/>
                          </a:solidFill>
                          <a:effectLst/>
                          <a:latin typeface="Arial" pitchFamily="34" charset="0"/>
                        </a:rPr>
                        <a:t>Branch</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90000"/>
                        </a:lnSpc>
                        <a:spcBef>
                          <a:spcPct val="65000"/>
                        </a:spcBef>
                        <a:spcAft>
                          <a:spcPct val="0"/>
                        </a:spcAft>
                        <a:buClr>
                          <a:schemeClr val="accent1"/>
                        </a:buClr>
                        <a:buSzPct val="75000"/>
                        <a:buFont typeface="Wingdings" pitchFamily="2" charset="2"/>
                        <a:buNone/>
                        <a:tabLst/>
                      </a:pPr>
                      <a:r>
                        <a:rPr kumimoji="0" lang="en-US" sz="2000" b="0" i="0" u="none" strike="noStrike" cap="none" normalizeH="0" baseline="0" smtClean="0">
                          <a:ln>
                            <a:noFill/>
                          </a:ln>
                          <a:solidFill>
                            <a:schemeClr val="tx1"/>
                          </a:solidFill>
                          <a:effectLst/>
                          <a:latin typeface="Arial" pitchFamily="34" charset="0"/>
                        </a:rPr>
                        <a:t>20%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90000"/>
                        </a:lnSpc>
                        <a:spcBef>
                          <a:spcPct val="65000"/>
                        </a:spcBef>
                        <a:spcAft>
                          <a:spcPct val="0"/>
                        </a:spcAft>
                        <a:buClr>
                          <a:schemeClr val="accent1"/>
                        </a:buClr>
                        <a:buSzPct val="75000"/>
                        <a:buFont typeface="Wingdings" pitchFamily="2" charset="2"/>
                        <a:buNone/>
                        <a:tabLst/>
                      </a:pPr>
                      <a:r>
                        <a:rPr kumimoji="0" lang="en-US" sz="2000" b="0" i="0" u="none" strike="noStrike" cap="none" normalizeH="0" baseline="0" smtClean="0">
                          <a:ln>
                            <a:noFill/>
                          </a:ln>
                          <a:solidFill>
                            <a:schemeClr val="tx1"/>
                          </a:solidFill>
                          <a:effectLst/>
                          <a:latin typeface="Arial" pitchFamily="34" charset="0"/>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90000"/>
                        </a:lnSpc>
                        <a:spcBef>
                          <a:spcPct val="65000"/>
                        </a:spcBef>
                        <a:spcAft>
                          <a:spcPct val="0"/>
                        </a:spcAft>
                        <a:buClr>
                          <a:schemeClr val="accent1"/>
                        </a:buClr>
                        <a:buSzPct val="75000"/>
                        <a:buFont typeface="Wingdings" pitchFamily="2" charset="2"/>
                        <a:buNone/>
                        <a:tabLst/>
                      </a:pPr>
                      <a:endParaRPr kumimoji="0" lang="en-US" sz="2000" b="0" i="0" u="none" strike="noStrike" cap="none" normalizeH="0" baseline="0" smtClean="0">
                        <a:ln>
                          <a:noFill/>
                        </a:ln>
                        <a:solidFill>
                          <a:schemeClr val="tx1"/>
                        </a:solidFill>
                        <a:effectLst/>
                        <a:latin typeface="Arial"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79425">
                <a:tc gridSpan="3">
                  <a:txBody>
                    <a:bodyPr/>
                    <a:lstStyle/>
                    <a:p>
                      <a:pPr marL="0" marR="0" lvl="0" indent="0" algn="l" defTabSz="914400" rtl="0" eaLnBrk="0" fontAlgn="base" latinLnBrk="0" hangingPunct="0">
                        <a:lnSpc>
                          <a:spcPct val="90000"/>
                        </a:lnSpc>
                        <a:spcBef>
                          <a:spcPct val="65000"/>
                        </a:spcBef>
                        <a:spcAft>
                          <a:spcPct val="0"/>
                        </a:spcAft>
                        <a:buClr>
                          <a:schemeClr val="accent1"/>
                        </a:buClr>
                        <a:buSzPct val="75000"/>
                        <a:buFont typeface="Wingdings" pitchFamily="2" charset="2"/>
                        <a:buNone/>
                        <a:tabLst/>
                      </a:pPr>
                      <a:endParaRPr kumimoji="0" lang="en-US" sz="2000" b="0" i="0" u="none" strike="noStrike" cap="none" normalizeH="0" baseline="0" smtClean="0">
                        <a:ln>
                          <a:noFill/>
                        </a:ln>
                        <a:solidFill>
                          <a:schemeClr val="tx1"/>
                        </a:solidFill>
                        <a:effectLst/>
                        <a:latin typeface="Arial"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US"/>
                    </a:p>
                  </a:txBody>
                  <a:tcPr/>
                </a:tc>
                <a:tc hMerge="1">
                  <a:txBody>
                    <a:bodyPr/>
                    <a:lstStyle/>
                    <a:p>
                      <a:endParaRPr lang="en-US"/>
                    </a:p>
                  </a:txBody>
                  <a:tcPr/>
                </a:tc>
                <a:tc>
                  <a:txBody>
                    <a:bodyPr/>
                    <a:lstStyle/>
                    <a:p>
                      <a:pPr marL="0" marR="0" lvl="0" indent="0" algn="l" defTabSz="914400" rtl="0" eaLnBrk="0" fontAlgn="base" latinLnBrk="0" hangingPunct="0">
                        <a:lnSpc>
                          <a:spcPct val="90000"/>
                        </a:lnSpc>
                        <a:spcBef>
                          <a:spcPct val="65000"/>
                        </a:spcBef>
                        <a:spcAft>
                          <a:spcPct val="0"/>
                        </a:spcAft>
                        <a:buClr>
                          <a:schemeClr val="accent1"/>
                        </a:buClr>
                        <a:buSzPct val="75000"/>
                        <a:buFont typeface="Wingdings" pitchFamily="2" charset="2"/>
                        <a:buNone/>
                        <a:tabLst/>
                      </a:pPr>
                      <a:r>
                        <a:rPr kumimoji="0" lang="en-US" sz="2800" b="0" i="0" u="none" strike="noStrike" cap="none" normalizeH="0" baseline="0" smtClean="0">
                          <a:ln>
                            <a:noFill/>
                          </a:ln>
                          <a:solidFill>
                            <a:schemeClr val="tx1"/>
                          </a:solidFill>
                          <a:effectLst/>
                          <a:latin typeface="Arial" pitchFamily="34" charset="0"/>
                          <a:sym typeface="Symbol" pitchFamily="18" charset="2"/>
                        </a:rPr>
                        <a:t> =</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2" name="Slide Number Placeholder 1"/>
          <p:cNvSpPr>
            <a:spLocks noGrp="1"/>
          </p:cNvSpPr>
          <p:nvPr>
            <p:ph type="sldNum" sz="quarter" idx="10"/>
          </p:nvPr>
        </p:nvSpPr>
        <p:spPr/>
        <p:txBody>
          <a:bodyPr/>
          <a:lstStyle/>
          <a:p>
            <a:fld id="{5DE0CC70-9BD5-7543-A524-72E5137DC4FD}" type="slidenum">
              <a:rPr lang="en-US" smtClean="0"/>
              <a:t>75</a:t>
            </a:fld>
            <a:endParaRPr lang="en-US"/>
          </a:p>
        </p:txBody>
      </p:sp>
    </p:spTree>
  </p:cSld>
  <p:clrMapOvr>
    <a:masterClrMapping/>
  </p:clrMapOvr>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p:txBody>
          <a:bodyPr/>
          <a:lstStyle/>
          <a:p>
            <a:r>
              <a:rPr lang="en-US" dirty="0" smtClean="0"/>
              <a:t>A Simple Performance Tradeoff Example</a:t>
            </a:r>
          </a:p>
        </p:txBody>
      </p:sp>
      <p:sp>
        <p:nvSpPr>
          <p:cNvPr id="47107" name="Rectangle 3"/>
          <p:cNvSpPr>
            <a:spLocks noGrp="1" noChangeArrowheads="1"/>
          </p:cNvSpPr>
          <p:nvPr>
            <p:ph type="body" sz="half" idx="1"/>
          </p:nvPr>
        </p:nvSpPr>
        <p:spPr>
          <a:xfrm>
            <a:off x="457200" y="3886200"/>
            <a:ext cx="8229600" cy="2228850"/>
          </a:xfrm>
        </p:spPr>
        <p:txBody>
          <a:bodyPr/>
          <a:lstStyle/>
          <a:p>
            <a:pPr>
              <a:spcBef>
                <a:spcPct val="100000"/>
              </a:spcBef>
            </a:pPr>
            <a:r>
              <a:rPr lang="en-US" sz="2200" smtClean="0"/>
              <a:t>How much faster would the machine be if a better data cache reduced the average load time to 2 cycles?</a:t>
            </a:r>
          </a:p>
          <a:p>
            <a:pPr>
              <a:spcBef>
                <a:spcPct val="100000"/>
              </a:spcBef>
            </a:pPr>
            <a:r>
              <a:rPr lang="en-US" sz="2200" smtClean="0"/>
              <a:t>How does this compare with using branch prediction to shave a cycle off the branch time?</a:t>
            </a:r>
          </a:p>
          <a:p>
            <a:pPr>
              <a:spcBef>
                <a:spcPct val="100000"/>
              </a:spcBef>
            </a:pPr>
            <a:r>
              <a:rPr lang="en-US" sz="2200" smtClean="0"/>
              <a:t>What if two ALU instructions could be executed at once?</a:t>
            </a:r>
          </a:p>
        </p:txBody>
      </p:sp>
      <p:graphicFrame>
        <p:nvGraphicFramePr>
          <p:cNvPr id="930820" name="Group 4"/>
          <p:cNvGraphicFramePr>
            <a:graphicFrameLocks noGrp="1"/>
          </p:cNvGraphicFramePr>
          <p:nvPr>
            <p:ph sz="half" idx="2"/>
          </p:nvPr>
        </p:nvGraphicFramePr>
        <p:xfrm>
          <a:off x="1143000" y="914400"/>
          <a:ext cx="4800600" cy="2873376"/>
        </p:xfrm>
        <a:graphic>
          <a:graphicData uri="http://schemas.openxmlformats.org/drawingml/2006/table">
            <a:tbl>
              <a:tblPr/>
              <a:tblGrid>
                <a:gridCol w="1416050"/>
                <a:gridCol w="946150"/>
                <a:gridCol w="914400"/>
                <a:gridCol w="1524000"/>
              </a:tblGrid>
              <a:tr h="477838">
                <a:tc>
                  <a:txBody>
                    <a:bodyPr/>
                    <a:lstStyle/>
                    <a:p>
                      <a:pPr marL="0" marR="0" lvl="0" indent="0" algn="ctr" defTabSz="914400" rtl="0" eaLnBrk="0" fontAlgn="base" latinLnBrk="0" hangingPunct="0">
                        <a:lnSpc>
                          <a:spcPct val="90000"/>
                        </a:lnSpc>
                        <a:spcBef>
                          <a:spcPct val="65000"/>
                        </a:spcBef>
                        <a:spcAft>
                          <a:spcPct val="0"/>
                        </a:spcAft>
                        <a:buClr>
                          <a:schemeClr val="accent1"/>
                        </a:buClr>
                        <a:buSzPct val="75000"/>
                        <a:buFont typeface="Wingdings" pitchFamily="2" charset="2"/>
                        <a:buNone/>
                        <a:tabLst/>
                      </a:pPr>
                      <a:r>
                        <a:rPr kumimoji="0" lang="en-US" sz="2000" b="0" i="0" u="none" strike="noStrike" cap="none" normalizeH="0" baseline="0" smtClean="0">
                          <a:ln>
                            <a:noFill/>
                          </a:ln>
                          <a:solidFill>
                            <a:schemeClr val="tx1"/>
                          </a:solidFill>
                          <a:effectLst/>
                          <a:latin typeface="Arial" pitchFamily="34" charset="0"/>
                        </a:rPr>
                        <a:t>Op</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65000"/>
                        </a:spcBef>
                        <a:spcAft>
                          <a:spcPct val="0"/>
                        </a:spcAft>
                        <a:buClr>
                          <a:schemeClr val="accent1"/>
                        </a:buClr>
                        <a:buSzPct val="75000"/>
                        <a:buFont typeface="Wingdings" pitchFamily="2" charset="2"/>
                        <a:buNone/>
                        <a:tabLst/>
                      </a:pPr>
                      <a:r>
                        <a:rPr kumimoji="0" lang="en-US" sz="2000" b="0" i="0" u="none" strike="noStrike" cap="none" normalizeH="0" baseline="0" smtClean="0">
                          <a:ln>
                            <a:noFill/>
                          </a:ln>
                          <a:solidFill>
                            <a:schemeClr val="tx1"/>
                          </a:solidFill>
                          <a:effectLst/>
                          <a:latin typeface="Arial" pitchFamily="34" charset="0"/>
                        </a:rPr>
                        <a:t>Freq</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65000"/>
                        </a:spcBef>
                        <a:spcAft>
                          <a:spcPct val="0"/>
                        </a:spcAft>
                        <a:buClr>
                          <a:schemeClr val="accent1"/>
                        </a:buClr>
                        <a:buSzPct val="75000"/>
                        <a:buFont typeface="Wingdings" pitchFamily="2" charset="2"/>
                        <a:buNone/>
                        <a:tabLst/>
                      </a:pPr>
                      <a:r>
                        <a:rPr kumimoji="0" lang="en-US" sz="2000" b="0" i="0" u="none" strike="noStrike" cap="none" normalizeH="0" baseline="0" smtClean="0">
                          <a:ln>
                            <a:noFill/>
                          </a:ln>
                          <a:solidFill>
                            <a:schemeClr val="tx1"/>
                          </a:solidFill>
                          <a:effectLst/>
                          <a:latin typeface="Arial" pitchFamily="34" charset="0"/>
                        </a:rPr>
                        <a:t>CPI</a:t>
                      </a:r>
                      <a:r>
                        <a:rPr kumimoji="0" lang="en-US" sz="2000" b="0" i="0" u="none" strike="noStrike" cap="none" normalizeH="0" baseline="-25000" smtClean="0">
                          <a:ln>
                            <a:noFill/>
                          </a:ln>
                          <a:solidFill>
                            <a:schemeClr val="tx1"/>
                          </a:solidFill>
                          <a:effectLst/>
                          <a:latin typeface="Arial" pitchFamily="34" charset="0"/>
                        </a:rPr>
                        <a:t>i</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65000"/>
                        </a:spcBef>
                        <a:spcAft>
                          <a:spcPct val="0"/>
                        </a:spcAft>
                        <a:buClr>
                          <a:schemeClr val="accent1"/>
                        </a:buClr>
                        <a:buSzPct val="75000"/>
                        <a:buFont typeface="Wingdings" pitchFamily="2" charset="2"/>
                        <a:buNone/>
                        <a:tabLst/>
                      </a:pPr>
                      <a:r>
                        <a:rPr kumimoji="0" lang="en-US" sz="2000" b="0" i="0" u="none" strike="noStrike" cap="none" normalizeH="0" baseline="0" smtClean="0">
                          <a:ln>
                            <a:noFill/>
                          </a:ln>
                          <a:solidFill>
                            <a:schemeClr val="tx1"/>
                          </a:solidFill>
                          <a:effectLst/>
                          <a:latin typeface="Arial" pitchFamily="34" charset="0"/>
                        </a:rPr>
                        <a:t>Freq x CPI</a:t>
                      </a:r>
                      <a:r>
                        <a:rPr kumimoji="0" lang="en-US" sz="2000" b="0" i="0" u="none" strike="noStrike" cap="none" normalizeH="0" baseline="-25000" smtClean="0">
                          <a:ln>
                            <a:noFill/>
                          </a:ln>
                          <a:solidFill>
                            <a:schemeClr val="tx1"/>
                          </a:solidFill>
                          <a:effectLst/>
                          <a:latin typeface="Arial" pitchFamily="34" charset="0"/>
                        </a:rPr>
                        <a:t>i</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r h="479425">
                <a:tc>
                  <a:txBody>
                    <a:bodyPr/>
                    <a:lstStyle/>
                    <a:p>
                      <a:pPr marL="0" marR="0" lvl="0" indent="0" algn="l" defTabSz="914400" rtl="0" eaLnBrk="0" fontAlgn="base" latinLnBrk="0" hangingPunct="0">
                        <a:lnSpc>
                          <a:spcPct val="90000"/>
                        </a:lnSpc>
                        <a:spcBef>
                          <a:spcPct val="65000"/>
                        </a:spcBef>
                        <a:spcAft>
                          <a:spcPct val="0"/>
                        </a:spcAft>
                        <a:buClr>
                          <a:schemeClr val="accent1"/>
                        </a:buClr>
                        <a:buSzPct val="75000"/>
                        <a:buFont typeface="Wingdings" pitchFamily="2" charset="2"/>
                        <a:buNone/>
                        <a:tabLst/>
                      </a:pPr>
                      <a:r>
                        <a:rPr kumimoji="0" lang="en-US" sz="2000" b="0" i="0" u="none" strike="noStrike" cap="none" normalizeH="0" baseline="0" smtClean="0">
                          <a:ln>
                            <a:noFill/>
                          </a:ln>
                          <a:solidFill>
                            <a:schemeClr val="tx1"/>
                          </a:solidFill>
                          <a:effectLst/>
                          <a:latin typeface="Arial" pitchFamily="34" charset="0"/>
                        </a:rPr>
                        <a:t>ALU</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90000"/>
                        </a:lnSpc>
                        <a:spcBef>
                          <a:spcPct val="65000"/>
                        </a:spcBef>
                        <a:spcAft>
                          <a:spcPct val="0"/>
                        </a:spcAft>
                        <a:buClr>
                          <a:schemeClr val="accent1"/>
                        </a:buClr>
                        <a:buSzPct val="75000"/>
                        <a:buFont typeface="Wingdings" pitchFamily="2" charset="2"/>
                        <a:buNone/>
                        <a:tabLst/>
                      </a:pPr>
                      <a:r>
                        <a:rPr kumimoji="0" lang="en-US" sz="2000" b="0" i="0" u="none" strike="noStrike" cap="none" normalizeH="0" baseline="0" smtClean="0">
                          <a:ln>
                            <a:noFill/>
                          </a:ln>
                          <a:solidFill>
                            <a:schemeClr val="tx1"/>
                          </a:solidFill>
                          <a:effectLst/>
                          <a:latin typeface="Arial" pitchFamily="34" charset="0"/>
                        </a:rPr>
                        <a:t>50%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90000"/>
                        </a:lnSpc>
                        <a:spcBef>
                          <a:spcPct val="65000"/>
                        </a:spcBef>
                        <a:spcAft>
                          <a:spcPct val="0"/>
                        </a:spcAft>
                        <a:buClr>
                          <a:schemeClr val="accent1"/>
                        </a:buClr>
                        <a:buSzPct val="75000"/>
                        <a:buFont typeface="Wingdings" pitchFamily="2" charset="2"/>
                        <a:buNone/>
                        <a:tabLst/>
                      </a:pPr>
                      <a:r>
                        <a:rPr kumimoji="0" lang="en-US" sz="2000" b="0" i="0" u="none" strike="noStrike" cap="none" normalizeH="0" baseline="0" smtClean="0">
                          <a:ln>
                            <a:noFill/>
                          </a:ln>
                          <a:solidFill>
                            <a:schemeClr val="tx1"/>
                          </a:solidFill>
                          <a:effectLst/>
                          <a:latin typeface="Arial" pitchFamily="34" charset="0"/>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90000"/>
                        </a:lnSpc>
                        <a:spcBef>
                          <a:spcPct val="65000"/>
                        </a:spcBef>
                        <a:spcAft>
                          <a:spcPct val="0"/>
                        </a:spcAft>
                        <a:buClr>
                          <a:schemeClr val="accent1"/>
                        </a:buClr>
                        <a:buSzPct val="75000"/>
                        <a:buFont typeface="Wingdings" pitchFamily="2" charset="2"/>
                        <a:buNone/>
                        <a:tabLst/>
                      </a:pPr>
                      <a:endParaRPr kumimoji="0" lang="en-US" sz="2000" b="0" i="0" u="none" strike="noStrike" cap="none" normalizeH="0" baseline="0" smtClean="0">
                        <a:ln>
                          <a:noFill/>
                        </a:ln>
                        <a:solidFill>
                          <a:schemeClr val="tx1"/>
                        </a:solidFill>
                        <a:effectLst/>
                        <a:latin typeface="Arial"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77838">
                <a:tc>
                  <a:txBody>
                    <a:bodyPr/>
                    <a:lstStyle/>
                    <a:p>
                      <a:pPr marL="0" marR="0" lvl="0" indent="0" algn="l" defTabSz="914400" rtl="0" eaLnBrk="0" fontAlgn="base" latinLnBrk="0" hangingPunct="0">
                        <a:lnSpc>
                          <a:spcPct val="90000"/>
                        </a:lnSpc>
                        <a:spcBef>
                          <a:spcPct val="65000"/>
                        </a:spcBef>
                        <a:spcAft>
                          <a:spcPct val="0"/>
                        </a:spcAft>
                        <a:buClr>
                          <a:schemeClr val="accent1"/>
                        </a:buClr>
                        <a:buSzPct val="75000"/>
                        <a:buFont typeface="Wingdings" pitchFamily="2" charset="2"/>
                        <a:buNone/>
                        <a:tabLst/>
                      </a:pPr>
                      <a:r>
                        <a:rPr kumimoji="0" lang="en-US" sz="2000" b="0" i="0" u="none" strike="noStrike" cap="none" normalizeH="0" baseline="0" smtClean="0">
                          <a:ln>
                            <a:noFill/>
                          </a:ln>
                          <a:solidFill>
                            <a:schemeClr val="tx1"/>
                          </a:solidFill>
                          <a:effectLst/>
                          <a:latin typeface="Arial" pitchFamily="34" charset="0"/>
                        </a:rPr>
                        <a:t>Load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90000"/>
                        </a:lnSpc>
                        <a:spcBef>
                          <a:spcPct val="65000"/>
                        </a:spcBef>
                        <a:spcAft>
                          <a:spcPct val="0"/>
                        </a:spcAft>
                        <a:buClr>
                          <a:schemeClr val="accent1"/>
                        </a:buClr>
                        <a:buSzPct val="75000"/>
                        <a:buFont typeface="Wingdings" pitchFamily="2" charset="2"/>
                        <a:buNone/>
                        <a:tabLst/>
                      </a:pPr>
                      <a:r>
                        <a:rPr kumimoji="0" lang="en-US" sz="2000" b="0" i="0" u="none" strike="noStrike" cap="none" normalizeH="0" baseline="0" smtClean="0">
                          <a:ln>
                            <a:noFill/>
                          </a:ln>
                          <a:solidFill>
                            <a:schemeClr val="tx1"/>
                          </a:solidFill>
                          <a:effectLst/>
                          <a:latin typeface="Arial" pitchFamily="34" charset="0"/>
                        </a:rPr>
                        <a:t>20%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90000"/>
                        </a:lnSpc>
                        <a:spcBef>
                          <a:spcPct val="65000"/>
                        </a:spcBef>
                        <a:spcAft>
                          <a:spcPct val="0"/>
                        </a:spcAft>
                        <a:buClr>
                          <a:schemeClr val="accent1"/>
                        </a:buClr>
                        <a:buSzPct val="75000"/>
                        <a:buFont typeface="Wingdings" pitchFamily="2" charset="2"/>
                        <a:buNone/>
                        <a:tabLst/>
                      </a:pPr>
                      <a:r>
                        <a:rPr kumimoji="0" lang="en-US" sz="2000" b="0" i="0" u="none" strike="noStrike" cap="none" normalizeH="0" baseline="0" smtClean="0">
                          <a:ln>
                            <a:noFill/>
                          </a:ln>
                          <a:solidFill>
                            <a:schemeClr val="tx1"/>
                          </a:solidFill>
                          <a:effectLst/>
                          <a:latin typeface="Arial" pitchFamily="34" charset="0"/>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90000"/>
                        </a:lnSpc>
                        <a:spcBef>
                          <a:spcPct val="65000"/>
                        </a:spcBef>
                        <a:spcAft>
                          <a:spcPct val="0"/>
                        </a:spcAft>
                        <a:buClr>
                          <a:schemeClr val="accent1"/>
                        </a:buClr>
                        <a:buSzPct val="75000"/>
                        <a:buFont typeface="Wingdings" pitchFamily="2" charset="2"/>
                        <a:buNone/>
                        <a:tabLst/>
                      </a:pPr>
                      <a:endParaRPr kumimoji="0" lang="en-US" sz="2000" b="0" i="0" u="none" strike="noStrike" cap="none" normalizeH="0" baseline="0" smtClean="0">
                        <a:ln>
                          <a:noFill/>
                        </a:ln>
                        <a:solidFill>
                          <a:schemeClr val="tx1"/>
                        </a:solidFill>
                        <a:effectLst/>
                        <a:latin typeface="Arial"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79425">
                <a:tc>
                  <a:txBody>
                    <a:bodyPr/>
                    <a:lstStyle/>
                    <a:p>
                      <a:pPr marL="0" marR="0" lvl="0" indent="0" algn="l" defTabSz="914400" rtl="0" eaLnBrk="0" fontAlgn="base" latinLnBrk="0" hangingPunct="0">
                        <a:lnSpc>
                          <a:spcPct val="90000"/>
                        </a:lnSpc>
                        <a:spcBef>
                          <a:spcPct val="65000"/>
                        </a:spcBef>
                        <a:spcAft>
                          <a:spcPct val="0"/>
                        </a:spcAft>
                        <a:buClr>
                          <a:schemeClr val="accent1"/>
                        </a:buClr>
                        <a:buSzPct val="75000"/>
                        <a:buFont typeface="Wingdings" pitchFamily="2" charset="2"/>
                        <a:buNone/>
                        <a:tabLst/>
                      </a:pPr>
                      <a:r>
                        <a:rPr kumimoji="0" lang="en-US" sz="2000" b="0" i="0" u="none" strike="noStrike" cap="none" normalizeH="0" baseline="0" smtClean="0">
                          <a:ln>
                            <a:noFill/>
                          </a:ln>
                          <a:solidFill>
                            <a:schemeClr val="tx1"/>
                          </a:solidFill>
                          <a:effectLst/>
                          <a:latin typeface="Arial" pitchFamily="34" charset="0"/>
                        </a:rPr>
                        <a:t>Store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90000"/>
                        </a:lnSpc>
                        <a:spcBef>
                          <a:spcPct val="65000"/>
                        </a:spcBef>
                        <a:spcAft>
                          <a:spcPct val="0"/>
                        </a:spcAft>
                        <a:buClr>
                          <a:schemeClr val="accent1"/>
                        </a:buClr>
                        <a:buSzPct val="75000"/>
                        <a:buFont typeface="Wingdings" pitchFamily="2" charset="2"/>
                        <a:buNone/>
                        <a:tabLst/>
                      </a:pPr>
                      <a:r>
                        <a:rPr kumimoji="0" lang="en-US" sz="2000" b="0" i="0" u="none" strike="noStrike" cap="none" normalizeH="0" baseline="0" smtClean="0">
                          <a:ln>
                            <a:noFill/>
                          </a:ln>
                          <a:solidFill>
                            <a:schemeClr val="tx1"/>
                          </a:solidFill>
                          <a:effectLst/>
                          <a:latin typeface="Arial" pitchFamily="34" charset="0"/>
                        </a:rPr>
                        <a:t>10%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90000"/>
                        </a:lnSpc>
                        <a:spcBef>
                          <a:spcPct val="65000"/>
                        </a:spcBef>
                        <a:spcAft>
                          <a:spcPct val="0"/>
                        </a:spcAft>
                        <a:buClr>
                          <a:schemeClr val="accent1"/>
                        </a:buClr>
                        <a:buSzPct val="75000"/>
                        <a:buFont typeface="Wingdings" pitchFamily="2" charset="2"/>
                        <a:buNone/>
                        <a:tabLst/>
                      </a:pPr>
                      <a:r>
                        <a:rPr kumimoji="0" lang="en-US" sz="2000" b="0" i="0" u="none" strike="noStrike" cap="none" normalizeH="0" baseline="0" smtClean="0">
                          <a:ln>
                            <a:noFill/>
                          </a:ln>
                          <a:solidFill>
                            <a:schemeClr val="tx1"/>
                          </a:solidFill>
                          <a:effectLst/>
                          <a:latin typeface="Arial" pitchFamily="34" charset="0"/>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90000"/>
                        </a:lnSpc>
                        <a:spcBef>
                          <a:spcPct val="65000"/>
                        </a:spcBef>
                        <a:spcAft>
                          <a:spcPct val="0"/>
                        </a:spcAft>
                        <a:buClr>
                          <a:schemeClr val="accent1"/>
                        </a:buClr>
                        <a:buSzPct val="75000"/>
                        <a:buFont typeface="Wingdings" pitchFamily="2" charset="2"/>
                        <a:buNone/>
                        <a:tabLst/>
                      </a:pPr>
                      <a:endParaRPr kumimoji="0" lang="en-US" sz="2000" b="0" i="0" u="none" strike="noStrike" cap="none" normalizeH="0" baseline="0" smtClean="0">
                        <a:ln>
                          <a:noFill/>
                        </a:ln>
                        <a:solidFill>
                          <a:schemeClr val="tx1"/>
                        </a:solidFill>
                        <a:effectLst/>
                        <a:latin typeface="Arial"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79425">
                <a:tc>
                  <a:txBody>
                    <a:bodyPr/>
                    <a:lstStyle/>
                    <a:p>
                      <a:pPr marL="0" marR="0" lvl="0" indent="0" algn="l" defTabSz="914400" rtl="0" eaLnBrk="0" fontAlgn="base" latinLnBrk="0" hangingPunct="0">
                        <a:lnSpc>
                          <a:spcPct val="90000"/>
                        </a:lnSpc>
                        <a:spcBef>
                          <a:spcPct val="65000"/>
                        </a:spcBef>
                        <a:spcAft>
                          <a:spcPct val="0"/>
                        </a:spcAft>
                        <a:buClr>
                          <a:schemeClr val="accent1"/>
                        </a:buClr>
                        <a:buSzPct val="75000"/>
                        <a:buFont typeface="Wingdings" pitchFamily="2" charset="2"/>
                        <a:buNone/>
                        <a:tabLst/>
                      </a:pPr>
                      <a:r>
                        <a:rPr kumimoji="0" lang="en-US" sz="2000" b="0" i="0" u="none" strike="noStrike" cap="none" normalizeH="0" baseline="0" smtClean="0">
                          <a:ln>
                            <a:noFill/>
                          </a:ln>
                          <a:solidFill>
                            <a:schemeClr val="tx1"/>
                          </a:solidFill>
                          <a:effectLst/>
                          <a:latin typeface="Arial" pitchFamily="34" charset="0"/>
                        </a:rPr>
                        <a:t>Branch</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90000"/>
                        </a:lnSpc>
                        <a:spcBef>
                          <a:spcPct val="65000"/>
                        </a:spcBef>
                        <a:spcAft>
                          <a:spcPct val="0"/>
                        </a:spcAft>
                        <a:buClr>
                          <a:schemeClr val="accent1"/>
                        </a:buClr>
                        <a:buSzPct val="75000"/>
                        <a:buFont typeface="Wingdings" pitchFamily="2" charset="2"/>
                        <a:buNone/>
                        <a:tabLst/>
                      </a:pPr>
                      <a:r>
                        <a:rPr kumimoji="0" lang="en-US" sz="2000" b="0" i="0" u="none" strike="noStrike" cap="none" normalizeH="0" baseline="0" smtClean="0">
                          <a:ln>
                            <a:noFill/>
                          </a:ln>
                          <a:solidFill>
                            <a:schemeClr val="tx1"/>
                          </a:solidFill>
                          <a:effectLst/>
                          <a:latin typeface="Arial" pitchFamily="34" charset="0"/>
                        </a:rPr>
                        <a:t>20%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90000"/>
                        </a:lnSpc>
                        <a:spcBef>
                          <a:spcPct val="65000"/>
                        </a:spcBef>
                        <a:spcAft>
                          <a:spcPct val="0"/>
                        </a:spcAft>
                        <a:buClr>
                          <a:schemeClr val="accent1"/>
                        </a:buClr>
                        <a:buSzPct val="75000"/>
                        <a:buFont typeface="Wingdings" pitchFamily="2" charset="2"/>
                        <a:buNone/>
                        <a:tabLst/>
                      </a:pPr>
                      <a:r>
                        <a:rPr kumimoji="0" lang="en-US" sz="2000" b="0" i="0" u="none" strike="noStrike" cap="none" normalizeH="0" baseline="0" smtClean="0">
                          <a:ln>
                            <a:noFill/>
                          </a:ln>
                          <a:solidFill>
                            <a:schemeClr val="tx1"/>
                          </a:solidFill>
                          <a:effectLst/>
                          <a:latin typeface="Arial" pitchFamily="34" charset="0"/>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90000"/>
                        </a:lnSpc>
                        <a:spcBef>
                          <a:spcPct val="65000"/>
                        </a:spcBef>
                        <a:spcAft>
                          <a:spcPct val="0"/>
                        </a:spcAft>
                        <a:buClr>
                          <a:schemeClr val="accent1"/>
                        </a:buClr>
                        <a:buSzPct val="75000"/>
                        <a:buFont typeface="Wingdings" pitchFamily="2" charset="2"/>
                        <a:buNone/>
                        <a:tabLst/>
                      </a:pPr>
                      <a:endParaRPr kumimoji="0" lang="en-US" sz="2000" b="0" i="0" u="none" strike="noStrike" cap="none" normalizeH="0" baseline="0" smtClean="0">
                        <a:ln>
                          <a:noFill/>
                        </a:ln>
                        <a:solidFill>
                          <a:schemeClr val="tx1"/>
                        </a:solidFill>
                        <a:effectLst/>
                        <a:latin typeface="Arial"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79425">
                <a:tc gridSpan="3">
                  <a:txBody>
                    <a:bodyPr/>
                    <a:lstStyle/>
                    <a:p>
                      <a:pPr marL="0" marR="0" lvl="0" indent="0" algn="l" defTabSz="914400" rtl="0" eaLnBrk="0" fontAlgn="base" latinLnBrk="0" hangingPunct="0">
                        <a:lnSpc>
                          <a:spcPct val="90000"/>
                        </a:lnSpc>
                        <a:spcBef>
                          <a:spcPct val="65000"/>
                        </a:spcBef>
                        <a:spcAft>
                          <a:spcPct val="0"/>
                        </a:spcAft>
                        <a:buClr>
                          <a:schemeClr val="accent1"/>
                        </a:buClr>
                        <a:buSzPct val="75000"/>
                        <a:buFont typeface="Wingdings" pitchFamily="2" charset="2"/>
                        <a:buNone/>
                        <a:tabLst/>
                      </a:pPr>
                      <a:endParaRPr kumimoji="0" lang="en-US" sz="2000" b="0" i="0" u="none" strike="noStrike" cap="none" normalizeH="0" baseline="0" smtClean="0">
                        <a:ln>
                          <a:noFill/>
                        </a:ln>
                        <a:solidFill>
                          <a:schemeClr val="tx1"/>
                        </a:solidFill>
                        <a:effectLst/>
                        <a:latin typeface="Arial"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US"/>
                    </a:p>
                  </a:txBody>
                  <a:tcPr/>
                </a:tc>
                <a:tc hMerge="1">
                  <a:txBody>
                    <a:bodyPr/>
                    <a:lstStyle/>
                    <a:p>
                      <a:endParaRPr lang="en-US"/>
                    </a:p>
                  </a:txBody>
                  <a:tcPr/>
                </a:tc>
                <a:tc>
                  <a:txBody>
                    <a:bodyPr/>
                    <a:lstStyle/>
                    <a:p>
                      <a:pPr marL="0" marR="0" lvl="0" indent="0" algn="l" defTabSz="914400" rtl="0" eaLnBrk="0" fontAlgn="base" latinLnBrk="0" hangingPunct="0">
                        <a:lnSpc>
                          <a:spcPct val="90000"/>
                        </a:lnSpc>
                        <a:spcBef>
                          <a:spcPct val="65000"/>
                        </a:spcBef>
                        <a:spcAft>
                          <a:spcPct val="0"/>
                        </a:spcAft>
                        <a:buClr>
                          <a:schemeClr val="accent1"/>
                        </a:buClr>
                        <a:buSzPct val="75000"/>
                        <a:buFont typeface="Wingdings" pitchFamily="2" charset="2"/>
                        <a:buNone/>
                        <a:tabLst/>
                      </a:pPr>
                      <a:r>
                        <a:rPr kumimoji="0" lang="en-US" sz="2800" b="0" i="0" u="none" strike="noStrike" cap="none" normalizeH="0" baseline="0" smtClean="0">
                          <a:ln>
                            <a:noFill/>
                          </a:ln>
                          <a:solidFill>
                            <a:schemeClr val="tx1"/>
                          </a:solidFill>
                          <a:effectLst/>
                          <a:latin typeface="Arial" pitchFamily="34" charset="0"/>
                          <a:sym typeface="Symbol" pitchFamily="18" charset="2"/>
                        </a:rPr>
                        <a:t> =</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930855" name="Text Box 39"/>
          <p:cNvSpPr txBox="1">
            <a:spLocks noChangeArrowheads="1"/>
          </p:cNvSpPr>
          <p:nvPr/>
        </p:nvSpPr>
        <p:spPr bwMode="auto">
          <a:xfrm>
            <a:off x="5334000" y="1295400"/>
            <a:ext cx="501650" cy="2016125"/>
          </a:xfrm>
          <a:prstGeom prst="rect">
            <a:avLst/>
          </a:prstGeom>
          <a:noFill/>
          <a:ln w="12700">
            <a:noFill/>
            <a:miter lim="800000"/>
            <a:headEnd/>
            <a:tailEnd/>
          </a:ln>
        </p:spPr>
        <p:txBody>
          <a:bodyPr wrap="none">
            <a:spAutoFit/>
          </a:bodyPr>
          <a:lstStyle/>
          <a:p>
            <a:pPr algn="r">
              <a:lnSpc>
                <a:spcPct val="175000"/>
              </a:lnSpc>
            </a:pPr>
            <a:r>
              <a:rPr lang="en-US"/>
              <a:t>.5</a:t>
            </a:r>
          </a:p>
          <a:p>
            <a:pPr algn="r">
              <a:lnSpc>
                <a:spcPct val="175000"/>
              </a:lnSpc>
            </a:pPr>
            <a:r>
              <a:rPr lang="en-US"/>
              <a:t>1.0</a:t>
            </a:r>
          </a:p>
          <a:p>
            <a:pPr algn="r">
              <a:lnSpc>
                <a:spcPct val="175000"/>
              </a:lnSpc>
            </a:pPr>
            <a:r>
              <a:rPr lang="en-US"/>
              <a:t>.3</a:t>
            </a:r>
          </a:p>
          <a:p>
            <a:pPr algn="r">
              <a:lnSpc>
                <a:spcPct val="175000"/>
              </a:lnSpc>
            </a:pPr>
            <a:r>
              <a:rPr lang="en-US"/>
              <a:t>.4</a:t>
            </a:r>
          </a:p>
        </p:txBody>
      </p:sp>
      <p:sp>
        <p:nvSpPr>
          <p:cNvPr id="930856" name="Text Box 40"/>
          <p:cNvSpPr txBox="1">
            <a:spLocks noChangeArrowheads="1"/>
          </p:cNvSpPr>
          <p:nvPr/>
        </p:nvSpPr>
        <p:spPr bwMode="auto">
          <a:xfrm>
            <a:off x="5365750" y="3200400"/>
            <a:ext cx="501650" cy="573088"/>
          </a:xfrm>
          <a:prstGeom prst="rect">
            <a:avLst/>
          </a:prstGeom>
          <a:noFill/>
          <a:ln w="12700">
            <a:noFill/>
            <a:miter lim="800000"/>
            <a:headEnd/>
            <a:tailEnd/>
          </a:ln>
        </p:spPr>
        <p:txBody>
          <a:bodyPr wrap="none">
            <a:spAutoFit/>
          </a:bodyPr>
          <a:lstStyle/>
          <a:p>
            <a:pPr algn="r">
              <a:lnSpc>
                <a:spcPct val="175000"/>
              </a:lnSpc>
            </a:pPr>
            <a:r>
              <a:rPr lang="en-US"/>
              <a:t>2.2</a:t>
            </a:r>
          </a:p>
        </p:txBody>
      </p:sp>
      <p:sp>
        <p:nvSpPr>
          <p:cNvPr id="930857" name="Text Box 41"/>
          <p:cNvSpPr txBox="1">
            <a:spLocks noChangeArrowheads="1"/>
          </p:cNvSpPr>
          <p:nvPr/>
        </p:nvSpPr>
        <p:spPr bwMode="auto">
          <a:xfrm>
            <a:off x="1371600" y="4343400"/>
            <a:ext cx="6743700" cy="573088"/>
          </a:xfrm>
          <a:prstGeom prst="rect">
            <a:avLst/>
          </a:prstGeom>
          <a:noFill/>
          <a:ln w="12700">
            <a:noFill/>
            <a:miter lim="800000"/>
            <a:headEnd/>
            <a:tailEnd/>
          </a:ln>
        </p:spPr>
        <p:txBody>
          <a:bodyPr wrap="none">
            <a:spAutoFit/>
          </a:bodyPr>
          <a:lstStyle/>
          <a:p>
            <a:pPr>
              <a:lnSpc>
                <a:spcPct val="175000"/>
              </a:lnSpc>
            </a:pPr>
            <a:r>
              <a:rPr lang="en-US"/>
              <a:t>CPU time new = 1.6 x IC x CC   so   2.2/1.6  means 37.5% faster</a:t>
            </a:r>
          </a:p>
        </p:txBody>
      </p:sp>
      <p:sp>
        <p:nvSpPr>
          <p:cNvPr id="930858" name="Text Box 42"/>
          <p:cNvSpPr txBox="1">
            <a:spLocks noChangeArrowheads="1"/>
          </p:cNvSpPr>
          <p:nvPr/>
        </p:nvSpPr>
        <p:spPr bwMode="auto">
          <a:xfrm>
            <a:off x="6172200" y="3200400"/>
            <a:ext cx="501650" cy="573088"/>
          </a:xfrm>
          <a:prstGeom prst="rect">
            <a:avLst/>
          </a:prstGeom>
          <a:noFill/>
          <a:ln w="12700">
            <a:noFill/>
            <a:miter lim="800000"/>
            <a:headEnd/>
            <a:tailEnd/>
          </a:ln>
        </p:spPr>
        <p:txBody>
          <a:bodyPr wrap="none">
            <a:spAutoFit/>
          </a:bodyPr>
          <a:lstStyle/>
          <a:p>
            <a:pPr algn="r">
              <a:lnSpc>
                <a:spcPct val="175000"/>
              </a:lnSpc>
            </a:pPr>
            <a:r>
              <a:rPr lang="en-US"/>
              <a:t>1.6</a:t>
            </a:r>
          </a:p>
        </p:txBody>
      </p:sp>
      <p:sp>
        <p:nvSpPr>
          <p:cNvPr id="930859" name="Text Box 43"/>
          <p:cNvSpPr txBox="1">
            <a:spLocks noChangeArrowheads="1"/>
          </p:cNvSpPr>
          <p:nvPr/>
        </p:nvSpPr>
        <p:spPr bwMode="auto">
          <a:xfrm>
            <a:off x="6235700" y="1295400"/>
            <a:ext cx="438150" cy="2016125"/>
          </a:xfrm>
          <a:prstGeom prst="rect">
            <a:avLst/>
          </a:prstGeom>
          <a:noFill/>
          <a:ln w="12700">
            <a:noFill/>
            <a:miter lim="800000"/>
            <a:headEnd/>
            <a:tailEnd/>
          </a:ln>
        </p:spPr>
        <p:txBody>
          <a:bodyPr wrap="none">
            <a:spAutoFit/>
          </a:bodyPr>
          <a:lstStyle/>
          <a:p>
            <a:pPr algn="r">
              <a:lnSpc>
                <a:spcPct val="175000"/>
              </a:lnSpc>
            </a:pPr>
            <a:r>
              <a:rPr lang="en-US"/>
              <a:t>.5</a:t>
            </a:r>
          </a:p>
          <a:p>
            <a:pPr algn="r">
              <a:lnSpc>
                <a:spcPct val="175000"/>
              </a:lnSpc>
            </a:pPr>
            <a:r>
              <a:rPr lang="en-US"/>
              <a:t> .4</a:t>
            </a:r>
          </a:p>
          <a:p>
            <a:pPr algn="r">
              <a:lnSpc>
                <a:spcPct val="175000"/>
              </a:lnSpc>
            </a:pPr>
            <a:r>
              <a:rPr lang="en-US"/>
              <a:t>.3</a:t>
            </a:r>
          </a:p>
          <a:p>
            <a:pPr algn="r">
              <a:lnSpc>
                <a:spcPct val="175000"/>
              </a:lnSpc>
            </a:pPr>
            <a:r>
              <a:rPr lang="en-US"/>
              <a:t>.4</a:t>
            </a:r>
          </a:p>
        </p:txBody>
      </p:sp>
      <p:sp>
        <p:nvSpPr>
          <p:cNvPr id="930860" name="Text Box 44"/>
          <p:cNvSpPr txBox="1">
            <a:spLocks noChangeArrowheads="1"/>
          </p:cNvSpPr>
          <p:nvPr/>
        </p:nvSpPr>
        <p:spPr bwMode="auto">
          <a:xfrm>
            <a:off x="6870700" y="1295400"/>
            <a:ext cx="501650" cy="2016125"/>
          </a:xfrm>
          <a:prstGeom prst="rect">
            <a:avLst/>
          </a:prstGeom>
          <a:noFill/>
          <a:ln w="12700">
            <a:noFill/>
            <a:miter lim="800000"/>
            <a:headEnd/>
            <a:tailEnd/>
          </a:ln>
        </p:spPr>
        <p:txBody>
          <a:bodyPr wrap="none">
            <a:spAutoFit/>
          </a:bodyPr>
          <a:lstStyle/>
          <a:p>
            <a:pPr algn="r">
              <a:lnSpc>
                <a:spcPct val="175000"/>
              </a:lnSpc>
            </a:pPr>
            <a:r>
              <a:rPr lang="en-US"/>
              <a:t>.5</a:t>
            </a:r>
          </a:p>
          <a:p>
            <a:pPr algn="r">
              <a:lnSpc>
                <a:spcPct val="175000"/>
              </a:lnSpc>
            </a:pPr>
            <a:r>
              <a:rPr lang="en-US"/>
              <a:t>1.0</a:t>
            </a:r>
          </a:p>
          <a:p>
            <a:pPr algn="r">
              <a:lnSpc>
                <a:spcPct val="175000"/>
              </a:lnSpc>
            </a:pPr>
            <a:r>
              <a:rPr lang="en-US"/>
              <a:t>.3</a:t>
            </a:r>
          </a:p>
          <a:p>
            <a:pPr algn="r">
              <a:lnSpc>
                <a:spcPct val="175000"/>
              </a:lnSpc>
            </a:pPr>
            <a:r>
              <a:rPr lang="en-US"/>
              <a:t>.2</a:t>
            </a:r>
          </a:p>
        </p:txBody>
      </p:sp>
      <p:sp>
        <p:nvSpPr>
          <p:cNvPr id="930861" name="Text Box 45"/>
          <p:cNvSpPr txBox="1">
            <a:spLocks noChangeArrowheads="1"/>
          </p:cNvSpPr>
          <p:nvPr/>
        </p:nvSpPr>
        <p:spPr bwMode="auto">
          <a:xfrm>
            <a:off x="6858000" y="3200400"/>
            <a:ext cx="501650" cy="573088"/>
          </a:xfrm>
          <a:prstGeom prst="rect">
            <a:avLst/>
          </a:prstGeom>
          <a:noFill/>
          <a:ln w="12700">
            <a:noFill/>
            <a:miter lim="800000"/>
            <a:headEnd/>
            <a:tailEnd/>
          </a:ln>
        </p:spPr>
        <p:txBody>
          <a:bodyPr wrap="none">
            <a:spAutoFit/>
          </a:bodyPr>
          <a:lstStyle/>
          <a:p>
            <a:pPr algn="r">
              <a:lnSpc>
                <a:spcPct val="175000"/>
              </a:lnSpc>
            </a:pPr>
            <a:r>
              <a:rPr lang="en-US"/>
              <a:t>2.0</a:t>
            </a:r>
          </a:p>
        </p:txBody>
      </p:sp>
      <p:sp>
        <p:nvSpPr>
          <p:cNvPr id="930862" name="Text Box 46"/>
          <p:cNvSpPr txBox="1">
            <a:spLocks noChangeArrowheads="1"/>
          </p:cNvSpPr>
          <p:nvPr/>
        </p:nvSpPr>
        <p:spPr bwMode="auto">
          <a:xfrm>
            <a:off x="1371600" y="5257800"/>
            <a:ext cx="6553200" cy="573088"/>
          </a:xfrm>
          <a:prstGeom prst="rect">
            <a:avLst/>
          </a:prstGeom>
          <a:noFill/>
          <a:ln w="12700">
            <a:noFill/>
            <a:miter lim="800000"/>
            <a:headEnd/>
            <a:tailEnd/>
          </a:ln>
        </p:spPr>
        <p:txBody>
          <a:bodyPr wrap="none">
            <a:spAutoFit/>
          </a:bodyPr>
          <a:lstStyle/>
          <a:p>
            <a:pPr>
              <a:lnSpc>
                <a:spcPct val="175000"/>
              </a:lnSpc>
            </a:pPr>
            <a:r>
              <a:rPr lang="en-US"/>
              <a:t>CPU time new = 2.0 x IC x CC   so   2.2/2.0  means 10% faster</a:t>
            </a:r>
          </a:p>
        </p:txBody>
      </p:sp>
      <p:sp>
        <p:nvSpPr>
          <p:cNvPr id="930863" name="Text Box 47"/>
          <p:cNvSpPr txBox="1">
            <a:spLocks noChangeArrowheads="1"/>
          </p:cNvSpPr>
          <p:nvPr/>
        </p:nvSpPr>
        <p:spPr bwMode="auto">
          <a:xfrm>
            <a:off x="7696200" y="1295400"/>
            <a:ext cx="501650" cy="2016125"/>
          </a:xfrm>
          <a:prstGeom prst="rect">
            <a:avLst/>
          </a:prstGeom>
          <a:noFill/>
          <a:ln w="12700">
            <a:noFill/>
            <a:miter lim="800000"/>
            <a:headEnd/>
            <a:tailEnd/>
          </a:ln>
        </p:spPr>
        <p:txBody>
          <a:bodyPr wrap="none">
            <a:spAutoFit/>
          </a:bodyPr>
          <a:lstStyle/>
          <a:p>
            <a:pPr algn="r">
              <a:lnSpc>
                <a:spcPct val="175000"/>
              </a:lnSpc>
            </a:pPr>
            <a:r>
              <a:rPr lang="en-US"/>
              <a:t>.25</a:t>
            </a:r>
          </a:p>
          <a:p>
            <a:pPr algn="r">
              <a:lnSpc>
                <a:spcPct val="175000"/>
              </a:lnSpc>
            </a:pPr>
            <a:r>
              <a:rPr lang="en-US"/>
              <a:t>1.0</a:t>
            </a:r>
          </a:p>
          <a:p>
            <a:pPr algn="r">
              <a:lnSpc>
                <a:spcPct val="175000"/>
              </a:lnSpc>
            </a:pPr>
            <a:r>
              <a:rPr lang="en-US"/>
              <a:t>.3</a:t>
            </a:r>
          </a:p>
          <a:p>
            <a:pPr algn="r">
              <a:lnSpc>
                <a:spcPct val="175000"/>
              </a:lnSpc>
            </a:pPr>
            <a:r>
              <a:rPr lang="en-US"/>
              <a:t>.4</a:t>
            </a:r>
          </a:p>
        </p:txBody>
      </p:sp>
      <p:sp>
        <p:nvSpPr>
          <p:cNvPr id="930864" name="Text Box 48"/>
          <p:cNvSpPr txBox="1">
            <a:spLocks noChangeArrowheads="1"/>
          </p:cNvSpPr>
          <p:nvPr/>
        </p:nvSpPr>
        <p:spPr bwMode="auto">
          <a:xfrm>
            <a:off x="7569200" y="3200400"/>
            <a:ext cx="628650" cy="573088"/>
          </a:xfrm>
          <a:prstGeom prst="rect">
            <a:avLst/>
          </a:prstGeom>
          <a:noFill/>
          <a:ln w="12700">
            <a:noFill/>
            <a:miter lim="800000"/>
            <a:headEnd/>
            <a:tailEnd/>
          </a:ln>
        </p:spPr>
        <p:txBody>
          <a:bodyPr wrap="none">
            <a:spAutoFit/>
          </a:bodyPr>
          <a:lstStyle/>
          <a:p>
            <a:pPr algn="r">
              <a:lnSpc>
                <a:spcPct val="175000"/>
              </a:lnSpc>
            </a:pPr>
            <a:r>
              <a:rPr lang="en-US"/>
              <a:t>1.95</a:t>
            </a:r>
          </a:p>
        </p:txBody>
      </p:sp>
      <p:sp>
        <p:nvSpPr>
          <p:cNvPr id="930865" name="Text Box 49"/>
          <p:cNvSpPr txBox="1">
            <a:spLocks noChangeArrowheads="1"/>
          </p:cNvSpPr>
          <p:nvPr/>
        </p:nvSpPr>
        <p:spPr bwMode="auto">
          <a:xfrm>
            <a:off x="1371600" y="5943600"/>
            <a:ext cx="6997700" cy="573088"/>
          </a:xfrm>
          <a:prstGeom prst="rect">
            <a:avLst/>
          </a:prstGeom>
          <a:noFill/>
          <a:ln w="12700">
            <a:noFill/>
            <a:miter lim="800000"/>
            <a:headEnd/>
            <a:tailEnd/>
          </a:ln>
        </p:spPr>
        <p:txBody>
          <a:bodyPr wrap="none">
            <a:spAutoFit/>
          </a:bodyPr>
          <a:lstStyle/>
          <a:p>
            <a:pPr>
              <a:lnSpc>
                <a:spcPct val="175000"/>
              </a:lnSpc>
            </a:pPr>
            <a:r>
              <a:rPr lang="en-US"/>
              <a:t>CPU time new = 1.95 x IC x CC   so   2.2/1.95  means 12.8% faster</a:t>
            </a:r>
          </a:p>
        </p:txBody>
      </p:sp>
      <p:sp>
        <p:nvSpPr>
          <p:cNvPr id="2" name="Slide Number Placeholder 1"/>
          <p:cNvSpPr>
            <a:spLocks noGrp="1"/>
          </p:cNvSpPr>
          <p:nvPr>
            <p:ph type="sldNum" sz="quarter" idx="10"/>
          </p:nvPr>
        </p:nvSpPr>
        <p:spPr/>
        <p:txBody>
          <a:bodyPr/>
          <a:lstStyle/>
          <a:p>
            <a:fld id="{5DE0CC70-9BD5-7543-A524-72E5137DC4FD}" type="slidenum">
              <a:rPr lang="en-US" smtClean="0"/>
              <a:t>76</a:t>
            </a:fld>
            <a:endParaRPr 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30855"/>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930856"/>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930859"/>
                                        </p:tgtEl>
                                        <p:attrNameLst>
                                          <p:attrName>style.visibility</p:attrName>
                                        </p:attrNameLst>
                                      </p:cBhvr>
                                      <p:to>
                                        <p:strVal val="visible"/>
                                      </p:to>
                                    </p:set>
                                  </p:childTnLst>
                                </p:cTn>
                              </p:par>
                            </p:childTnLst>
                          </p:cTn>
                        </p:par>
                        <p:par>
                          <p:cTn id="14" fill="hold">
                            <p:stCondLst>
                              <p:cond delay="0"/>
                            </p:stCondLst>
                            <p:childTnLst>
                              <p:par>
                                <p:cTn id="15" presetID="1" presetClass="entr" presetSubtype="0" fill="hold" grpId="0" nodeType="afterEffect">
                                  <p:stCondLst>
                                    <p:cond delay="0"/>
                                  </p:stCondLst>
                                  <p:childTnLst>
                                    <p:set>
                                      <p:cBhvr>
                                        <p:cTn id="16" dur="1" fill="hold">
                                          <p:stCondLst>
                                            <p:cond delay="0"/>
                                          </p:stCondLst>
                                        </p:cTn>
                                        <p:tgtEl>
                                          <p:spTgt spid="93085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3085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30860"/>
                                        </p:tgtEl>
                                        <p:attrNameLst>
                                          <p:attrName>style.visibility</p:attrName>
                                        </p:attrNameLst>
                                      </p:cBhvr>
                                      <p:to>
                                        <p:strVal val="visible"/>
                                      </p:to>
                                    </p:set>
                                  </p:childTnLst>
                                </p:cTn>
                              </p:par>
                            </p:childTnLst>
                          </p:cTn>
                        </p:par>
                        <p:par>
                          <p:cTn id="25" fill="hold">
                            <p:stCondLst>
                              <p:cond delay="0"/>
                            </p:stCondLst>
                            <p:childTnLst>
                              <p:par>
                                <p:cTn id="26" presetID="1" presetClass="entr" presetSubtype="0" fill="hold" grpId="0" nodeType="afterEffect">
                                  <p:stCondLst>
                                    <p:cond delay="0"/>
                                  </p:stCondLst>
                                  <p:childTnLst>
                                    <p:set>
                                      <p:cBhvr>
                                        <p:cTn id="27" dur="1" fill="hold">
                                          <p:stCondLst>
                                            <p:cond delay="0"/>
                                          </p:stCondLst>
                                        </p:cTn>
                                        <p:tgtEl>
                                          <p:spTgt spid="930861"/>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930862"/>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930863"/>
                                        </p:tgtEl>
                                        <p:attrNameLst>
                                          <p:attrName>style.visibility</p:attrName>
                                        </p:attrNameLst>
                                      </p:cBhvr>
                                      <p:to>
                                        <p:strVal val="visible"/>
                                      </p:to>
                                    </p:set>
                                  </p:childTnLst>
                                </p:cTn>
                              </p:par>
                            </p:childTnLst>
                          </p:cTn>
                        </p:par>
                        <p:par>
                          <p:cTn id="36" fill="hold">
                            <p:stCondLst>
                              <p:cond delay="0"/>
                            </p:stCondLst>
                            <p:childTnLst>
                              <p:par>
                                <p:cTn id="37" presetID="1" presetClass="entr" presetSubtype="0" fill="hold" grpId="0" nodeType="afterEffect">
                                  <p:stCondLst>
                                    <p:cond delay="0"/>
                                  </p:stCondLst>
                                  <p:childTnLst>
                                    <p:set>
                                      <p:cBhvr>
                                        <p:cTn id="38" dur="1" fill="hold">
                                          <p:stCondLst>
                                            <p:cond delay="0"/>
                                          </p:stCondLst>
                                        </p:cTn>
                                        <p:tgtEl>
                                          <p:spTgt spid="93086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9308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0855" grpId="0"/>
      <p:bldP spid="930856" grpId="0"/>
      <p:bldP spid="930857" grpId="0"/>
      <p:bldP spid="930858" grpId="0"/>
      <p:bldP spid="930859" grpId="0"/>
      <p:bldP spid="930860" grpId="0"/>
      <p:bldP spid="930861" grpId="0"/>
      <p:bldP spid="930862" grpId="0"/>
      <p:bldP spid="930863" grpId="0"/>
      <p:bldP spid="930864" grpId="0"/>
      <p:bldP spid="930865" grpId="0"/>
    </p:bldLst>
  </p:timing>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a:xfrm>
            <a:off x="533400" y="304800"/>
            <a:ext cx="5943600" cy="422275"/>
          </a:xfrm>
          <a:noFill/>
        </p:spPr>
        <p:txBody>
          <a:bodyPr wrap="none"/>
          <a:lstStyle/>
          <a:p>
            <a:r>
              <a:rPr lang="en-US" smtClean="0"/>
              <a:t>Determinates of CPU Performance</a:t>
            </a:r>
          </a:p>
        </p:txBody>
      </p:sp>
      <p:sp>
        <p:nvSpPr>
          <p:cNvPr id="44035" name="Rectangle 20"/>
          <p:cNvSpPr>
            <a:spLocks noChangeArrowheads="1"/>
          </p:cNvSpPr>
          <p:nvPr/>
        </p:nvSpPr>
        <p:spPr bwMode="auto">
          <a:xfrm>
            <a:off x="0" y="914400"/>
            <a:ext cx="8763000" cy="379413"/>
          </a:xfrm>
          <a:prstGeom prst="rect">
            <a:avLst/>
          </a:prstGeom>
          <a:noFill/>
          <a:ln w="12700">
            <a:noFill/>
            <a:miter lim="800000"/>
            <a:headEnd/>
            <a:tailEnd/>
          </a:ln>
        </p:spPr>
        <p:txBody>
          <a:bodyPr lIns="63500" tIns="25400" rIns="63500" bIns="25400">
            <a:spAutoFit/>
          </a:bodyPr>
          <a:lstStyle/>
          <a:p>
            <a:pPr marL="287338" indent="-287338">
              <a:lnSpc>
                <a:spcPct val="90000"/>
              </a:lnSpc>
              <a:spcBef>
                <a:spcPct val="65000"/>
              </a:spcBef>
              <a:buClr>
                <a:schemeClr val="accent1"/>
              </a:buClr>
              <a:buSzPct val="75000"/>
              <a:buFont typeface="Wingdings" pitchFamily="2" charset="2"/>
              <a:buNone/>
            </a:pPr>
            <a:r>
              <a:rPr lang="en-US" sz="2400">
                <a:solidFill>
                  <a:schemeClr val="tx1"/>
                </a:solidFill>
              </a:rPr>
              <a:t>      CPU time      =  Instruction_count  x  CPI  x   clock_cycle</a:t>
            </a:r>
          </a:p>
        </p:txBody>
      </p:sp>
      <p:graphicFrame>
        <p:nvGraphicFramePr>
          <p:cNvPr id="895055" name="Group 79"/>
          <p:cNvGraphicFramePr>
            <a:graphicFrameLocks noGrp="1"/>
          </p:cNvGraphicFramePr>
          <p:nvPr>
            <p:ph sz="half" idx="2"/>
            <p:extLst>
              <p:ext uri="{D42A27DB-BD31-4B8C-83A1-F6EECF244321}">
                <p14:modId xmlns:p14="http://schemas.microsoft.com/office/powerpoint/2010/main" val="1039064468"/>
              </p:ext>
            </p:extLst>
          </p:nvPr>
        </p:nvGraphicFramePr>
        <p:xfrm>
          <a:off x="1447800" y="1600200"/>
          <a:ext cx="6477000" cy="3389315"/>
        </p:xfrm>
        <a:graphic>
          <a:graphicData uri="http://schemas.openxmlformats.org/drawingml/2006/table">
            <a:tbl>
              <a:tblPr/>
              <a:tblGrid>
                <a:gridCol w="1981200"/>
                <a:gridCol w="1498600"/>
                <a:gridCol w="1498600"/>
                <a:gridCol w="1498600"/>
              </a:tblGrid>
              <a:tr h="677863">
                <a:tc>
                  <a:txBody>
                    <a:bodyPr/>
                    <a:lstStyle/>
                    <a:p>
                      <a:pPr marL="0" marR="0" lvl="0" indent="0" algn="l" defTabSz="914400" rtl="0" eaLnBrk="0" fontAlgn="base" latinLnBrk="0" hangingPunct="0">
                        <a:lnSpc>
                          <a:spcPct val="90000"/>
                        </a:lnSpc>
                        <a:spcBef>
                          <a:spcPct val="65000"/>
                        </a:spcBef>
                        <a:spcAft>
                          <a:spcPct val="0"/>
                        </a:spcAft>
                        <a:buClr>
                          <a:schemeClr val="accent1"/>
                        </a:buClr>
                        <a:buSzPct val="75000"/>
                        <a:buFont typeface="Wingdings" pitchFamily="2" charset="2"/>
                        <a:buNone/>
                        <a:tabLst/>
                      </a:pPr>
                      <a:endParaRPr kumimoji="0" lang="en-US" sz="2000" b="0" i="0" u="none" strike="noStrike" cap="none" normalizeH="0" baseline="0" dirty="0" smtClean="0">
                        <a:ln>
                          <a:noFill/>
                        </a:ln>
                        <a:solidFill>
                          <a:schemeClr val="tx1"/>
                        </a:solidFill>
                        <a:effectLst/>
                        <a:latin typeface="Arial"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65000"/>
                        </a:spcBef>
                        <a:spcAft>
                          <a:spcPct val="0"/>
                        </a:spcAft>
                        <a:buClr>
                          <a:schemeClr val="accent1"/>
                        </a:buClr>
                        <a:buSzPct val="75000"/>
                        <a:buFont typeface="Wingdings" pitchFamily="2" charset="2"/>
                        <a:buNone/>
                        <a:tabLst/>
                      </a:pPr>
                      <a:r>
                        <a:rPr kumimoji="0" lang="en-US" sz="2000" b="0" i="0" u="none" strike="noStrike" cap="none" normalizeH="0" baseline="0" smtClean="0">
                          <a:ln>
                            <a:noFill/>
                          </a:ln>
                          <a:solidFill>
                            <a:schemeClr val="tx1"/>
                          </a:solidFill>
                          <a:effectLst/>
                          <a:latin typeface="Arial" pitchFamily="34" charset="0"/>
                        </a:rPr>
                        <a:t>Instruction_count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65000"/>
                        </a:spcBef>
                        <a:spcAft>
                          <a:spcPct val="0"/>
                        </a:spcAft>
                        <a:buClr>
                          <a:schemeClr val="accent1"/>
                        </a:buClr>
                        <a:buSzPct val="75000"/>
                        <a:buFont typeface="Wingdings" pitchFamily="2" charset="2"/>
                        <a:buNone/>
                        <a:tabLst/>
                      </a:pPr>
                      <a:r>
                        <a:rPr kumimoji="0" lang="en-US" sz="2000" b="0" i="0" u="none" strike="noStrike" cap="none" normalizeH="0" baseline="0" smtClean="0">
                          <a:ln>
                            <a:noFill/>
                          </a:ln>
                          <a:solidFill>
                            <a:schemeClr val="tx1"/>
                          </a:solidFill>
                          <a:effectLst/>
                          <a:latin typeface="Arial" pitchFamily="34" charset="0"/>
                        </a:rPr>
                        <a:t>CPI</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65000"/>
                        </a:spcBef>
                        <a:spcAft>
                          <a:spcPct val="0"/>
                        </a:spcAft>
                        <a:buClr>
                          <a:schemeClr val="accent1"/>
                        </a:buClr>
                        <a:buSzPct val="75000"/>
                        <a:buFont typeface="Wingdings" pitchFamily="2" charset="2"/>
                        <a:buNone/>
                        <a:tabLst/>
                      </a:pPr>
                      <a:r>
                        <a:rPr kumimoji="0" lang="en-US" sz="2000" b="0" i="0" u="none" strike="noStrike" cap="none" normalizeH="0" baseline="0" smtClean="0">
                          <a:ln>
                            <a:noFill/>
                          </a:ln>
                          <a:solidFill>
                            <a:schemeClr val="tx1"/>
                          </a:solidFill>
                          <a:effectLst/>
                          <a:latin typeface="Arial" pitchFamily="34" charset="0"/>
                        </a:rPr>
                        <a:t>clock_cycle</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677863">
                <a:tc>
                  <a:txBody>
                    <a:bodyPr/>
                    <a:lstStyle/>
                    <a:p>
                      <a:pPr marL="0" marR="0" lvl="0" indent="0" algn="l" defTabSz="914400" rtl="0" eaLnBrk="0" fontAlgn="base" latinLnBrk="0" hangingPunct="0">
                        <a:lnSpc>
                          <a:spcPct val="90000"/>
                        </a:lnSpc>
                        <a:spcBef>
                          <a:spcPct val="65000"/>
                        </a:spcBef>
                        <a:spcAft>
                          <a:spcPct val="0"/>
                        </a:spcAft>
                        <a:buClr>
                          <a:schemeClr val="accent1"/>
                        </a:buClr>
                        <a:buSzPct val="75000"/>
                        <a:buFont typeface="Wingdings" pitchFamily="2" charset="2"/>
                        <a:buNone/>
                        <a:tabLst/>
                      </a:pPr>
                      <a:r>
                        <a:rPr kumimoji="0" lang="en-US" sz="2000" b="0" i="0" u="none" strike="noStrike" cap="none" normalizeH="0" baseline="0" smtClean="0">
                          <a:ln>
                            <a:noFill/>
                          </a:ln>
                          <a:solidFill>
                            <a:schemeClr val="tx1"/>
                          </a:solidFill>
                          <a:effectLst/>
                          <a:latin typeface="Arial" pitchFamily="34" charset="0"/>
                        </a:rPr>
                        <a:t>Algorithm</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65000"/>
                        </a:spcBef>
                        <a:spcAft>
                          <a:spcPct val="0"/>
                        </a:spcAft>
                        <a:buClr>
                          <a:schemeClr val="accent1"/>
                        </a:buClr>
                        <a:buSzPct val="75000"/>
                        <a:buFont typeface="Wingdings" pitchFamily="2" charset="2"/>
                        <a:buNone/>
                        <a:tabLst/>
                      </a:pPr>
                      <a:endParaRPr kumimoji="0" lang="en-US" sz="2000" b="0" i="0" u="none" strike="noStrike" cap="none" normalizeH="0" baseline="0" smtClean="0">
                        <a:ln>
                          <a:noFill/>
                        </a:ln>
                        <a:solidFill>
                          <a:schemeClr val="tx1"/>
                        </a:solidFill>
                        <a:effectLst/>
                        <a:latin typeface="Arial"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65000"/>
                        </a:spcBef>
                        <a:spcAft>
                          <a:spcPct val="0"/>
                        </a:spcAft>
                        <a:buClr>
                          <a:schemeClr val="accent1"/>
                        </a:buClr>
                        <a:buSzPct val="75000"/>
                        <a:buFont typeface="Wingdings" pitchFamily="2" charset="2"/>
                        <a:buNone/>
                        <a:tabLst/>
                      </a:pPr>
                      <a:endParaRPr kumimoji="0" lang="en-US" sz="2000" b="0" i="0" u="none" strike="noStrike" cap="none" normalizeH="0" baseline="0" smtClean="0">
                        <a:ln>
                          <a:noFill/>
                        </a:ln>
                        <a:solidFill>
                          <a:schemeClr val="tx1"/>
                        </a:solidFill>
                        <a:effectLst/>
                        <a:latin typeface="Arial"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65000"/>
                        </a:spcBef>
                        <a:spcAft>
                          <a:spcPct val="0"/>
                        </a:spcAft>
                        <a:buClr>
                          <a:schemeClr val="accent1"/>
                        </a:buClr>
                        <a:buSzPct val="75000"/>
                        <a:buFont typeface="Wingdings" pitchFamily="2" charset="2"/>
                        <a:buNone/>
                        <a:tabLst/>
                      </a:pPr>
                      <a:endParaRPr kumimoji="0" lang="en-US" sz="2000" b="0" i="0" u="none" strike="noStrike" cap="none" normalizeH="0" baseline="0" smtClean="0">
                        <a:ln>
                          <a:noFill/>
                        </a:ln>
                        <a:solidFill>
                          <a:schemeClr val="tx1"/>
                        </a:solidFill>
                        <a:effectLst/>
                        <a:latin typeface="Arial"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677863">
                <a:tc>
                  <a:txBody>
                    <a:bodyPr/>
                    <a:lstStyle/>
                    <a:p>
                      <a:pPr marL="0" marR="0" lvl="0" indent="0" algn="l" defTabSz="914400" rtl="0" eaLnBrk="0" fontAlgn="base" latinLnBrk="0" hangingPunct="0">
                        <a:lnSpc>
                          <a:spcPct val="90000"/>
                        </a:lnSpc>
                        <a:spcBef>
                          <a:spcPct val="65000"/>
                        </a:spcBef>
                        <a:spcAft>
                          <a:spcPct val="0"/>
                        </a:spcAft>
                        <a:buClr>
                          <a:schemeClr val="accent1"/>
                        </a:buClr>
                        <a:buSzPct val="75000"/>
                        <a:buFont typeface="Wingdings" pitchFamily="2" charset="2"/>
                        <a:buNone/>
                        <a:tabLst/>
                      </a:pPr>
                      <a:r>
                        <a:rPr kumimoji="0" lang="en-US" sz="2000" b="0" i="0" u="none" strike="noStrike" cap="none" normalizeH="0" baseline="0" smtClean="0">
                          <a:ln>
                            <a:noFill/>
                          </a:ln>
                          <a:solidFill>
                            <a:schemeClr val="tx1"/>
                          </a:solidFill>
                          <a:effectLst/>
                          <a:latin typeface="Arial" pitchFamily="34" charset="0"/>
                        </a:rPr>
                        <a:t>Programming language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65000"/>
                        </a:spcBef>
                        <a:spcAft>
                          <a:spcPct val="0"/>
                        </a:spcAft>
                        <a:buClr>
                          <a:schemeClr val="accent1"/>
                        </a:buClr>
                        <a:buSzPct val="75000"/>
                        <a:buFont typeface="Wingdings" pitchFamily="2" charset="2"/>
                        <a:buNone/>
                        <a:tabLst/>
                      </a:pPr>
                      <a:endParaRPr kumimoji="0" lang="en-US" sz="2000" b="0" i="0" u="none" strike="noStrike" cap="none" normalizeH="0" baseline="0" smtClean="0">
                        <a:ln>
                          <a:noFill/>
                        </a:ln>
                        <a:solidFill>
                          <a:schemeClr val="tx1"/>
                        </a:solidFill>
                        <a:effectLst/>
                        <a:latin typeface="Arial"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65000"/>
                        </a:spcBef>
                        <a:spcAft>
                          <a:spcPct val="0"/>
                        </a:spcAft>
                        <a:buClr>
                          <a:schemeClr val="accent1"/>
                        </a:buClr>
                        <a:buSzPct val="75000"/>
                        <a:buFont typeface="Wingdings" pitchFamily="2" charset="2"/>
                        <a:buNone/>
                        <a:tabLst/>
                      </a:pPr>
                      <a:endParaRPr kumimoji="0" lang="en-US" sz="2000" b="0" i="0" u="none" strike="noStrike" cap="none" normalizeH="0" baseline="0" smtClean="0">
                        <a:ln>
                          <a:noFill/>
                        </a:ln>
                        <a:solidFill>
                          <a:schemeClr val="tx1"/>
                        </a:solidFill>
                        <a:effectLst/>
                        <a:latin typeface="Arial"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65000"/>
                        </a:spcBef>
                        <a:spcAft>
                          <a:spcPct val="0"/>
                        </a:spcAft>
                        <a:buClr>
                          <a:schemeClr val="accent1"/>
                        </a:buClr>
                        <a:buSzPct val="75000"/>
                        <a:buFont typeface="Wingdings" pitchFamily="2" charset="2"/>
                        <a:buNone/>
                        <a:tabLst/>
                      </a:pPr>
                      <a:endParaRPr kumimoji="0" lang="en-US" sz="2000" b="0" i="0" u="none" strike="noStrike" cap="none" normalizeH="0" baseline="0" smtClean="0">
                        <a:ln>
                          <a:noFill/>
                        </a:ln>
                        <a:solidFill>
                          <a:schemeClr val="tx1"/>
                        </a:solidFill>
                        <a:effectLst/>
                        <a:latin typeface="Arial"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677863">
                <a:tc>
                  <a:txBody>
                    <a:bodyPr/>
                    <a:lstStyle/>
                    <a:p>
                      <a:pPr marL="0" marR="0" lvl="0" indent="0" algn="l" defTabSz="914400" rtl="0" eaLnBrk="0" fontAlgn="base" latinLnBrk="0" hangingPunct="0">
                        <a:lnSpc>
                          <a:spcPct val="90000"/>
                        </a:lnSpc>
                        <a:spcBef>
                          <a:spcPct val="65000"/>
                        </a:spcBef>
                        <a:spcAft>
                          <a:spcPct val="0"/>
                        </a:spcAft>
                        <a:buClr>
                          <a:schemeClr val="accent1"/>
                        </a:buClr>
                        <a:buSzPct val="75000"/>
                        <a:buFont typeface="Wingdings" pitchFamily="2" charset="2"/>
                        <a:buNone/>
                        <a:tabLst/>
                      </a:pPr>
                      <a:r>
                        <a:rPr kumimoji="0" lang="en-US" sz="2000" b="0" i="0" u="none" strike="noStrike" cap="none" normalizeH="0" baseline="0" smtClean="0">
                          <a:ln>
                            <a:noFill/>
                          </a:ln>
                          <a:solidFill>
                            <a:schemeClr val="tx1"/>
                          </a:solidFill>
                          <a:effectLst/>
                          <a:latin typeface="Arial" pitchFamily="34" charset="0"/>
                        </a:rPr>
                        <a:t>Compiler</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65000"/>
                        </a:spcBef>
                        <a:spcAft>
                          <a:spcPct val="0"/>
                        </a:spcAft>
                        <a:buClr>
                          <a:schemeClr val="accent1"/>
                        </a:buClr>
                        <a:buSzPct val="75000"/>
                        <a:buFont typeface="Wingdings" pitchFamily="2" charset="2"/>
                        <a:buNone/>
                        <a:tabLst/>
                      </a:pPr>
                      <a:endParaRPr kumimoji="0" lang="en-US" sz="2000" b="0" i="0" u="none" strike="noStrike" cap="none" normalizeH="0" baseline="0" smtClean="0">
                        <a:ln>
                          <a:noFill/>
                        </a:ln>
                        <a:solidFill>
                          <a:schemeClr val="tx1"/>
                        </a:solidFill>
                        <a:effectLst/>
                        <a:latin typeface="Arial"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65000"/>
                        </a:spcBef>
                        <a:spcAft>
                          <a:spcPct val="0"/>
                        </a:spcAft>
                        <a:buClr>
                          <a:schemeClr val="accent1"/>
                        </a:buClr>
                        <a:buSzPct val="75000"/>
                        <a:buFont typeface="Wingdings" pitchFamily="2" charset="2"/>
                        <a:buNone/>
                        <a:tabLst/>
                      </a:pPr>
                      <a:endParaRPr kumimoji="0" lang="en-US" sz="2000" b="0" i="0" u="none" strike="noStrike" cap="none" normalizeH="0" baseline="0" smtClean="0">
                        <a:ln>
                          <a:noFill/>
                        </a:ln>
                        <a:solidFill>
                          <a:schemeClr val="tx1"/>
                        </a:solidFill>
                        <a:effectLst/>
                        <a:latin typeface="Arial"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65000"/>
                        </a:spcBef>
                        <a:spcAft>
                          <a:spcPct val="0"/>
                        </a:spcAft>
                        <a:buClr>
                          <a:schemeClr val="accent1"/>
                        </a:buClr>
                        <a:buSzPct val="75000"/>
                        <a:buFont typeface="Wingdings" pitchFamily="2" charset="2"/>
                        <a:buNone/>
                        <a:tabLst/>
                      </a:pPr>
                      <a:endParaRPr kumimoji="0" lang="en-US" sz="2000" b="0" i="0" u="none" strike="noStrike" cap="none" normalizeH="0" baseline="0" smtClean="0">
                        <a:ln>
                          <a:noFill/>
                        </a:ln>
                        <a:solidFill>
                          <a:schemeClr val="tx1"/>
                        </a:solidFill>
                        <a:effectLst/>
                        <a:latin typeface="Arial"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677863">
                <a:tc>
                  <a:txBody>
                    <a:bodyPr/>
                    <a:lstStyle/>
                    <a:p>
                      <a:pPr marL="0" marR="0" lvl="0" indent="0" algn="l" defTabSz="914400" rtl="0" eaLnBrk="0" fontAlgn="base" latinLnBrk="0" hangingPunct="0">
                        <a:lnSpc>
                          <a:spcPct val="90000"/>
                        </a:lnSpc>
                        <a:spcBef>
                          <a:spcPct val="65000"/>
                        </a:spcBef>
                        <a:spcAft>
                          <a:spcPct val="0"/>
                        </a:spcAft>
                        <a:buClr>
                          <a:schemeClr val="accent1"/>
                        </a:buClr>
                        <a:buSzPct val="75000"/>
                        <a:buFont typeface="Wingdings" pitchFamily="2" charset="2"/>
                        <a:buNone/>
                        <a:tabLst/>
                      </a:pPr>
                      <a:r>
                        <a:rPr kumimoji="0" lang="en-US" sz="2000" b="0" i="0" u="none" strike="noStrike" cap="none" normalizeH="0" baseline="0" smtClean="0">
                          <a:ln>
                            <a:noFill/>
                          </a:ln>
                          <a:solidFill>
                            <a:schemeClr val="tx1"/>
                          </a:solidFill>
                          <a:effectLst/>
                          <a:latin typeface="Arial" pitchFamily="34" charset="0"/>
                        </a:rPr>
                        <a:t>ISA</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65000"/>
                        </a:spcBef>
                        <a:spcAft>
                          <a:spcPct val="0"/>
                        </a:spcAft>
                        <a:buClr>
                          <a:schemeClr val="accent1"/>
                        </a:buClr>
                        <a:buSzPct val="75000"/>
                        <a:buFont typeface="Wingdings" pitchFamily="2" charset="2"/>
                        <a:buNone/>
                        <a:tabLst/>
                      </a:pPr>
                      <a:endParaRPr kumimoji="0" lang="en-US" sz="2000" b="0" i="0" u="none" strike="noStrike" cap="none" normalizeH="0" baseline="0" smtClean="0">
                        <a:ln>
                          <a:noFill/>
                        </a:ln>
                        <a:solidFill>
                          <a:schemeClr val="tx1"/>
                        </a:solidFill>
                        <a:effectLst/>
                        <a:latin typeface="Arial"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65000"/>
                        </a:spcBef>
                        <a:spcAft>
                          <a:spcPct val="0"/>
                        </a:spcAft>
                        <a:buClr>
                          <a:schemeClr val="accent1"/>
                        </a:buClr>
                        <a:buSzPct val="75000"/>
                        <a:buFont typeface="Wingdings" pitchFamily="2" charset="2"/>
                        <a:buNone/>
                        <a:tabLst/>
                      </a:pPr>
                      <a:endParaRPr kumimoji="0" lang="en-US" sz="2000" b="0" i="0" u="none" strike="noStrike" cap="none" normalizeH="0" baseline="0" smtClean="0">
                        <a:ln>
                          <a:noFill/>
                        </a:ln>
                        <a:solidFill>
                          <a:schemeClr val="tx1"/>
                        </a:solidFill>
                        <a:effectLst/>
                        <a:latin typeface="Arial"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65000"/>
                        </a:spcBef>
                        <a:spcAft>
                          <a:spcPct val="0"/>
                        </a:spcAft>
                        <a:buClr>
                          <a:schemeClr val="accent1"/>
                        </a:buClr>
                        <a:buSzPct val="75000"/>
                        <a:buFont typeface="Wingdings" pitchFamily="2" charset="2"/>
                        <a:buNone/>
                        <a:tabLst/>
                      </a:pPr>
                      <a:endParaRPr kumimoji="0" lang="en-US" sz="2000" b="0" i="0" u="none" strike="noStrike" cap="none" normalizeH="0" baseline="0" dirty="0" smtClean="0">
                        <a:ln>
                          <a:noFill/>
                        </a:ln>
                        <a:solidFill>
                          <a:schemeClr val="tx1"/>
                        </a:solidFill>
                        <a:effectLst/>
                        <a:latin typeface="Arial"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4" name="Slide Number Placeholder 3"/>
          <p:cNvSpPr>
            <a:spLocks noGrp="1"/>
          </p:cNvSpPr>
          <p:nvPr>
            <p:ph type="sldNum" sz="quarter" idx="10"/>
          </p:nvPr>
        </p:nvSpPr>
        <p:spPr/>
        <p:txBody>
          <a:bodyPr/>
          <a:lstStyle/>
          <a:p>
            <a:fld id="{5DE0CC70-9BD5-7543-A524-72E5137DC4FD}" type="slidenum">
              <a:rPr lang="en-US" smtClean="0"/>
              <a:t>77</a:t>
            </a:fld>
            <a:endParaRPr lang="en-US"/>
          </a:p>
        </p:txBody>
      </p:sp>
    </p:spTree>
  </p:cSld>
  <p:clrMapOvr>
    <a:masterClrMapping/>
  </p:clrMapOvr>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a:xfrm>
            <a:off x="533400" y="304800"/>
            <a:ext cx="5943600" cy="422275"/>
          </a:xfrm>
          <a:noFill/>
        </p:spPr>
        <p:txBody>
          <a:bodyPr wrap="none"/>
          <a:lstStyle/>
          <a:p>
            <a:r>
              <a:rPr lang="en-US" smtClean="0"/>
              <a:t>Determinates of CPU Performance</a:t>
            </a:r>
          </a:p>
        </p:txBody>
      </p:sp>
      <p:sp>
        <p:nvSpPr>
          <p:cNvPr id="45059" name="Rectangle 3"/>
          <p:cNvSpPr>
            <a:spLocks noChangeArrowheads="1"/>
          </p:cNvSpPr>
          <p:nvPr/>
        </p:nvSpPr>
        <p:spPr bwMode="auto">
          <a:xfrm>
            <a:off x="0" y="914400"/>
            <a:ext cx="8763000" cy="379413"/>
          </a:xfrm>
          <a:prstGeom prst="rect">
            <a:avLst/>
          </a:prstGeom>
          <a:noFill/>
          <a:ln w="12700">
            <a:noFill/>
            <a:miter lim="800000"/>
            <a:headEnd/>
            <a:tailEnd/>
          </a:ln>
        </p:spPr>
        <p:txBody>
          <a:bodyPr lIns="63500" tIns="25400" rIns="63500" bIns="25400">
            <a:spAutoFit/>
          </a:bodyPr>
          <a:lstStyle/>
          <a:p>
            <a:pPr marL="287338" indent="-287338">
              <a:lnSpc>
                <a:spcPct val="90000"/>
              </a:lnSpc>
              <a:spcBef>
                <a:spcPct val="65000"/>
              </a:spcBef>
              <a:buClr>
                <a:schemeClr val="accent1"/>
              </a:buClr>
              <a:buSzPct val="75000"/>
              <a:buFont typeface="Wingdings" pitchFamily="2" charset="2"/>
              <a:buNone/>
            </a:pPr>
            <a:r>
              <a:rPr lang="en-US" sz="2400">
                <a:solidFill>
                  <a:schemeClr val="tx1"/>
                </a:solidFill>
              </a:rPr>
              <a:t>      CPU time      =  Instruction_count  x  CPI  x   clock_cycle</a:t>
            </a:r>
          </a:p>
        </p:txBody>
      </p:sp>
      <p:graphicFrame>
        <p:nvGraphicFramePr>
          <p:cNvPr id="915460" name="Group 4"/>
          <p:cNvGraphicFramePr>
            <a:graphicFrameLocks noGrp="1"/>
          </p:cNvGraphicFramePr>
          <p:nvPr>
            <p:ph sz="half" idx="2"/>
            <p:extLst>
              <p:ext uri="{D42A27DB-BD31-4B8C-83A1-F6EECF244321}">
                <p14:modId xmlns:p14="http://schemas.microsoft.com/office/powerpoint/2010/main" val="1844421605"/>
              </p:ext>
            </p:extLst>
          </p:nvPr>
        </p:nvGraphicFramePr>
        <p:xfrm>
          <a:off x="1447800" y="1600200"/>
          <a:ext cx="6477000" cy="3389315"/>
        </p:xfrm>
        <a:graphic>
          <a:graphicData uri="http://schemas.openxmlformats.org/drawingml/2006/table">
            <a:tbl>
              <a:tblPr/>
              <a:tblGrid>
                <a:gridCol w="1981200"/>
                <a:gridCol w="1498600"/>
                <a:gridCol w="1498600"/>
                <a:gridCol w="1498600"/>
              </a:tblGrid>
              <a:tr h="677863">
                <a:tc>
                  <a:txBody>
                    <a:bodyPr/>
                    <a:lstStyle/>
                    <a:p>
                      <a:pPr marL="0" marR="0" lvl="0" indent="0" algn="l" defTabSz="914400" rtl="0" eaLnBrk="0" fontAlgn="base" latinLnBrk="0" hangingPunct="0">
                        <a:lnSpc>
                          <a:spcPct val="90000"/>
                        </a:lnSpc>
                        <a:spcBef>
                          <a:spcPct val="65000"/>
                        </a:spcBef>
                        <a:spcAft>
                          <a:spcPct val="0"/>
                        </a:spcAft>
                        <a:buClr>
                          <a:schemeClr val="accent1"/>
                        </a:buClr>
                        <a:buSzPct val="75000"/>
                        <a:buFont typeface="Wingdings" pitchFamily="2" charset="2"/>
                        <a:buNone/>
                        <a:tabLst/>
                      </a:pPr>
                      <a:endParaRPr kumimoji="0" lang="en-US" sz="2000" b="0" i="0" u="none" strike="noStrike" cap="none" normalizeH="0" baseline="0" dirty="0" smtClean="0">
                        <a:ln>
                          <a:noFill/>
                        </a:ln>
                        <a:solidFill>
                          <a:schemeClr val="tx1"/>
                        </a:solidFill>
                        <a:effectLst/>
                        <a:latin typeface="Arial"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65000"/>
                        </a:spcBef>
                        <a:spcAft>
                          <a:spcPct val="0"/>
                        </a:spcAft>
                        <a:buClr>
                          <a:schemeClr val="accent1"/>
                        </a:buClr>
                        <a:buSzPct val="75000"/>
                        <a:buFont typeface="Wingdings" pitchFamily="2" charset="2"/>
                        <a:buNone/>
                        <a:tabLst/>
                      </a:pPr>
                      <a:r>
                        <a:rPr kumimoji="0" lang="en-US" sz="2000" b="0" i="0" u="none" strike="noStrike" cap="none" normalizeH="0" baseline="0" smtClean="0">
                          <a:ln>
                            <a:noFill/>
                          </a:ln>
                          <a:solidFill>
                            <a:schemeClr val="tx1"/>
                          </a:solidFill>
                          <a:effectLst/>
                          <a:latin typeface="Arial" pitchFamily="34" charset="0"/>
                        </a:rPr>
                        <a:t>Instruction_count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65000"/>
                        </a:spcBef>
                        <a:spcAft>
                          <a:spcPct val="0"/>
                        </a:spcAft>
                        <a:buClr>
                          <a:schemeClr val="accent1"/>
                        </a:buClr>
                        <a:buSzPct val="75000"/>
                        <a:buFont typeface="Wingdings" pitchFamily="2" charset="2"/>
                        <a:buNone/>
                        <a:tabLst/>
                      </a:pPr>
                      <a:r>
                        <a:rPr kumimoji="0" lang="en-US" sz="2000" b="0" i="0" u="none" strike="noStrike" cap="none" normalizeH="0" baseline="0" smtClean="0">
                          <a:ln>
                            <a:noFill/>
                          </a:ln>
                          <a:solidFill>
                            <a:schemeClr val="tx1"/>
                          </a:solidFill>
                          <a:effectLst/>
                          <a:latin typeface="Arial" pitchFamily="34" charset="0"/>
                        </a:rPr>
                        <a:t>CPI</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65000"/>
                        </a:spcBef>
                        <a:spcAft>
                          <a:spcPct val="0"/>
                        </a:spcAft>
                        <a:buClr>
                          <a:schemeClr val="accent1"/>
                        </a:buClr>
                        <a:buSzPct val="75000"/>
                        <a:buFont typeface="Wingdings" pitchFamily="2" charset="2"/>
                        <a:buNone/>
                        <a:tabLst/>
                      </a:pPr>
                      <a:r>
                        <a:rPr kumimoji="0" lang="en-US" sz="2000" b="0" i="0" u="none" strike="noStrike" cap="none" normalizeH="0" baseline="0" smtClean="0">
                          <a:ln>
                            <a:noFill/>
                          </a:ln>
                          <a:solidFill>
                            <a:schemeClr val="tx1"/>
                          </a:solidFill>
                          <a:effectLst/>
                          <a:latin typeface="Arial" pitchFamily="34" charset="0"/>
                        </a:rPr>
                        <a:t>clock_cycle</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677863">
                <a:tc>
                  <a:txBody>
                    <a:bodyPr/>
                    <a:lstStyle/>
                    <a:p>
                      <a:pPr marL="0" marR="0" lvl="0" indent="0" algn="l" defTabSz="914400" rtl="0" eaLnBrk="0" fontAlgn="base" latinLnBrk="0" hangingPunct="0">
                        <a:lnSpc>
                          <a:spcPct val="90000"/>
                        </a:lnSpc>
                        <a:spcBef>
                          <a:spcPct val="65000"/>
                        </a:spcBef>
                        <a:spcAft>
                          <a:spcPct val="0"/>
                        </a:spcAft>
                        <a:buClr>
                          <a:schemeClr val="accent1"/>
                        </a:buClr>
                        <a:buSzPct val="75000"/>
                        <a:buFont typeface="Wingdings" pitchFamily="2" charset="2"/>
                        <a:buNone/>
                        <a:tabLst/>
                      </a:pPr>
                      <a:r>
                        <a:rPr kumimoji="0" lang="en-US" sz="2000" b="0" i="0" u="none" strike="noStrike" cap="none" normalizeH="0" baseline="0" smtClean="0">
                          <a:ln>
                            <a:noFill/>
                          </a:ln>
                          <a:solidFill>
                            <a:schemeClr val="tx1"/>
                          </a:solidFill>
                          <a:effectLst/>
                          <a:latin typeface="Arial" pitchFamily="34" charset="0"/>
                        </a:rPr>
                        <a:t>Algorithm</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65000"/>
                        </a:spcBef>
                        <a:spcAft>
                          <a:spcPct val="0"/>
                        </a:spcAft>
                        <a:buClr>
                          <a:schemeClr val="accent1"/>
                        </a:buClr>
                        <a:buSzPct val="75000"/>
                        <a:buFont typeface="Wingdings" pitchFamily="2" charset="2"/>
                        <a:buNone/>
                        <a:tabLst/>
                      </a:pPr>
                      <a:endParaRPr kumimoji="0" lang="en-US" sz="2000" b="0" i="0" u="none" strike="noStrike" cap="none" normalizeH="0" baseline="0" smtClean="0">
                        <a:ln>
                          <a:noFill/>
                        </a:ln>
                        <a:solidFill>
                          <a:schemeClr val="tx1"/>
                        </a:solidFill>
                        <a:effectLst/>
                        <a:latin typeface="Arial"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65000"/>
                        </a:spcBef>
                        <a:spcAft>
                          <a:spcPct val="0"/>
                        </a:spcAft>
                        <a:buClr>
                          <a:schemeClr val="accent1"/>
                        </a:buClr>
                        <a:buSzPct val="75000"/>
                        <a:buFont typeface="Wingdings" pitchFamily="2" charset="2"/>
                        <a:buNone/>
                        <a:tabLst/>
                      </a:pPr>
                      <a:endParaRPr kumimoji="0" lang="en-US" sz="2000" b="0" i="0" u="none" strike="noStrike" cap="none" normalizeH="0" baseline="0" smtClean="0">
                        <a:ln>
                          <a:noFill/>
                        </a:ln>
                        <a:solidFill>
                          <a:schemeClr val="tx1"/>
                        </a:solidFill>
                        <a:effectLst/>
                        <a:latin typeface="Arial"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65000"/>
                        </a:spcBef>
                        <a:spcAft>
                          <a:spcPct val="0"/>
                        </a:spcAft>
                        <a:buClr>
                          <a:schemeClr val="accent1"/>
                        </a:buClr>
                        <a:buSzPct val="75000"/>
                        <a:buFont typeface="Wingdings" pitchFamily="2" charset="2"/>
                        <a:buNone/>
                        <a:tabLst/>
                      </a:pPr>
                      <a:endParaRPr kumimoji="0" lang="en-US" sz="2000" b="0" i="0" u="none" strike="noStrike" cap="none" normalizeH="0" baseline="0" smtClean="0">
                        <a:ln>
                          <a:noFill/>
                        </a:ln>
                        <a:solidFill>
                          <a:schemeClr val="tx1"/>
                        </a:solidFill>
                        <a:effectLst/>
                        <a:latin typeface="Arial"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677863">
                <a:tc>
                  <a:txBody>
                    <a:bodyPr/>
                    <a:lstStyle/>
                    <a:p>
                      <a:pPr marL="0" marR="0" lvl="0" indent="0" algn="l" defTabSz="914400" rtl="0" eaLnBrk="0" fontAlgn="base" latinLnBrk="0" hangingPunct="0">
                        <a:lnSpc>
                          <a:spcPct val="90000"/>
                        </a:lnSpc>
                        <a:spcBef>
                          <a:spcPct val="65000"/>
                        </a:spcBef>
                        <a:spcAft>
                          <a:spcPct val="0"/>
                        </a:spcAft>
                        <a:buClr>
                          <a:schemeClr val="accent1"/>
                        </a:buClr>
                        <a:buSzPct val="75000"/>
                        <a:buFont typeface="Wingdings" pitchFamily="2" charset="2"/>
                        <a:buNone/>
                        <a:tabLst/>
                      </a:pPr>
                      <a:r>
                        <a:rPr kumimoji="0" lang="en-US" sz="2000" b="0" i="0" u="none" strike="noStrike" cap="none" normalizeH="0" baseline="0" smtClean="0">
                          <a:ln>
                            <a:noFill/>
                          </a:ln>
                          <a:solidFill>
                            <a:schemeClr val="tx1"/>
                          </a:solidFill>
                          <a:effectLst/>
                          <a:latin typeface="Arial" pitchFamily="34" charset="0"/>
                        </a:rPr>
                        <a:t>Programming language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65000"/>
                        </a:spcBef>
                        <a:spcAft>
                          <a:spcPct val="0"/>
                        </a:spcAft>
                        <a:buClr>
                          <a:schemeClr val="accent1"/>
                        </a:buClr>
                        <a:buSzPct val="75000"/>
                        <a:buFont typeface="Wingdings" pitchFamily="2" charset="2"/>
                        <a:buNone/>
                        <a:tabLst/>
                      </a:pPr>
                      <a:endParaRPr kumimoji="0" lang="en-US" sz="2000" b="0" i="0" u="none" strike="noStrike" cap="none" normalizeH="0" baseline="0" smtClean="0">
                        <a:ln>
                          <a:noFill/>
                        </a:ln>
                        <a:solidFill>
                          <a:schemeClr val="tx1"/>
                        </a:solidFill>
                        <a:effectLst/>
                        <a:latin typeface="Arial"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65000"/>
                        </a:spcBef>
                        <a:spcAft>
                          <a:spcPct val="0"/>
                        </a:spcAft>
                        <a:buClr>
                          <a:schemeClr val="accent1"/>
                        </a:buClr>
                        <a:buSzPct val="75000"/>
                        <a:buFont typeface="Wingdings" pitchFamily="2" charset="2"/>
                        <a:buNone/>
                        <a:tabLst/>
                      </a:pPr>
                      <a:endParaRPr kumimoji="0" lang="en-US" sz="2000" b="0" i="0" u="none" strike="noStrike" cap="none" normalizeH="0" baseline="0" smtClean="0">
                        <a:ln>
                          <a:noFill/>
                        </a:ln>
                        <a:solidFill>
                          <a:schemeClr val="tx1"/>
                        </a:solidFill>
                        <a:effectLst/>
                        <a:latin typeface="Arial"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65000"/>
                        </a:spcBef>
                        <a:spcAft>
                          <a:spcPct val="0"/>
                        </a:spcAft>
                        <a:buClr>
                          <a:schemeClr val="accent1"/>
                        </a:buClr>
                        <a:buSzPct val="75000"/>
                        <a:buFont typeface="Wingdings" pitchFamily="2" charset="2"/>
                        <a:buNone/>
                        <a:tabLst/>
                      </a:pPr>
                      <a:endParaRPr kumimoji="0" lang="en-US" sz="2000" b="0" i="0" u="none" strike="noStrike" cap="none" normalizeH="0" baseline="0" smtClean="0">
                        <a:ln>
                          <a:noFill/>
                        </a:ln>
                        <a:solidFill>
                          <a:schemeClr val="tx1"/>
                        </a:solidFill>
                        <a:effectLst/>
                        <a:latin typeface="Arial"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677863">
                <a:tc>
                  <a:txBody>
                    <a:bodyPr/>
                    <a:lstStyle/>
                    <a:p>
                      <a:pPr marL="0" marR="0" lvl="0" indent="0" algn="l" defTabSz="914400" rtl="0" eaLnBrk="0" fontAlgn="base" latinLnBrk="0" hangingPunct="0">
                        <a:lnSpc>
                          <a:spcPct val="90000"/>
                        </a:lnSpc>
                        <a:spcBef>
                          <a:spcPct val="65000"/>
                        </a:spcBef>
                        <a:spcAft>
                          <a:spcPct val="0"/>
                        </a:spcAft>
                        <a:buClr>
                          <a:schemeClr val="accent1"/>
                        </a:buClr>
                        <a:buSzPct val="75000"/>
                        <a:buFont typeface="Wingdings" pitchFamily="2" charset="2"/>
                        <a:buNone/>
                        <a:tabLst/>
                      </a:pPr>
                      <a:r>
                        <a:rPr kumimoji="0" lang="en-US" sz="2000" b="0" i="0" u="none" strike="noStrike" cap="none" normalizeH="0" baseline="0" smtClean="0">
                          <a:ln>
                            <a:noFill/>
                          </a:ln>
                          <a:solidFill>
                            <a:schemeClr val="tx1"/>
                          </a:solidFill>
                          <a:effectLst/>
                          <a:latin typeface="Arial" pitchFamily="34" charset="0"/>
                        </a:rPr>
                        <a:t>Compiler</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65000"/>
                        </a:spcBef>
                        <a:spcAft>
                          <a:spcPct val="0"/>
                        </a:spcAft>
                        <a:buClr>
                          <a:schemeClr val="accent1"/>
                        </a:buClr>
                        <a:buSzPct val="75000"/>
                        <a:buFont typeface="Wingdings" pitchFamily="2" charset="2"/>
                        <a:buNone/>
                        <a:tabLst/>
                      </a:pPr>
                      <a:endParaRPr kumimoji="0" lang="en-US" sz="2000" b="0" i="0" u="none" strike="noStrike" cap="none" normalizeH="0" baseline="0" smtClean="0">
                        <a:ln>
                          <a:noFill/>
                        </a:ln>
                        <a:solidFill>
                          <a:schemeClr val="tx1"/>
                        </a:solidFill>
                        <a:effectLst/>
                        <a:latin typeface="Arial"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65000"/>
                        </a:spcBef>
                        <a:spcAft>
                          <a:spcPct val="0"/>
                        </a:spcAft>
                        <a:buClr>
                          <a:schemeClr val="accent1"/>
                        </a:buClr>
                        <a:buSzPct val="75000"/>
                        <a:buFont typeface="Wingdings" pitchFamily="2" charset="2"/>
                        <a:buNone/>
                        <a:tabLst/>
                      </a:pPr>
                      <a:endParaRPr kumimoji="0" lang="en-US" sz="2000" b="0" i="0" u="none" strike="noStrike" cap="none" normalizeH="0" baseline="0" smtClean="0">
                        <a:ln>
                          <a:noFill/>
                        </a:ln>
                        <a:solidFill>
                          <a:schemeClr val="tx1"/>
                        </a:solidFill>
                        <a:effectLst/>
                        <a:latin typeface="Arial"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65000"/>
                        </a:spcBef>
                        <a:spcAft>
                          <a:spcPct val="0"/>
                        </a:spcAft>
                        <a:buClr>
                          <a:schemeClr val="accent1"/>
                        </a:buClr>
                        <a:buSzPct val="75000"/>
                        <a:buFont typeface="Wingdings" pitchFamily="2" charset="2"/>
                        <a:buNone/>
                        <a:tabLst/>
                      </a:pPr>
                      <a:endParaRPr kumimoji="0" lang="en-US" sz="2000" b="0" i="0" u="none" strike="noStrike" cap="none" normalizeH="0" baseline="0" smtClean="0">
                        <a:ln>
                          <a:noFill/>
                        </a:ln>
                        <a:solidFill>
                          <a:schemeClr val="tx1"/>
                        </a:solidFill>
                        <a:effectLst/>
                        <a:latin typeface="Arial"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677863">
                <a:tc>
                  <a:txBody>
                    <a:bodyPr/>
                    <a:lstStyle/>
                    <a:p>
                      <a:pPr marL="0" marR="0" lvl="0" indent="0" algn="l" defTabSz="914400" rtl="0" eaLnBrk="0" fontAlgn="base" latinLnBrk="0" hangingPunct="0">
                        <a:lnSpc>
                          <a:spcPct val="90000"/>
                        </a:lnSpc>
                        <a:spcBef>
                          <a:spcPct val="65000"/>
                        </a:spcBef>
                        <a:spcAft>
                          <a:spcPct val="0"/>
                        </a:spcAft>
                        <a:buClr>
                          <a:schemeClr val="accent1"/>
                        </a:buClr>
                        <a:buSzPct val="75000"/>
                        <a:buFont typeface="Wingdings" pitchFamily="2" charset="2"/>
                        <a:buNone/>
                        <a:tabLst/>
                      </a:pPr>
                      <a:r>
                        <a:rPr kumimoji="0" lang="en-US" sz="2000" b="0" i="0" u="none" strike="noStrike" cap="none" normalizeH="0" baseline="0" dirty="0" smtClean="0">
                          <a:ln>
                            <a:noFill/>
                          </a:ln>
                          <a:solidFill>
                            <a:schemeClr val="tx1"/>
                          </a:solidFill>
                          <a:effectLst/>
                          <a:latin typeface="Arial" pitchFamily="34" charset="0"/>
                        </a:rPr>
                        <a:t>ISA</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65000"/>
                        </a:spcBef>
                        <a:spcAft>
                          <a:spcPct val="0"/>
                        </a:spcAft>
                        <a:buClr>
                          <a:schemeClr val="accent1"/>
                        </a:buClr>
                        <a:buSzPct val="75000"/>
                        <a:buFont typeface="Wingdings" pitchFamily="2" charset="2"/>
                        <a:buNone/>
                        <a:tabLst/>
                      </a:pPr>
                      <a:endParaRPr kumimoji="0" lang="en-US" sz="2000" b="0" i="0" u="none" strike="noStrike" cap="none" normalizeH="0" baseline="0" smtClean="0">
                        <a:ln>
                          <a:noFill/>
                        </a:ln>
                        <a:solidFill>
                          <a:schemeClr val="tx1"/>
                        </a:solidFill>
                        <a:effectLst/>
                        <a:latin typeface="Arial"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65000"/>
                        </a:spcBef>
                        <a:spcAft>
                          <a:spcPct val="0"/>
                        </a:spcAft>
                        <a:buClr>
                          <a:schemeClr val="accent1"/>
                        </a:buClr>
                        <a:buSzPct val="75000"/>
                        <a:buFont typeface="Wingdings" pitchFamily="2" charset="2"/>
                        <a:buNone/>
                        <a:tabLst/>
                      </a:pPr>
                      <a:endParaRPr kumimoji="0" lang="en-US" sz="2000" b="0" i="0" u="none" strike="noStrike" cap="none" normalizeH="0" baseline="0" smtClean="0">
                        <a:ln>
                          <a:noFill/>
                        </a:ln>
                        <a:solidFill>
                          <a:schemeClr val="tx1"/>
                        </a:solidFill>
                        <a:effectLst/>
                        <a:latin typeface="Arial"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65000"/>
                        </a:spcBef>
                        <a:spcAft>
                          <a:spcPct val="0"/>
                        </a:spcAft>
                        <a:buClr>
                          <a:schemeClr val="accent1"/>
                        </a:buClr>
                        <a:buSzPct val="75000"/>
                        <a:buFont typeface="Wingdings" pitchFamily="2" charset="2"/>
                        <a:buNone/>
                        <a:tabLst/>
                      </a:pPr>
                      <a:endParaRPr kumimoji="0" lang="en-US" sz="2000" b="0" i="0" u="none" strike="noStrike" cap="none" normalizeH="0" baseline="0" dirty="0" smtClean="0">
                        <a:ln>
                          <a:noFill/>
                        </a:ln>
                        <a:solidFill>
                          <a:schemeClr val="tx1"/>
                        </a:solidFill>
                        <a:effectLst/>
                        <a:latin typeface="Arial"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915505" name="Text Box 49"/>
          <p:cNvSpPr txBox="1">
            <a:spLocks noChangeArrowheads="1"/>
          </p:cNvSpPr>
          <p:nvPr/>
        </p:nvSpPr>
        <p:spPr bwMode="auto">
          <a:xfrm>
            <a:off x="5486400" y="4419600"/>
            <a:ext cx="381000" cy="396875"/>
          </a:xfrm>
          <a:prstGeom prst="rect">
            <a:avLst/>
          </a:prstGeom>
          <a:noFill/>
          <a:ln w="12700">
            <a:noFill/>
            <a:miter lim="800000"/>
            <a:headEnd/>
            <a:tailEnd/>
          </a:ln>
        </p:spPr>
        <p:txBody>
          <a:bodyPr>
            <a:spAutoFit/>
          </a:bodyPr>
          <a:lstStyle/>
          <a:p>
            <a:pPr>
              <a:spcBef>
                <a:spcPct val="50000"/>
              </a:spcBef>
            </a:pPr>
            <a:r>
              <a:rPr lang="en-US" sz="2000" b="1"/>
              <a:t>X</a:t>
            </a:r>
            <a:endParaRPr lang="en-US" sz="2000">
              <a:latin typeface="Times New Roman" pitchFamily="18" charset="0"/>
            </a:endParaRPr>
          </a:p>
        </p:txBody>
      </p:sp>
      <p:sp>
        <p:nvSpPr>
          <p:cNvPr id="915506" name="Text Box 50"/>
          <p:cNvSpPr txBox="1">
            <a:spLocks noChangeArrowheads="1"/>
          </p:cNvSpPr>
          <p:nvPr/>
        </p:nvSpPr>
        <p:spPr bwMode="auto">
          <a:xfrm>
            <a:off x="3962400" y="4419600"/>
            <a:ext cx="381000" cy="396875"/>
          </a:xfrm>
          <a:prstGeom prst="rect">
            <a:avLst/>
          </a:prstGeom>
          <a:noFill/>
          <a:ln w="12700">
            <a:noFill/>
            <a:miter lim="800000"/>
            <a:headEnd/>
            <a:tailEnd/>
          </a:ln>
        </p:spPr>
        <p:txBody>
          <a:bodyPr>
            <a:spAutoFit/>
          </a:bodyPr>
          <a:lstStyle/>
          <a:p>
            <a:pPr>
              <a:spcBef>
                <a:spcPct val="50000"/>
              </a:spcBef>
            </a:pPr>
            <a:r>
              <a:rPr lang="en-US" sz="2000" b="1"/>
              <a:t>X</a:t>
            </a:r>
            <a:endParaRPr lang="en-US" sz="2000">
              <a:latin typeface="Times New Roman" pitchFamily="18" charset="0"/>
            </a:endParaRPr>
          </a:p>
        </p:txBody>
      </p:sp>
      <p:sp>
        <p:nvSpPr>
          <p:cNvPr id="915507" name="Text Box 51"/>
          <p:cNvSpPr txBox="1">
            <a:spLocks noChangeArrowheads="1"/>
          </p:cNvSpPr>
          <p:nvPr/>
        </p:nvSpPr>
        <p:spPr bwMode="auto">
          <a:xfrm>
            <a:off x="3962400" y="3733800"/>
            <a:ext cx="381000" cy="396875"/>
          </a:xfrm>
          <a:prstGeom prst="rect">
            <a:avLst/>
          </a:prstGeom>
          <a:noFill/>
          <a:ln w="12700">
            <a:noFill/>
            <a:miter lim="800000"/>
            <a:headEnd/>
            <a:tailEnd/>
          </a:ln>
        </p:spPr>
        <p:txBody>
          <a:bodyPr>
            <a:spAutoFit/>
          </a:bodyPr>
          <a:lstStyle/>
          <a:p>
            <a:pPr>
              <a:spcBef>
                <a:spcPct val="50000"/>
              </a:spcBef>
            </a:pPr>
            <a:r>
              <a:rPr lang="en-US" sz="2000" b="1"/>
              <a:t>X</a:t>
            </a:r>
            <a:endParaRPr lang="en-US" sz="2000">
              <a:latin typeface="Times New Roman" pitchFamily="18" charset="0"/>
            </a:endParaRPr>
          </a:p>
        </p:txBody>
      </p:sp>
      <p:sp>
        <p:nvSpPr>
          <p:cNvPr id="915508" name="Text Box 52"/>
          <p:cNvSpPr txBox="1">
            <a:spLocks noChangeArrowheads="1"/>
          </p:cNvSpPr>
          <p:nvPr/>
        </p:nvSpPr>
        <p:spPr bwMode="auto">
          <a:xfrm>
            <a:off x="5486400" y="3733800"/>
            <a:ext cx="381000" cy="396875"/>
          </a:xfrm>
          <a:prstGeom prst="rect">
            <a:avLst/>
          </a:prstGeom>
          <a:noFill/>
          <a:ln w="12700">
            <a:noFill/>
            <a:miter lim="800000"/>
            <a:headEnd/>
            <a:tailEnd/>
          </a:ln>
        </p:spPr>
        <p:txBody>
          <a:bodyPr>
            <a:spAutoFit/>
          </a:bodyPr>
          <a:lstStyle/>
          <a:p>
            <a:pPr>
              <a:spcBef>
                <a:spcPct val="50000"/>
              </a:spcBef>
            </a:pPr>
            <a:r>
              <a:rPr lang="en-US" sz="2000" b="1"/>
              <a:t>X</a:t>
            </a:r>
            <a:endParaRPr lang="en-US" sz="2000">
              <a:latin typeface="Times New Roman" pitchFamily="18" charset="0"/>
            </a:endParaRPr>
          </a:p>
        </p:txBody>
      </p:sp>
      <p:sp>
        <p:nvSpPr>
          <p:cNvPr id="915509" name="Text Box 53"/>
          <p:cNvSpPr txBox="1">
            <a:spLocks noChangeArrowheads="1"/>
          </p:cNvSpPr>
          <p:nvPr/>
        </p:nvSpPr>
        <p:spPr bwMode="auto">
          <a:xfrm>
            <a:off x="3962400" y="3048000"/>
            <a:ext cx="381000" cy="396875"/>
          </a:xfrm>
          <a:prstGeom prst="rect">
            <a:avLst/>
          </a:prstGeom>
          <a:noFill/>
          <a:ln w="12700">
            <a:noFill/>
            <a:miter lim="800000"/>
            <a:headEnd/>
            <a:tailEnd/>
          </a:ln>
        </p:spPr>
        <p:txBody>
          <a:bodyPr>
            <a:spAutoFit/>
          </a:bodyPr>
          <a:lstStyle/>
          <a:p>
            <a:pPr>
              <a:spcBef>
                <a:spcPct val="50000"/>
              </a:spcBef>
            </a:pPr>
            <a:r>
              <a:rPr lang="en-US" sz="2000" b="1"/>
              <a:t>X</a:t>
            </a:r>
            <a:endParaRPr lang="en-US" sz="2000">
              <a:latin typeface="Times New Roman" pitchFamily="18" charset="0"/>
            </a:endParaRPr>
          </a:p>
        </p:txBody>
      </p:sp>
      <p:sp>
        <p:nvSpPr>
          <p:cNvPr id="915510" name="Text Box 54"/>
          <p:cNvSpPr txBox="1">
            <a:spLocks noChangeArrowheads="1"/>
          </p:cNvSpPr>
          <p:nvPr/>
        </p:nvSpPr>
        <p:spPr bwMode="auto">
          <a:xfrm>
            <a:off x="3962400" y="2422525"/>
            <a:ext cx="381000" cy="396875"/>
          </a:xfrm>
          <a:prstGeom prst="rect">
            <a:avLst/>
          </a:prstGeom>
          <a:noFill/>
          <a:ln w="12700">
            <a:noFill/>
            <a:miter lim="800000"/>
            <a:headEnd/>
            <a:tailEnd/>
          </a:ln>
        </p:spPr>
        <p:txBody>
          <a:bodyPr>
            <a:spAutoFit/>
          </a:bodyPr>
          <a:lstStyle/>
          <a:p>
            <a:pPr>
              <a:spcBef>
                <a:spcPct val="50000"/>
              </a:spcBef>
            </a:pPr>
            <a:r>
              <a:rPr lang="en-US" sz="2000" b="1"/>
              <a:t>X</a:t>
            </a:r>
            <a:endParaRPr lang="en-US" sz="2000">
              <a:latin typeface="Times New Roman" pitchFamily="18" charset="0"/>
            </a:endParaRPr>
          </a:p>
        </p:txBody>
      </p:sp>
      <p:sp>
        <p:nvSpPr>
          <p:cNvPr id="915511" name="Text Box 55"/>
          <p:cNvSpPr txBox="1">
            <a:spLocks noChangeArrowheads="1"/>
          </p:cNvSpPr>
          <p:nvPr/>
        </p:nvSpPr>
        <p:spPr bwMode="auto">
          <a:xfrm>
            <a:off x="5486400" y="3048000"/>
            <a:ext cx="381000" cy="396875"/>
          </a:xfrm>
          <a:prstGeom prst="rect">
            <a:avLst/>
          </a:prstGeom>
          <a:noFill/>
          <a:ln w="12700">
            <a:noFill/>
            <a:miter lim="800000"/>
            <a:headEnd/>
            <a:tailEnd/>
          </a:ln>
        </p:spPr>
        <p:txBody>
          <a:bodyPr>
            <a:spAutoFit/>
          </a:bodyPr>
          <a:lstStyle/>
          <a:p>
            <a:pPr>
              <a:spcBef>
                <a:spcPct val="50000"/>
              </a:spcBef>
            </a:pPr>
            <a:r>
              <a:rPr lang="en-US" sz="2000" b="1">
                <a:solidFill>
                  <a:srgbClr val="FF95A7"/>
                </a:solidFill>
              </a:rPr>
              <a:t>X</a:t>
            </a:r>
            <a:endParaRPr lang="en-US" sz="2000">
              <a:solidFill>
                <a:srgbClr val="FF95A7"/>
              </a:solidFill>
              <a:latin typeface="Times New Roman" pitchFamily="18" charset="0"/>
            </a:endParaRPr>
          </a:p>
        </p:txBody>
      </p:sp>
      <p:sp>
        <p:nvSpPr>
          <p:cNvPr id="915512" name="Text Box 56"/>
          <p:cNvSpPr txBox="1">
            <a:spLocks noChangeArrowheads="1"/>
          </p:cNvSpPr>
          <p:nvPr/>
        </p:nvSpPr>
        <p:spPr bwMode="auto">
          <a:xfrm>
            <a:off x="5486400" y="2422525"/>
            <a:ext cx="381000" cy="396875"/>
          </a:xfrm>
          <a:prstGeom prst="rect">
            <a:avLst/>
          </a:prstGeom>
          <a:noFill/>
          <a:ln w="12700">
            <a:noFill/>
            <a:miter lim="800000"/>
            <a:headEnd/>
            <a:tailEnd/>
          </a:ln>
        </p:spPr>
        <p:txBody>
          <a:bodyPr>
            <a:spAutoFit/>
          </a:bodyPr>
          <a:lstStyle/>
          <a:p>
            <a:pPr>
              <a:spcBef>
                <a:spcPct val="50000"/>
              </a:spcBef>
            </a:pPr>
            <a:r>
              <a:rPr lang="en-US" sz="2000" b="1">
                <a:solidFill>
                  <a:srgbClr val="FF95A7"/>
                </a:solidFill>
              </a:rPr>
              <a:t>X</a:t>
            </a:r>
            <a:endParaRPr lang="en-US" sz="2000">
              <a:solidFill>
                <a:srgbClr val="FF95A7"/>
              </a:solidFill>
              <a:latin typeface="Times New Roman" pitchFamily="18" charset="0"/>
            </a:endParaRPr>
          </a:p>
        </p:txBody>
      </p:sp>
      <p:sp>
        <p:nvSpPr>
          <p:cNvPr id="915513" name="Text Box 57"/>
          <p:cNvSpPr txBox="1">
            <a:spLocks noChangeArrowheads="1"/>
          </p:cNvSpPr>
          <p:nvPr/>
        </p:nvSpPr>
        <p:spPr bwMode="auto">
          <a:xfrm>
            <a:off x="6934200" y="4419600"/>
            <a:ext cx="381000" cy="396875"/>
          </a:xfrm>
          <a:prstGeom prst="rect">
            <a:avLst/>
          </a:prstGeom>
          <a:noFill/>
          <a:ln w="12700">
            <a:noFill/>
            <a:miter lim="800000"/>
            <a:headEnd/>
            <a:tailEnd/>
          </a:ln>
        </p:spPr>
        <p:txBody>
          <a:bodyPr>
            <a:spAutoFit/>
          </a:bodyPr>
          <a:lstStyle/>
          <a:p>
            <a:pPr>
              <a:spcBef>
                <a:spcPct val="50000"/>
              </a:spcBef>
            </a:pPr>
            <a:r>
              <a:rPr lang="en-US" sz="2000" b="1"/>
              <a:t>X</a:t>
            </a:r>
            <a:endParaRPr lang="en-US" sz="2000">
              <a:latin typeface="Times New Roman" pitchFamily="18" charset="0"/>
            </a:endParaRPr>
          </a:p>
        </p:txBody>
      </p:sp>
      <p:sp>
        <p:nvSpPr>
          <p:cNvPr id="4" name="Slide Number Placeholder 3"/>
          <p:cNvSpPr>
            <a:spLocks noGrp="1"/>
          </p:cNvSpPr>
          <p:nvPr>
            <p:ph type="sldNum" sz="quarter" idx="10"/>
          </p:nvPr>
        </p:nvSpPr>
        <p:spPr/>
        <p:txBody>
          <a:bodyPr/>
          <a:lstStyle/>
          <a:p>
            <a:fld id="{5DE0CC70-9BD5-7543-A524-72E5137DC4FD}" type="slidenum">
              <a:rPr lang="en-US" smtClean="0"/>
              <a:t>78</a:t>
            </a:fld>
            <a:endParaRPr 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iterate type="wd">
                                    <p:tmPct val="100000"/>
                                  </p:iterate>
                                  <p:childTnLst>
                                    <p:set>
                                      <p:cBhvr>
                                        <p:cTn id="6" dur="1" fill="hold">
                                          <p:stCondLst>
                                            <p:cond delay="0"/>
                                          </p:stCondLst>
                                        </p:cTn>
                                        <p:tgtEl>
                                          <p:spTgt spid="915506">
                                            <p:txEl>
                                              <p:pRg st="0" end="0"/>
                                            </p:txEl>
                                          </p:spTgt>
                                        </p:tgtEl>
                                        <p:attrNameLst>
                                          <p:attrName>style.visibility</p:attrName>
                                        </p:attrNameLst>
                                      </p:cBhvr>
                                      <p:to>
                                        <p:strVal val="visible"/>
                                      </p:to>
                                    </p:set>
                                    <p:anim calcmode="lin" valueType="num">
                                      <p:cBhvr additive="base">
                                        <p:cTn id="7" dur="300" fill="hold"/>
                                        <p:tgtEl>
                                          <p:spTgt spid="915506">
                                            <p:txEl>
                                              <p:pRg st="0" end="0"/>
                                            </p:txEl>
                                          </p:spTgt>
                                        </p:tgtEl>
                                        <p:attrNameLst>
                                          <p:attrName>ppt_x</p:attrName>
                                        </p:attrNameLst>
                                      </p:cBhvr>
                                      <p:tavLst>
                                        <p:tav tm="0">
                                          <p:val>
                                            <p:strVal val="#ppt_x"/>
                                          </p:val>
                                        </p:tav>
                                        <p:tav tm="100000">
                                          <p:val>
                                            <p:strVal val="#ppt_x"/>
                                          </p:val>
                                        </p:tav>
                                      </p:tavLst>
                                    </p:anim>
                                    <p:anim calcmode="lin" valueType="num">
                                      <p:cBhvr additive="base">
                                        <p:cTn id="8" dur="300" fill="hold"/>
                                        <p:tgtEl>
                                          <p:spTgt spid="915506">
                                            <p:txEl>
                                              <p:pRg st="0" end="0"/>
                                            </p:txEl>
                                          </p:spTgt>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 fill="hold" grpId="0" nodeType="clickEffect">
                                  <p:stCondLst>
                                    <p:cond delay="0"/>
                                  </p:stCondLst>
                                  <p:iterate type="wd">
                                    <p:tmPct val="100000"/>
                                  </p:iterate>
                                  <p:childTnLst>
                                    <p:set>
                                      <p:cBhvr>
                                        <p:cTn id="12" dur="1" fill="hold">
                                          <p:stCondLst>
                                            <p:cond delay="0"/>
                                          </p:stCondLst>
                                        </p:cTn>
                                        <p:tgtEl>
                                          <p:spTgt spid="915505">
                                            <p:txEl>
                                              <p:pRg st="0" end="0"/>
                                            </p:txEl>
                                          </p:spTgt>
                                        </p:tgtEl>
                                        <p:attrNameLst>
                                          <p:attrName>style.visibility</p:attrName>
                                        </p:attrNameLst>
                                      </p:cBhvr>
                                      <p:to>
                                        <p:strVal val="visible"/>
                                      </p:to>
                                    </p:set>
                                    <p:anim calcmode="lin" valueType="num">
                                      <p:cBhvr additive="base">
                                        <p:cTn id="13" dur="300" fill="hold"/>
                                        <p:tgtEl>
                                          <p:spTgt spid="915505">
                                            <p:txEl>
                                              <p:pRg st="0" end="0"/>
                                            </p:txEl>
                                          </p:spTgt>
                                        </p:tgtEl>
                                        <p:attrNameLst>
                                          <p:attrName>ppt_x</p:attrName>
                                        </p:attrNameLst>
                                      </p:cBhvr>
                                      <p:tavLst>
                                        <p:tav tm="0">
                                          <p:val>
                                            <p:strVal val="#ppt_x"/>
                                          </p:val>
                                        </p:tav>
                                        <p:tav tm="100000">
                                          <p:val>
                                            <p:strVal val="#ppt_x"/>
                                          </p:val>
                                        </p:tav>
                                      </p:tavLst>
                                    </p:anim>
                                    <p:anim calcmode="lin" valueType="num">
                                      <p:cBhvr additive="base">
                                        <p:cTn id="14" dur="300" fill="hold"/>
                                        <p:tgtEl>
                                          <p:spTgt spid="915505">
                                            <p:txEl>
                                              <p:pRg st="0" end="0"/>
                                            </p:txEl>
                                          </p:spTgt>
                                        </p:tgtEl>
                                        <p:attrNameLst>
                                          <p:attrName>ppt_y</p:attrName>
                                        </p:attrNameLst>
                                      </p:cBhvr>
                                      <p:tavLst>
                                        <p:tav tm="0">
                                          <p:val>
                                            <p:strVal val="0-#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1" fill="hold" grpId="0" nodeType="clickEffect">
                                  <p:stCondLst>
                                    <p:cond delay="0"/>
                                  </p:stCondLst>
                                  <p:iterate type="wd">
                                    <p:tmPct val="100000"/>
                                  </p:iterate>
                                  <p:childTnLst>
                                    <p:set>
                                      <p:cBhvr>
                                        <p:cTn id="18" dur="1" fill="hold">
                                          <p:stCondLst>
                                            <p:cond delay="0"/>
                                          </p:stCondLst>
                                        </p:cTn>
                                        <p:tgtEl>
                                          <p:spTgt spid="915513">
                                            <p:txEl>
                                              <p:pRg st="0" end="0"/>
                                            </p:txEl>
                                          </p:spTgt>
                                        </p:tgtEl>
                                        <p:attrNameLst>
                                          <p:attrName>style.visibility</p:attrName>
                                        </p:attrNameLst>
                                      </p:cBhvr>
                                      <p:to>
                                        <p:strVal val="visible"/>
                                      </p:to>
                                    </p:set>
                                    <p:anim calcmode="lin" valueType="num">
                                      <p:cBhvr additive="base">
                                        <p:cTn id="19" dur="300" fill="hold"/>
                                        <p:tgtEl>
                                          <p:spTgt spid="915513">
                                            <p:txEl>
                                              <p:pRg st="0" end="0"/>
                                            </p:txEl>
                                          </p:spTgt>
                                        </p:tgtEl>
                                        <p:attrNameLst>
                                          <p:attrName>ppt_x</p:attrName>
                                        </p:attrNameLst>
                                      </p:cBhvr>
                                      <p:tavLst>
                                        <p:tav tm="0">
                                          <p:val>
                                            <p:strVal val="#ppt_x"/>
                                          </p:val>
                                        </p:tav>
                                        <p:tav tm="100000">
                                          <p:val>
                                            <p:strVal val="#ppt_x"/>
                                          </p:val>
                                        </p:tav>
                                      </p:tavLst>
                                    </p:anim>
                                    <p:anim calcmode="lin" valueType="num">
                                      <p:cBhvr additive="base">
                                        <p:cTn id="20" dur="300" fill="hold"/>
                                        <p:tgtEl>
                                          <p:spTgt spid="915513">
                                            <p:txEl>
                                              <p:pRg st="0" end="0"/>
                                            </p:txEl>
                                          </p:spTgt>
                                        </p:tgtEl>
                                        <p:attrNameLst>
                                          <p:attrName>ppt_y</p:attrName>
                                        </p:attrNameLst>
                                      </p:cBhvr>
                                      <p:tavLst>
                                        <p:tav tm="0">
                                          <p:val>
                                            <p:strVal val="0-#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1" fill="hold" grpId="0" nodeType="clickEffect">
                                  <p:stCondLst>
                                    <p:cond delay="0"/>
                                  </p:stCondLst>
                                  <p:iterate type="wd">
                                    <p:tmPct val="100000"/>
                                  </p:iterate>
                                  <p:childTnLst>
                                    <p:set>
                                      <p:cBhvr>
                                        <p:cTn id="24" dur="1" fill="hold">
                                          <p:stCondLst>
                                            <p:cond delay="0"/>
                                          </p:stCondLst>
                                        </p:cTn>
                                        <p:tgtEl>
                                          <p:spTgt spid="915507">
                                            <p:txEl>
                                              <p:pRg st="0" end="0"/>
                                            </p:txEl>
                                          </p:spTgt>
                                        </p:tgtEl>
                                        <p:attrNameLst>
                                          <p:attrName>style.visibility</p:attrName>
                                        </p:attrNameLst>
                                      </p:cBhvr>
                                      <p:to>
                                        <p:strVal val="visible"/>
                                      </p:to>
                                    </p:set>
                                    <p:anim calcmode="lin" valueType="num">
                                      <p:cBhvr additive="base">
                                        <p:cTn id="25" dur="300" fill="hold"/>
                                        <p:tgtEl>
                                          <p:spTgt spid="915507">
                                            <p:txEl>
                                              <p:pRg st="0" end="0"/>
                                            </p:txEl>
                                          </p:spTgt>
                                        </p:tgtEl>
                                        <p:attrNameLst>
                                          <p:attrName>ppt_x</p:attrName>
                                        </p:attrNameLst>
                                      </p:cBhvr>
                                      <p:tavLst>
                                        <p:tav tm="0">
                                          <p:val>
                                            <p:strVal val="#ppt_x"/>
                                          </p:val>
                                        </p:tav>
                                        <p:tav tm="100000">
                                          <p:val>
                                            <p:strVal val="#ppt_x"/>
                                          </p:val>
                                        </p:tav>
                                      </p:tavLst>
                                    </p:anim>
                                    <p:anim calcmode="lin" valueType="num">
                                      <p:cBhvr additive="base">
                                        <p:cTn id="26" dur="300" fill="hold"/>
                                        <p:tgtEl>
                                          <p:spTgt spid="915507">
                                            <p:txEl>
                                              <p:pRg st="0" end="0"/>
                                            </p:txEl>
                                          </p:spTgt>
                                        </p:tgtEl>
                                        <p:attrNameLst>
                                          <p:attrName>ppt_y</p:attrName>
                                        </p:attrNameLst>
                                      </p:cBhvr>
                                      <p:tavLst>
                                        <p:tav tm="0">
                                          <p:val>
                                            <p:strVal val="0-#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1" fill="hold" grpId="0" nodeType="clickEffect">
                                  <p:stCondLst>
                                    <p:cond delay="0"/>
                                  </p:stCondLst>
                                  <p:iterate type="wd">
                                    <p:tmPct val="100000"/>
                                  </p:iterate>
                                  <p:childTnLst>
                                    <p:set>
                                      <p:cBhvr>
                                        <p:cTn id="30" dur="1" fill="hold">
                                          <p:stCondLst>
                                            <p:cond delay="0"/>
                                          </p:stCondLst>
                                        </p:cTn>
                                        <p:tgtEl>
                                          <p:spTgt spid="915508">
                                            <p:txEl>
                                              <p:pRg st="0" end="0"/>
                                            </p:txEl>
                                          </p:spTgt>
                                        </p:tgtEl>
                                        <p:attrNameLst>
                                          <p:attrName>style.visibility</p:attrName>
                                        </p:attrNameLst>
                                      </p:cBhvr>
                                      <p:to>
                                        <p:strVal val="visible"/>
                                      </p:to>
                                    </p:set>
                                    <p:anim calcmode="lin" valueType="num">
                                      <p:cBhvr additive="base">
                                        <p:cTn id="31" dur="300" fill="hold"/>
                                        <p:tgtEl>
                                          <p:spTgt spid="915508">
                                            <p:txEl>
                                              <p:pRg st="0" end="0"/>
                                            </p:txEl>
                                          </p:spTgt>
                                        </p:tgtEl>
                                        <p:attrNameLst>
                                          <p:attrName>ppt_x</p:attrName>
                                        </p:attrNameLst>
                                      </p:cBhvr>
                                      <p:tavLst>
                                        <p:tav tm="0">
                                          <p:val>
                                            <p:strVal val="#ppt_x"/>
                                          </p:val>
                                        </p:tav>
                                        <p:tav tm="100000">
                                          <p:val>
                                            <p:strVal val="#ppt_x"/>
                                          </p:val>
                                        </p:tav>
                                      </p:tavLst>
                                    </p:anim>
                                    <p:anim calcmode="lin" valueType="num">
                                      <p:cBhvr additive="base">
                                        <p:cTn id="32" dur="300" fill="hold"/>
                                        <p:tgtEl>
                                          <p:spTgt spid="915508">
                                            <p:txEl>
                                              <p:pRg st="0" end="0"/>
                                            </p:txEl>
                                          </p:spTgt>
                                        </p:tgtEl>
                                        <p:attrNameLst>
                                          <p:attrName>ppt_y</p:attrName>
                                        </p:attrNameLst>
                                      </p:cBhvr>
                                      <p:tavLst>
                                        <p:tav tm="0">
                                          <p:val>
                                            <p:strVal val="0-#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1" fill="hold" grpId="0" nodeType="clickEffect">
                                  <p:stCondLst>
                                    <p:cond delay="0"/>
                                  </p:stCondLst>
                                  <p:iterate type="wd">
                                    <p:tmPct val="100000"/>
                                  </p:iterate>
                                  <p:childTnLst>
                                    <p:set>
                                      <p:cBhvr>
                                        <p:cTn id="36" dur="1" fill="hold">
                                          <p:stCondLst>
                                            <p:cond delay="0"/>
                                          </p:stCondLst>
                                        </p:cTn>
                                        <p:tgtEl>
                                          <p:spTgt spid="915509">
                                            <p:txEl>
                                              <p:pRg st="0" end="0"/>
                                            </p:txEl>
                                          </p:spTgt>
                                        </p:tgtEl>
                                        <p:attrNameLst>
                                          <p:attrName>style.visibility</p:attrName>
                                        </p:attrNameLst>
                                      </p:cBhvr>
                                      <p:to>
                                        <p:strVal val="visible"/>
                                      </p:to>
                                    </p:set>
                                    <p:anim calcmode="lin" valueType="num">
                                      <p:cBhvr additive="base">
                                        <p:cTn id="37" dur="300" fill="hold"/>
                                        <p:tgtEl>
                                          <p:spTgt spid="915509">
                                            <p:txEl>
                                              <p:pRg st="0" end="0"/>
                                            </p:txEl>
                                          </p:spTgt>
                                        </p:tgtEl>
                                        <p:attrNameLst>
                                          <p:attrName>ppt_x</p:attrName>
                                        </p:attrNameLst>
                                      </p:cBhvr>
                                      <p:tavLst>
                                        <p:tav tm="0">
                                          <p:val>
                                            <p:strVal val="#ppt_x"/>
                                          </p:val>
                                        </p:tav>
                                        <p:tav tm="100000">
                                          <p:val>
                                            <p:strVal val="#ppt_x"/>
                                          </p:val>
                                        </p:tav>
                                      </p:tavLst>
                                    </p:anim>
                                    <p:anim calcmode="lin" valueType="num">
                                      <p:cBhvr additive="base">
                                        <p:cTn id="38" dur="300" fill="hold"/>
                                        <p:tgtEl>
                                          <p:spTgt spid="915509">
                                            <p:txEl>
                                              <p:pRg st="0" end="0"/>
                                            </p:txEl>
                                          </p:spTgt>
                                        </p:tgtEl>
                                        <p:attrNameLst>
                                          <p:attrName>ppt_y</p:attrName>
                                        </p:attrNameLst>
                                      </p:cBhvr>
                                      <p:tavLst>
                                        <p:tav tm="0">
                                          <p:val>
                                            <p:strVal val="0-#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1" fill="hold" grpId="0" nodeType="clickEffect">
                                  <p:stCondLst>
                                    <p:cond delay="0"/>
                                  </p:stCondLst>
                                  <p:iterate type="wd">
                                    <p:tmPct val="100000"/>
                                  </p:iterate>
                                  <p:childTnLst>
                                    <p:set>
                                      <p:cBhvr>
                                        <p:cTn id="42" dur="1" fill="hold">
                                          <p:stCondLst>
                                            <p:cond delay="0"/>
                                          </p:stCondLst>
                                        </p:cTn>
                                        <p:tgtEl>
                                          <p:spTgt spid="915511">
                                            <p:txEl>
                                              <p:pRg st="0" end="0"/>
                                            </p:txEl>
                                          </p:spTgt>
                                        </p:tgtEl>
                                        <p:attrNameLst>
                                          <p:attrName>style.visibility</p:attrName>
                                        </p:attrNameLst>
                                      </p:cBhvr>
                                      <p:to>
                                        <p:strVal val="visible"/>
                                      </p:to>
                                    </p:set>
                                    <p:anim calcmode="lin" valueType="num">
                                      <p:cBhvr additive="base">
                                        <p:cTn id="43" dur="300" fill="hold"/>
                                        <p:tgtEl>
                                          <p:spTgt spid="915511">
                                            <p:txEl>
                                              <p:pRg st="0" end="0"/>
                                            </p:txEl>
                                          </p:spTgt>
                                        </p:tgtEl>
                                        <p:attrNameLst>
                                          <p:attrName>ppt_x</p:attrName>
                                        </p:attrNameLst>
                                      </p:cBhvr>
                                      <p:tavLst>
                                        <p:tav tm="0">
                                          <p:val>
                                            <p:strVal val="#ppt_x"/>
                                          </p:val>
                                        </p:tav>
                                        <p:tav tm="100000">
                                          <p:val>
                                            <p:strVal val="#ppt_x"/>
                                          </p:val>
                                        </p:tav>
                                      </p:tavLst>
                                    </p:anim>
                                    <p:anim calcmode="lin" valueType="num">
                                      <p:cBhvr additive="base">
                                        <p:cTn id="44" dur="300" fill="hold"/>
                                        <p:tgtEl>
                                          <p:spTgt spid="915511">
                                            <p:txEl>
                                              <p:pRg st="0" end="0"/>
                                            </p:txEl>
                                          </p:spTgt>
                                        </p:tgtEl>
                                        <p:attrNameLst>
                                          <p:attrName>ppt_y</p:attrName>
                                        </p:attrNameLst>
                                      </p:cBhvr>
                                      <p:tavLst>
                                        <p:tav tm="0">
                                          <p:val>
                                            <p:strVal val="0-#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1" fill="hold" grpId="0" nodeType="clickEffect">
                                  <p:stCondLst>
                                    <p:cond delay="0"/>
                                  </p:stCondLst>
                                  <p:iterate type="wd">
                                    <p:tmPct val="100000"/>
                                  </p:iterate>
                                  <p:childTnLst>
                                    <p:set>
                                      <p:cBhvr>
                                        <p:cTn id="48" dur="1" fill="hold">
                                          <p:stCondLst>
                                            <p:cond delay="0"/>
                                          </p:stCondLst>
                                        </p:cTn>
                                        <p:tgtEl>
                                          <p:spTgt spid="915510">
                                            <p:txEl>
                                              <p:pRg st="0" end="0"/>
                                            </p:txEl>
                                          </p:spTgt>
                                        </p:tgtEl>
                                        <p:attrNameLst>
                                          <p:attrName>style.visibility</p:attrName>
                                        </p:attrNameLst>
                                      </p:cBhvr>
                                      <p:to>
                                        <p:strVal val="visible"/>
                                      </p:to>
                                    </p:set>
                                    <p:anim calcmode="lin" valueType="num">
                                      <p:cBhvr additive="base">
                                        <p:cTn id="49" dur="300" fill="hold"/>
                                        <p:tgtEl>
                                          <p:spTgt spid="915510">
                                            <p:txEl>
                                              <p:pRg st="0" end="0"/>
                                            </p:txEl>
                                          </p:spTgt>
                                        </p:tgtEl>
                                        <p:attrNameLst>
                                          <p:attrName>ppt_x</p:attrName>
                                        </p:attrNameLst>
                                      </p:cBhvr>
                                      <p:tavLst>
                                        <p:tav tm="0">
                                          <p:val>
                                            <p:strVal val="#ppt_x"/>
                                          </p:val>
                                        </p:tav>
                                        <p:tav tm="100000">
                                          <p:val>
                                            <p:strVal val="#ppt_x"/>
                                          </p:val>
                                        </p:tav>
                                      </p:tavLst>
                                    </p:anim>
                                    <p:anim calcmode="lin" valueType="num">
                                      <p:cBhvr additive="base">
                                        <p:cTn id="50" dur="300" fill="hold"/>
                                        <p:tgtEl>
                                          <p:spTgt spid="915510">
                                            <p:txEl>
                                              <p:pRg st="0" end="0"/>
                                            </p:txEl>
                                          </p:spTgt>
                                        </p:tgtEl>
                                        <p:attrNameLst>
                                          <p:attrName>ppt_y</p:attrName>
                                        </p:attrNameLst>
                                      </p:cBhvr>
                                      <p:tavLst>
                                        <p:tav tm="0">
                                          <p:val>
                                            <p:strVal val="0-#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1" fill="hold" grpId="0" nodeType="clickEffect">
                                  <p:stCondLst>
                                    <p:cond delay="0"/>
                                  </p:stCondLst>
                                  <p:iterate type="wd">
                                    <p:tmPct val="100000"/>
                                  </p:iterate>
                                  <p:childTnLst>
                                    <p:set>
                                      <p:cBhvr>
                                        <p:cTn id="54" dur="1" fill="hold">
                                          <p:stCondLst>
                                            <p:cond delay="0"/>
                                          </p:stCondLst>
                                        </p:cTn>
                                        <p:tgtEl>
                                          <p:spTgt spid="915512">
                                            <p:txEl>
                                              <p:pRg st="0" end="0"/>
                                            </p:txEl>
                                          </p:spTgt>
                                        </p:tgtEl>
                                        <p:attrNameLst>
                                          <p:attrName>style.visibility</p:attrName>
                                        </p:attrNameLst>
                                      </p:cBhvr>
                                      <p:to>
                                        <p:strVal val="visible"/>
                                      </p:to>
                                    </p:set>
                                    <p:anim calcmode="lin" valueType="num">
                                      <p:cBhvr additive="base">
                                        <p:cTn id="55" dur="300" fill="hold"/>
                                        <p:tgtEl>
                                          <p:spTgt spid="915512">
                                            <p:txEl>
                                              <p:pRg st="0" end="0"/>
                                            </p:txEl>
                                          </p:spTgt>
                                        </p:tgtEl>
                                        <p:attrNameLst>
                                          <p:attrName>ppt_x</p:attrName>
                                        </p:attrNameLst>
                                      </p:cBhvr>
                                      <p:tavLst>
                                        <p:tav tm="0">
                                          <p:val>
                                            <p:strVal val="#ppt_x"/>
                                          </p:val>
                                        </p:tav>
                                        <p:tav tm="100000">
                                          <p:val>
                                            <p:strVal val="#ppt_x"/>
                                          </p:val>
                                        </p:tav>
                                      </p:tavLst>
                                    </p:anim>
                                    <p:anim calcmode="lin" valueType="num">
                                      <p:cBhvr additive="base">
                                        <p:cTn id="56" dur="300" fill="hold"/>
                                        <p:tgtEl>
                                          <p:spTgt spid="915512">
                                            <p:txEl>
                                              <p:pRg st="0" end="0"/>
                                            </p:txEl>
                                          </p:spTgt>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5505" grpId="0" build="p" autoUpdateAnimBg="0"/>
      <p:bldP spid="915506" grpId="0" build="p" autoUpdateAnimBg="0"/>
      <p:bldP spid="915507" grpId="0" build="p" autoUpdateAnimBg="0"/>
      <p:bldP spid="915508" grpId="0" build="p" autoUpdateAnimBg="0"/>
      <p:bldP spid="915509" grpId="0" build="p" autoUpdateAnimBg="0"/>
      <p:bldP spid="915510" grpId="0" build="p" autoUpdateAnimBg="0"/>
      <p:bldP spid="915511" grpId="0" build="p" autoUpdateAnimBg="0"/>
      <p:bldP spid="915512" grpId="0" build="p" autoUpdateAnimBg="0"/>
      <p:bldP spid="915513" grpId="0" build="p" autoUpdateAnimBg="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itle 1"/>
          <p:cNvSpPr>
            <a:spLocks noGrp="1"/>
          </p:cNvSpPr>
          <p:nvPr>
            <p:ph type="title"/>
          </p:nvPr>
        </p:nvSpPr>
        <p:spPr/>
        <p:txBody>
          <a:bodyPr/>
          <a:lstStyle/>
          <a:p>
            <a:r>
              <a:rPr lang="en-US" smtClean="0"/>
              <a:t>Workloads and Benchmarks</a:t>
            </a:r>
          </a:p>
        </p:txBody>
      </p:sp>
      <p:sp>
        <p:nvSpPr>
          <p:cNvPr id="48131" name="Content Placeholder 2"/>
          <p:cNvSpPr>
            <a:spLocks noGrp="1"/>
          </p:cNvSpPr>
          <p:nvPr>
            <p:ph idx="1"/>
          </p:nvPr>
        </p:nvSpPr>
        <p:spPr>
          <a:xfrm>
            <a:off x="533400" y="914400"/>
            <a:ext cx="8153400" cy="5334281"/>
          </a:xfrm>
        </p:spPr>
        <p:txBody>
          <a:bodyPr/>
          <a:lstStyle/>
          <a:p>
            <a:r>
              <a:rPr lang="en-US" sz="2600" dirty="0" smtClean="0"/>
              <a:t>Benchmarks – a set of programs that form a “workload” specifically chosen to measure performance</a:t>
            </a:r>
          </a:p>
          <a:p>
            <a:r>
              <a:rPr lang="en-US" sz="2600" dirty="0" smtClean="0"/>
              <a:t>SPEC (System Performance Evaluation Cooperative) creates standard sets of benchmarks starting with SPEC89. SPEC CPU2006 consists of 12 integer benchmarks (CINT2006) and 17 floating-point benchmarks (CFP2006).</a:t>
            </a:r>
          </a:p>
          <a:p>
            <a:pPr algn="ctr">
              <a:buFont typeface="Wingdings" pitchFamily="2" charset="2"/>
              <a:buNone/>
            </a:pPr>
            <a:r>
              <a:rPr lang="en-US" dirty="0" smtClean="0">
                <a:hlinkClick r:id="rId3"/>
              </a:rPr>
              <a:t>www.spec.org</a:t>
            </a:r>
            <a:endParaRPr lang="en-US" dirty="0" smtClean="0"/>
          </a:p>
          <a:p>
            <a:r>
              <a:rPr lang="en-US" dirty="0" smtClean="0"/>
              <a:t>There are also benchmark collections for power workloads (SPECpower_ssj2008), for mail workloads (SPECmail2008), for multimedia workloads (</a:t>
            </a:r>
            <a:r>
              <a:rPr lang="en-US" dirty="0" err="1" smtClean="0"/>
              <a:t>mediabench</a:t>
            </a:r>
            <a:r>
              <a:rPr lang="en-US" dirty="0" smtClean="0"/>
              <a:t>), …</a:t>
            </a:r>
          </a:p>
        </p:txBody>
      </p:sp>
      <p:sp>
        <p:nvSpPr>
          <p:cNvPr id="2" name="Slide Number Placeholder 1"/>
          <p:cNvSpPr>
            <a:spLocks noGrp="1"/>
          </p:cNvSpPr>
          <p:nvPr>
            <p:ph type="sldNum" sz="quarter" idx="10"/>
          </p:nvPr>
        </p:nvSpPr>
        <p:spPr/>
        <p:txBody>
          <a:bodyPr/>
          <a:lstStyle/>
          <a:p>
            <a:fld id="{5DE0CC70-9BD5-7543-A524-72E5137DC4FD}" type="slidenum">
              <a:rPr lang="en-US" smtClean="0"/>
              <a:t>79</a:t>
            </a:fld>
            <a:endParaRPr lang="en-US"/>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914400"/>
            <a:ext cx="8153400" cy="6003695"/>
          </a:xfrm>
        </p:spPr>
        <p:txBody>
          <a:bodyPr/>
          <a:lstStyle/>
          <a:p>
            <a:pPr algn="just"/>
            <a:r>
              <a:rPr lang="en-US" sz="2200" dirty="0"/>
              <a:t>The </a:t>
            </a:r>
            <a:r>
              <a:rPr lang="en-US" sz="2200" dirty="0" smtClean="0"/>
              <a:t>university and </a:t>
            </a:r>
            <a:r>
              <a:rPr lang="en-US" sz="2200" dirty="0"/>
              <a:t>department policies against academic dishonesty will be strictly enforced.</a:t>
            </a:r>
          </a:p>
          <a:p>
            <a:pPr algn="just"/>
            <a:r>
              <a:rPr lang="en-US" sz="2200" dirty="0" smtClean="0"/>
              <a:t>Students </a:t>
            </a:r>
            <a:r>
              <a:rPr lang="en-US" sz="2200" dirty="0"/>
              <a:t>are required to follow the </a:t>
            </a:r>
            <a:r>
              <a:rPr lang="en-US" sz="2200" dirty="0" smtClean="0"/>
              <a:t>Honor System</a:t>
            </a:r>
            <a:r>
              <a:rPr lang="en-US" sz="2200" dirty="0"/>
              <a:t> of the College of William and </a:t>
            </a:r>
            <a:r>
              <a:rPr lang="en-US" sz="2200" dirty="0" smtClean="0"/>
              <a:t>Mary as described in the student Handbook.</a:t>
            </a:r>
          </a:p>
          <a:p>
            <a:pPr algn="just"/>
            <a:r>
              <a:rPr lang="en-US" sz="2200" dirty="0" smtClean="0"/>
              <a:t>It </a:t>
            </a:r>
            <a:r>
              <a:rPr lang="en-US" sz="2200" dirty="0"/>
              <a:t>is the policy of The College of William and Mary to accommodate students with disabilities and qualifying diagnosed conditions in accordance with federal and state laws. Any student who feels s/he may need an accommodation based on the impact of a learning, psychiatric, physical, or chronic health diagnosis should contact Student Accessibility Services staff at 757-221-2509 or at </a:t>
            </a:r>
            <a:r>
              <a:rPr lang="en-US" sz="2200" dirty="0" err="1"/>
              <a:t>sas@wm.edu</a:t>
            </a:r>
            <a:r>
              <a:rPr lang="en-US" sz="2200" dirty="0"/>
              <a:t> to determine if accommodations are warranted and to obtain an official letter </a:t>
            </a:r>
            <a:r>
              <a:rPr lang="en-US" sz="2200" dirty="0" smtClean="0"/>
              <a:t>of accommodation</a:t>
            </a:r>
            <a:r>
              <a:rPr lang="en-US" sz="2200" dirty="0"/>
              <a:t>. For more information, please see </a:t>
            </a:r>
            <a:r>
              <a:rPr lang="en-US" sz="2200" dirty="0" smtClean="0"/>
              <a:t>here </a:t>
            </a:r>
            <a:r>
              <a:rPr lang="en-US" sz="2200" dirty="0">
                <a:hlinkClick r:id="rId3"/>
              </a:rPr>
              <a:t>http://www.wm.edu/offices/deanofstudents/services/studentaccessibilityservices</a:t>
            </a:r>
            <a:r>
              <a:rPr lang="en-US" sz="2200" dirty="0" smtClean="0">
                <a:hlinkClick r:id="rId3"/>
              </a:rPr>
              <a:t>/</a:t>
            </a:r>
            <a:r>
              <a:rPr lang="en-US" dirty="0"/>
              <a:t/>
            </a:r>
            <a:br>
              <a:rPr lang="en-US" dirty="0"/>
            </a:br>
            <a:endParaRPr lang="en-US" dirty="0"/>
          </a:p>
        </p:txBody>
      </p:sp>
      <p:sp>
        <p:nvSpPr>
          <p:cNvPr id="4" name="Rectangle 2"/>
          <p:cNvSpPr>
            <a:spLocks noGrp="1" noChangeArrowheads="1"/>
          </p:cNvSpPr>
          <p:nvPr>
            <p:ph type="title"/>
            <p:custDataLst>
              <p:tags r:id="rId1"/>
            </p:custDataLst>
          </p:nvPr>
        </p:nvSpPr>
        <p:spPr/>
        <p:txBody>
          <a:bodyPr/>
          <a:lstStyle/>
          <a:p>
            <a:r>
              <a:rPr lang="en-US" altLang="zh-CN" dirty="0" smtClean="0"/>
              <a:t>Academic Integrity and Accommodations</a:t>
            </a:r>
            <a:endParaRPr lang="en-US" altLang="zh-CN" dirty="0"/>
          </a:p>
        </p:txBody>
      </p:sp>
      <p:sp>
        <p:nvSpPr>
          <p:cNvPr id="2" name="Slide Number Placeholder 1"/>
          <p:cNvSpPr>
            <a:spLocks noGrp="1"/>
          </p:cNvSpPr>
          <p:nvPr>
            <p:ph type="sldNum" sz="quarter" idx="10"/>
          </p:nvPr>
        </p:nvSpPr>
        <p:spPr/>
        <p:txBody>
          <a:bodyPr/>
          <a:lstStyle/>
          <a:p>
            <a:fld id="{5DE0CC70-9BD5-7543-A524-72E5137DC4FD}" type="slidenum">
              <a:rPr lang="en-US" smtClean="0"/>
              <a:t>8</a:t>
            </a:fld>
            <a:endParaRPr lang="en-US"/>
          </a:p>
        </p:txBody>
      </p:sp>
    </p:spTree>
    <p:extLst>
      <p:ext uri="{BB962C8B-B14F-4D97-AF65-F5344CB8AC3E}">
        <p14:creationId xmlns:p14="http://schemas.microsoft.com/office/powerpoint/2010/main" val="659396028"/>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itle 1"/>
          <p:cNvSpPr>
            <a:spLocks noGrp="1"/>
          </p:cNvSpPr>
          <p:nvPr>
            <p:ph type="title"/>
          </p:nvPr>
        </p:nvSpPr>
        <p:spPr>
          <a:xfrm>
            <a:off x="533400" y="304800"/>
            <a:ext cx="8610600" cy="425450"/>
          </a:xfrm>
        </p:spPr>
        <p:txBody>
          <a:bodyPr/>
          <a:lstStyle/>
          <a:p>
            <a:r>
              <a:rPr lang="en-US" dirty="0" smtClean="0"/>
              <a:t>SPEC CINT2006 on Barcelona (CC = 0.4 x 10</a:t>
            </a:r>
            <a:r>
              <a:rPr lang="en-US" baseline="30000" dirty="0" smtClean="0"/>
              <a:t>-9</a:t>
            </a:r>
            <a:r>
              <a:rPr lang="en-US" dirty="0" smtClean="0"/>
              <a:t>)</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028569105"/>
              </p:ext>
            </p:extLst>
          </p:nvPr>
        </p:nvGraphicFramePr>
        <p:xfrm>
          <a:off x="533400" y="914400"/>
          <a:ext cx="8077200" cy="5461000"/>
        </p:xfrm>
        <a:graphic>
          <a:graphicData uri="http://schemas.openxmlformats.org/drawingml/2006/table">
            <a:tbl>
              <a:tblPr firstRow="1" bandRow="1">
                <a:tableStyleId>{5940675A-B579-460E-94D1-54222C63F5DA}</a:tableStyleId>
              </a:tblPr>
              <a:tblGrid>
                <a:gridCol w="1346200"/>
                <a:gridCol w="1346200"/>
                <a:gridCol w="1346200"/>
                <a:gridCol w="1346200"/>
                <a:gridCol w="1346200"/>
                <a:gridCol w="1346200"/>
              </a:tblGrid>
              <a:tr h="370840">
                <a:tc>
                  <a:txBody>
                    <a:bodyPr/>
                    <a:lstStyle/>
                    <a:p>
                      <a:r>
                        <a:rPr lang="en-US" b="1" dirty="0" smtClean="0"/>
                        <a:t>Name</a:t>
                      </a:r>
                      <a:endParaRPr lang="en-US" b="1" dirty="0"/>
                    </a:p>
                  </a:txBody>
                  <a:tcPr/>
                </a:tc>
                <a:tc>
                  <a:txBody>
                    <a:bodyPr/>
                    <a:lstStyle/>
                    <a:p>
                      <a:pPr algn="ctr"/>
                      <a:r>
                        <a:rPr lang="en-US" b="1" dirty="0" smtClean="0"/>
                        <a:t>ICx10</a:t>
                      </a:r>
                      <a:r>
                        <a:rPr lang="en-US" b="1" baseline="30000" dirty="0" smtClean="0"/>
                        <a:t>9</a:t>
                      </a:r>
                      <a:endParaRPr lang="en-US" b="1" baseline="30000" dirty="0"/>
                    </a:p>
                  </a:txBody>
                  <a:tcPr/>
                </a:tc>
                <a:tc>
                  <a:txBody>
                    <a:bodyPr/>
                    <a:lstStyle/>
                    <a:p>
                      <a:pPr algn="ctr"/>
                      <a:r>
                        <a:rPr lang="en-US" b="1" dirty="0" smtClean="0"/>
                        <a:t>CPI</a:t>
                      </a:r>
                      <a:endParaRPr lang="en-US" b="1" dirty="0"/>
                    </a:p>
                  </a:txBody>
                  <a:tcPr/>
                </a:tc>
                <a:tc>
                  <a:txBody>
                    <a:bodyPr/>
                    <a:lstStyle/>
                    <a:p>
                      <a:pPr algn="ctr"/>
                      <a:r>
                        <a:rPr lang="en-US" b="1" dirty="0" err="1" smtClean="0"/>
                        <a:t>ExTime</a:t>
                      </a:r>
                      <a:endParaRPr lang="en-US" b="1" dirty="0"/>
                    </a:p>
                  </a:txBody>
                  <a:tcPr/>
                </a:tc>
                <a:tc>
                  <a:txBody>
                    <a:bodyPr/>
                    <a:lstStyle/>
                    <a:p>
                      <a:pPr algn="ctr"/>
                      <a:r>
                        <a:rPr lang="en-US" b="1" dirty="0" err="1" smtClean="0"/>
                        <a:t>RefTime</a:t>
                      </a:r>
                      <a:endParaRPr lang="en-US" b="1" dirty="0"/>
                    </a:p>
                  </a:txBody>
                  <a:tcPr/>
                </a:tc>
                <a:tc>
                  <a:txBody>
                    <a:bodyPr/>
                    <a:lstStyle/>
                    <a:p>
                      <a:pPr algn="ctr"/>
                      <a:r>
                        <a:rPr lang="en-US" b="1" dirty="0" smtClean="0"/>
                        <a:t>SPEC ratio</a:t>
                      </a:r>
                      <a:endParaRPr lang="en-US" b="1" dirty="0"/>
                    </a:p>
                  </a:txBody>
                  <a:tcPr/>
                </a:tc>
              </a:tr>
              <a:tr h="370840">
                <a:tc>
                  <a:txBody>
                    <a:bodyPr/>
                    <a:lstStyle/>
                    <a:p>
                      <a:r>
                        <a:rPr lang="en-US" dirty="0" err="1" smtClean="0"/>
                        <a:t>perl</a:t>
                      </a:r>
                      <a:endParaRPr lang="en-US" dirty="0"/>
                    </a:p>
                  </a:txBody>
                  <a:tcPr/>
                </a:tc>
                <a:tc>
                  <a:txBody>
                    <a:bodyPr/>
                    <a:lstStyle/>
                    <a:p>
                      <a:pPr algn="ctr"/>
                      <a:r>
                        <a:rPr lang="en-US" dirty="0" smtClean="0"/>
                        <a:t>2,118</a:t>
                      </a:r>
                      <a:endParaRPr lang="en-US" dirty="0"/>
                    </a:p>
                  </a:txBody>
                  <a:tcPr/>
                </a:tc>
                <a:tc>
                  <a:txBody>
                    <a:bodyPr/>
                    <a:lstStyle/>
                    <a:p>
                      <a:pPr algn="ctr"/>
                      <a:r>
                        <a:rPr lang="en-US" dirty="0" smtClean="0"/>
                        <a:t>0.75</a:t>
                      </a:r>
                      <a:endParaRPr lang="en-US" dirty="0"/>
                    </a:p>
                  </a:txBody>
                  <a:tcPr/>
                </a:tc>
                <a:tc>
                  <a:txBody>
                    <a:bodyPr/>
                    <a:lstStyle/>
                    <a:p>
                      <a:pPr algn="ctr"/>
                      <a:r>
                        <a:rPr lang="en-US" dirty="0" smtClean="0"/>
                        <a:t>637</a:t>
                      </a:r>
                      <a:endParaRPr lang="en-US" dirty="0"/>
                    </a:p>
                  </a:txBody>
                  <a:tcPr/>
                </a:tc>
                <a:tc>
                  <a:txBody>
                    <a:bodyPr/>
                    <a:lstStyle/>
                    <a:p>
                      <a:pPr algn="ctr"/>
                      <a:r>
                        <a:rPr lang="en-US" dirty="0" smtClean="0"/>
                        <a:t>9,770</a:t>
                      </a:r>
                      <a:endParaRPr lang="en-US" dirty="0"/>
                    </a:p>
                  </a:txBody>
                  <a:tcPr/>
                </a:tc>
                <a:tc>
                  <a:txBody>
                    <a:bodyPr/>
                    <a:lstStyle/>
                    <a:p>
                      <a:pPr algn="ctr"/>
                      <a:r>
                        <a:rPr lang="en-US" dirty="0" smtClean="0"/>
                        <a:t>15.3</a:t>
                      </a:r>
                      <a:endParaRPr lang="en-US" dirty="0"/>
                    </a:p>
                  </a:txBody>
                  <a:tcPr/>
                </a:tc>
              </a:tr>
              <a:tr h="370840">
                <a:tc>
                  <a:txBody>
                    <a:bodyPr/>
                    <a:lstStyle/>
                    <a:p>
                      <a:r>
                        <a:rPr lang="en-US" dirty="0" smtClean="0"/>
                        <a:t>bzip2</a:t>
                      </a:r>
                      <a:endParaRPr lang="en-US" dirty="0"/>
                    </a:p>
                  </a:txBody>
                  <a:tcPr/>
                </a:tc>
                <a:tc>
                  <a:txBody>
                    <a:bodyPr/>
                    <a:lstStyle/>
                    <a:p>
                      <a:pPr algn="ctr"/>
                      <a:r>
                        <a:rPr lang="en-US" dirty="0" smtClean="0"/>
                        <a:t>2,389</a:t>
                      </a:r>
                      <a:endParaRPr lang="en-US" dirty="0"/>
                    </a:p>
                  </a:txBody>
                  <a:tcPr/>
                </a:tc>
                <a:tc>
                  <a:txBody>
                    <a:bodyPr/>
                    <a:lstStyle/>
                    <a:p>
                      <a:pPr algn="ctr"/>
                      <a:r>
                        <a:rPr lang="en-US" dirty="0" smtClean="0"/>
                        <a:t>0.85</a:t>
                      </a:r>
                      <a:endParaRPr lang="en-US" dirty="0"/>
                    </a:p>
                  </a:txBody>
                  <a:tcPr/>
                </a:tc>
                <a:tc>
                  <a:txBody>
                    <a:bodyPr/>
                    <a:lstStyle/>
                    <a:p>
                      <a:pPr algn="ctr"/>
                      <a:r>
                        <a:rPr lang="en-US" dirty="0" smtClean="0"/>
                        <a:t>817</a:t>
                      </a:r>
                      <a:endParaRPr lang="en-US" dirty="0"/>
                    </a:p>
                  </a:txBody>
                  <a:tcPr/>
                </a:tc>
                <a:tc>
                  <a:txBody>
                    <a:bodyPr/>
                    <a:lstStyle/>
                    <a:p>
                      <a:pPr algn="ctr"/>
                      <a:r>
                        <a:rPr lang="en-US" dirty="0" smtClean="0"/>
                        <a:t>9,650</a:t>
                      </a:r>
                      <a:endParaRPr lang="en-US" dirty="0"/>
                    </a:p>
                  </a:txBody>
                  <a:tcPr/>
                </a:tc>
                <a:tc>
                  <a:txBody>
                    <a:bodyPr/>
                    <a:lstStyle/>
                    <a:p>
                      <a:pPr algn="ctr"/>
                      <a:r>
                        <a:rPr lang="en-US" dirty="0" smtClean="0"/>
                        <a:t>11.8</a:t>
                      </a:r>
                      <a:endParaRPr lang="en-US" dirty="0"/>
                    </a:p>
                  </a:txBody>
                  <a:tcPr/>
                </a:tc>
              </a:tr>
              <a:tr h="370840">
                <a:tc>
                  <a:txBody>
                    <a:bodyPr/>
                    <a:lstStyle/>
                    <a:p>
                      <a:r>
                        <a:rPr lang="en-US" dirty="0" err="1" smtClean="0"/>
                        <a:t>gcc</a:t>
                      </a:r>
                      <a:endParaRPr lang="en-US" dirty="0"/>
                    </a:p>
                  </a:txBody>
                  <a:tcPr/>
                </a:tc>
                <a:tc>
                  <a:txBody>
                    <a:bodyPr/>
                    <a:lstStyle/>
                    <a:p>
                      <a:pPr algn="ctr"/>
                      <a:r>
                        <a:rPr lang="en-US" dirty="0" smtClean="0"/>
                        <a:t>1,050</a:t>
                      </a:r>
                      <a:endParaRPr lang="en-US" dirty="0"/>
                    </a:p>
                  </a:txBody>
                  <a:tcPr/>
                </a:tc>
                <a:tc>
                  <a:txBody>
                    <a:bodyPr/>
                    <a:lstStyle/>
                    <a:p>
                      <a:pPr algn="ctr"/>
                      <a:r>
                        <a:rPr lang="en-US" dirty="0" smtClean="0"/>
                        <a:t>1.72</a:t>
                      </a:r>
                      <a:endParaRPr lang="en-US" dirty="0"/>
                    </a:p>
                  </a:txBody>
                  <a:tcPr/>
                </a:tc>
                <a:tc>
                  <a:txBody>
                    <a:bodyPr/>
                    <a:lstStyle/>
                    <a:p>
                      <a:pPr algn="ctr"/>
                      <a:r>
                        <a:rPr lang="en-US" dirty="0" smtClean="0"/>
                        <a:t>724</a:t>
                      </a:r>
                      <a:endParaRPr lang="en-US" dirty="0"/>
                    </a:p>
                  </a:txBody>
                  <a:tcPr/>
                </a:tc>
                <a:tc>
                  <a:txBody>
                    <a:bodyPr/>
                    <a:lstStyle/>
                    <a:p>
                      <a:pPr algn="ctr"/>
                      <a:r>
                        <a:rPr lang="en-US" dirty="0" smtClean="0"/>
                        <a:t>8,050</a:t>
                      </a:r>
                      <a:endParaRPr lang="en-US" dirty="0"/>
                    </a:p>
                  </a:txBody>
                  <a:tcPr/>
                </a:tc>
                <a:tc>
                  <a:txBody>
                    <a:bodyPr/>
                    <a:lstStyle/>
                    <a:p>
                      <a:pPr algn="ctr"/>
                      <a:r>
                        <a:rPr lang="en-US" dirty="0" smtClean="0"/>
                        <a:t>11.1</a:t>
                      </a:r>
                      <a:endParaRPr lang="en-US" dirty="0"/>
                    </a:p>
                  </a:txBody>
                  <a:tcPr/>
                </a:tc>
              </a:tr>
              <a:tr h="370840">
                <a:tc>
                  <a:txBody>
                    <a:bodyPr/>
                    <a:lstStyle/>
                    <a:p>
                      <a:r>
                        <a:rPr lang="en-US" dirty="0" err="1" smtClean="0"/>
                        <a:t>mcf</a:t>
                      </a:r>
                      <a:endParaRPr lang="en-US" dirty="0"/>
                    </a:p>
                  </a:txBody>
                  <a:tcPr/>
                </a:tc>
                <a:tc>
                  <a:txBody>
                    <a:bodyPr/>
                    <a:lstStyle/>
                    <a:p>
                      <a:pPr algn="ctr"/>
                      <a:r>
                        <a:rPr lang="en-US" dirty="0" smtClean="0"/>
                        <a:t>336</a:t>
                      </a:r>
                      <a:endParaRPr lang="en-US" dirty="0"/>
                    </a:p>
                  </a:txBody>
                  <a:tcPr/>
                </a:tc>
                <a:tc>
                  <a:txBody>
                    <a:bodyPr/>
                    <a:lstStyle/>
                    <a:p>
                      <a:pPr algn="ctr"/>
                      <a:r>
                        <a:rPr lang="en-US" dirty="0" smtClean="0">
                          <a:solidFill>
                            <a:srgbClr val="FF0000"/>
                          </a:solidFill>
                        </a:rPr>
                        <a:t>10.00</a:t>
                      </a:r>
                      <a:endParaRPr lang="en-US" dirty="0">
                        <a:solidFill>
                          <a:srgbClr val="FF0000"/>
                        </a:solidFill>
                      </a:endParaRPr>
                    </a:p>
                  </a:txBody>
                  <a:tcPr/>
                </a:tc>
                <a:tc>
                  <a:txBody>
                    <a:bodyPr/>
                    <a:lstStyle/>
                    <a:p>
                      <a:pPr algn="ctr"/>
                      <a:r>
                        <a:rPr lang="en-US" dirty="0" smtClean="0"/>
                        <a:t>1,345</a:t>
                      </a:r>
                      <a:endParaRPr lang="en-US" dirty="0"/>
                    </a:p>
                  </a:txBody>
                  <a:tcPr/>
                </a:tc>
                <a:tc>
                  <a:txBody>
                    <a:bodyPr/>
                    <a:lstStyle/>
                    <a:p>
                      <a:pPr algn="ctr"/>
                      <a:r>
                        <a:rPr lang="en-US" dirty="0" smtClean="0"/>
                        <a:t>9,120</a:t>
                      </a:r>
                      <a:endParaRPr lang="en-US" dirty="0"/>
                    </a:p>
                  </a:txBody>
                  <a:tcPr/>
                </a:tc>
                <a:tc>
                  <a:txBody>
                    <a:bodyPr/>
                    <a:lstStyle/>
                    <a:p>
                      <a:pPr algn="ctr"/>
                      <a:r>
                        <a:rPr lang="en-US" dirty="0" smtClean="0"/>
                        <a:t>6.8</a:t>
                      </a:r>
                      <a:endParaRPr lang="en-US" dirty="0"/>
                    </a:p>
                  </a:txBody>
                  <a:tcPr/>
                </a:tc>
              </a:tr>
              <a:tr h="370840">
                <a:tc>
                  <a:txBody>
                    <a:bodyPr/>
                    <a:lstStyle/>
                    <a:p>
                      <a:r>
                        <a:rPr lang="en-US" dirty="0" smtClean="0"/>
                        <a:t>go</a:t>
                      </a:r>
                      <a:endParaRPr lang="en-US" dirty="0"/>
                    </a:p>
                  </a:txBody>
                  <a:tcPr/>
                </a:tc>
                <a:tc>
                  <a:txBody>
                    <a:bodyPr/>
                    <a:lstStyle/>
                    <a:p>
                      <a:pPr algn="ctr"/>
                      <a:r>
                        <a:rPr lang="en-US" dirty="0" smtClean="0"/>
                        <a:t>1,658</a:t>
                      </a:r>
                      <a:endParaRPr lang="en-US" dirty="0"/>
                    </a:p>
                  </a:txBody>
                  <a:tcPr/>
                </a:tc>
                <a:tc>
                  <a:txBody>
                    <a:bodyPr/>
                    <a:lstStyle/>
                    <a:p>
                      <a:pPr algn="ctr"/>
                      <a:r>
                        <a:rPr lang="en-US" dirty="0" smtClean="0"/>
                        <a:t>1.09</a:t>
                      </a:r>
                      <a:endParaRPr lang="en-US" dirty="0"/>
                    </a:p>
                  </a:txBody>
                  <a:tcPr/>
                </a:tc>
                <a:tc>
                  <a:txBody>
                    <a:bodyPr/>
                    <a:lstStyle/>
                    <a:p>
                      <a:pPr algn="ctr"/>
                      <a:r>
                        <a:rPr lang="en-US" dirty="0" smtClean="0"/>
                        <a:t>721</a:t>
                      </a:r>
                      <a:endParaRPr lang="en-US" dirty="0"/>
                    </a:p>
                  </a:txBody>
                  <a:tcPr/>
                </a:tc>
                <a:tc>
                  <a:txBody>
                    <a:bodyPr/>
                    <a:lstStyle/>
                    <a:p>
                      <a:pPr algn="ctr"/>
                      <a:r>
                        <a:rPr lang="en-US" dirty="0" smtClean="0"/>
                        <a:t>10,490</a:t>
                      </a:r>
                      <a:endParaRPr lang="en-US" dirty="0"/>
                    </a:p>
                  </a:txBody>
                  <a:tcPr/>
                </a:tc>
                <a:tc>
                  <a:txBody>
                    <a:bodyPr/>
                    <a:lstStyle/>
                    <a:p>
                      <a:pPr algn="ctr"/>
                      <a:r>
                        <a:rPr lang="en-US" dirty="0" smtClean="0"/>
                        <a:t>14.6</a:t>
                      </a:r>
                      <a:endParaRPr lang="en-US" dirty="0"/>
                    </a:p>
                  </a:txBody>
                  <a:tcPr/>
                </a:tc>
              </a:tr>
              <a:tr h="370840">
                <a:tc>
                  <a:txBody>
                    <a:bodyPr/>
                    <a:lstStyle/>
                    <a:p>
                      <a:r>
                        <a:rPr lang="en-US" dirty="0" err="1" smtClean="0"/>
                        <a:t>hmmer</a:t>
                      </a:r>
                      <a:endParaRPr lang="en-US" dirty="0"/>
                    </a:p>
                  </a:txBody>
                  <a:tcPr/>
                </a:tc>
                <a:tc>
                  <a:txBody>
                    <a:bodyPr/>
                    <a:lstStyle/>
                    <a:p>
                      <a:pPr algn="ctr"/>
                      <a:r>
                        <a:rPr lang="en-US" dirty="0" smtClean="0"/>
                        <a:t>2,783</a:t>
                      </a:r>
                      <a:endParaRPr lang="en-US" dirty="0"/>
                    </a:p>
                  </a:txBody>
                  <a:tcPr/>
                </a:tc>
                <a:tc>
                  <a:txBody>
                    <a:bodyPr/>
                    <a:lstStyle/>
                    <a:p>
                      <a:pPr algn="ctr"/>
                      <a:r>
                        <a:rPr lang="en-US" dirty="0" smtClean="0"/>
                        <a:t>0.80</a:t>
                      </a:r>
                      <a:endParaRPr lang="en-US" dirty="0"/>
                    </a:p>
                  </a:txBody>
                  <a:tcPr/>
                </a:tc>
                <a:tc>
                  <a:txBody>
                    <a:bodyPr/>
                    <a:lstStyle/>
                    <a:p>
                      <a:pPr algn="ctr"/>
                      <a:r>
                        <a:rPr lang="en-US" dirty="0" smtClean="0"/>
                        <a:t>890</a:t>
                      </a:r>
                      <a:endParaRPr lang="en-US" dirty="0"/>
                    </a:p>
                  </a:txBody>
                  <a:tcPr/>
                </a:tc>
                <a:tc>
                  <a:txBody>
                    <a:bodyPr/>
                    <a:lstStyle/>
                    <a:p>
                      <a:pPr algn="ctr"/>
                      <a:r>
                        <a:rPr lang="en-US" dirty="0" smtClean="0"/>
                        <a:t>9,330</a:t>
                      </a:r>
                      <a:endParaRPr lang="en-US" dirty="0"/>
                    </a:p>
                  </a:txBody>
                  <a:tcPr/>
                </a:tc>
                <a:tc>
                  <a:txBody>
                    <a:bodyPr/>
                    <a:lstStyle/>
                    <a:p>
                      <a:pPr algn="ctr"/>
                      <a:r>
                        <a:rPr lang="en-US" dirty="0" smtClean="0"/>
                        <a:t>10.5</a:t>
                      </a:r>
                      <a:endParaRPr lang="en-US" dirty="0"/>
                    </a:p>
                  </a:txBody>
                  <a:tcPr/>
                </a:tc>
              </a:tr>
              <a:tr h="370840">
                <a:tc>
                  <a:txBody>
                    <a:bodyPr/>
                    <a:lstStyle/>
                    <a:p>
                      <a:r>
                        <a:rPr lang="en-US" dirty="0" err="1" smtClean="0"/>
                        <a:t>sjeng</a:t>
                      </a:r>
                      <a:endParaRPr lang="en-US" dirty="0"/>
                    </a:p>
                  </a:txBody>
                  <a:tcPr/>
                </a:tc>
                <a:tc>
                  <a:txBody>
                    <a:bodyPr/>
                    <a:lstStyle/>
                    <a:p>
                      <a:pPr algn="ctr"/>
                      <a:r>
                        <a:rPr lang="en-US" dirty="0" smtClean="0"/>
                        <a:t>2,176</a:t>
                      </a:r>
                      <a:endParaRPr lang="en-US" dirty="0"/>
                    </a:p>
                  </a:txBody>
                  <a:tcPr/>
                </a:tc>
                <a:tc>
                  <a:txBody>
                    <a:bodyPr/>
                    <a:lstStyle/>
                    <a:p>
                      <a:pPr algn="ctr"/>
                      <a:r>
                        <a:rPr lang="en-US" dirty="0" smtClean="0"/>
                        <a:t>0.96</a:t>
                      </a:r>
                      <a:endParaRPr lang="en-US" dirty="0"/>
                    </a:p>
                  </a:txBody>
                  <a:tcPr/>
                </a:tc>
                <a:tc>
                  <a:txBody>
                    <a:bodyPr/>
                    <a:lstStyle/>
                    <a:p>
                      <a:pPr algn="ctr"/>
                      <a:r>
                        <a:rPr lang="en-US" dirty="0" smtClean="0"/>
                        <a:t>837</a:t>
                      </a:r>
                      <a:endParaRPr lang="en-US" dirty="0"/>
                    </a:p>
                  </a:txBody>
                  <a:tcPr/>
                </a:tc>
                <a:tc>
                  <a:txBody>
                    <a:bodyPr/>
                    <a:lstStyle/>
                    <a:p>
                      <a:pPr algn="ctr"/>
                      <a:r>
                        <a:rPr lang="en-US" dirty="0" smtClean="0"/>
                        <a:t>12,100</a:t>
                      </a:r>
                      <a:endParaRPr lang="en-US" dirty="0"/>
                    </a:p>
                  </a:txBody>
                  <a:tcPr/>
                </a:tc>
                <a:tc>
                  <a:txBody>
                    <a:bodyPr/>
                    <a:lstStyle/>
                    <a:p>
                      <a:pPr algn="ctr"/>
                      <a:r>
                        <a:rPr lang="en-US" dirty="0" smtClean="0"/>
                        <a:t>14.5</a:t>
                      </a:r>
                      <a:endParaRPr lang="en-US" dirty="0"/>
                    </a:p>
                  </a:txBody>
                  <a:tcPr/>
                </a:tc>
              </a:tr>
              <a:tr h="370840">
                <a:tc>
                  <a:txBody>
                    <a:bodyPr/>
                    <a:lstStyle/>
                    <a:p>
                      <a:r>
                        <a:rPr lang="en-US" dirty="0" err="1" smtClean="0"/>
                        <a:t>libquantum</a:t>
                      </a:r>
                      <a:endParaRPr lang="en-US" dirty="0"/>
                    </a:p>
                  </a:txBody>
                  <a:tcPr/>
                </a:tc>
                <a:tc>
                  <a:txBody>
                    <a:bodyPr/>
                    <a:lstStyle/>
                    <a:p>
                      <a:pPr algn="ctr"/>
                      <a:r>
                        <a:rPr lang="en-US" dirty="0" smtClean="0"/>
                        <a:t>1,623</a:t>
                      </a:r>
                      <a:endParaRPr lang="en-US" dirty="0"/>
                    </a:p>
                  </a:txBody>
                  <a:tcPr/>
                </a:tc>
                <a:tc>
                  <a:txBody>
                    <a:bodyPr/>
                    <a:lstStyle/>
                    <a:p>
                      <a:pPr algn="ctr"/>
                      <a:r>
                        <a:rPr lang="en-US" dirty="0" smtClean="0">
                          <a:solidFill>
                            <a:srgbClr val="FF0000"/>
                          </a:solidFill>
                        </a:rPr>
                        <a:t>1.61</a:t>
                      </a:r>
                      <a:endParaRPr lang="en-US" dirty="0">
                        <a:solidFill>
                          <a:srgbClr val="FF0000"/>
                        </a:solidFill>
                      </a:endParaRPr>
                    </a:p>
                  </a:txBody>
                  <a:tcPr/>
                </a:tc>
                <a:tc>
                  <a:txBody>
                    <a:bodyPr/>
                    <a:lstStyle/>
                    <a:p>
                      <a:pPr algn="ctr"/>
                      <a:r>
                        <a:rPr lang="en-US" dirty="0" smtClean="0"/>
                        <a:t>1,047</a:t>
                      </a:r>
                      <a:endParaRPr lang="en-US" dirty="0"/>
                    </a:p>
                  </a:txBody>
                  <a:tcPr/>
                </a:tc>
                <a:tc>
                  <a:txBody>
                    <a:bodyPr/>
                    <a:lstStyle/>
                    <a:p>
                      <a:pPr algn="ctr"/>
                      <a:r>
                        <a:rPr lang="en-US" dirty="0" smtClean="0"/>
                        <a:t>20,720</a:t>
                      </a:r>
                      <a:endParaRPr lang="en-US" dirty="0"/>
                    </a:p>
                  </a:txBody>
                  <a:tcPr/>
                </a:tc>
                <a:tc>
                  <a:txBody>
                    <a:bodyPr/>
                    <a:lstStyle/>
                    <a:p>
                      <a:pPr algn="ctr"/>
                      <a:r>
                        <a:rPr lang="en-US" dirty="0" smtClean="0"/>
                        <a:t>19.8</a:t>
                      </a:r>
                      <a:endParaRPr lang="en-US" dirty="0"/>
                    </a:p>
                  </a:txBody>
                  <a:tcPr/>
                </a:tc>
              </a:tr>
              <a:tr h="370840">
                <a:tc>
                  <a:txBody>
                    <a:bodyPr/>
                    <a:lstStyle/>
                    <a:p>
                      <a:r>
                        <a:rPr lang="en-US" dirty="0" smtClean="0"/>
                        <a:t>h264avc</a:t>
                      </a:r>
                      <a:endParaRPr lang="en-US" dirty="0"/>
                    </a:p>
                  </a:txBody>
                  <a:tcPr/>
                </a:tc>
                <a:tc>
                  <a:txBody>
                    <a:bodyPr/>
                    <a:lstStyle/>
                    <a:p>
                      <a:pPr algn="ctr"/>
                      <a:r>
                        <a:rPr lang="en-US" dirty="0" smtClean="0"/>
                        <a:t>3,102</a:t>
                      </a:r>
                      <a:endParaRPr lang="en-US" dirty="0"/>
                    </a:p>
                  </a:txBody>
                  <a:tcPr/>
                </a:tc>
                <a:tc>
                  <a:txBody>
                    <a:bodyPr/>
                    <a:lstStyle/>
                    <a:p>
                      <a:pPr algn="ctr"/>
                      <a:r>
                        <a:rPr lang="en-US" dirty="0" smtClean="0"/>
                        <a:t>0.80</a:t>
                      </a:r>
                      <a:endParaRPr lang="en-US" dirty="0"/>
                    </a:p>
                  </a:txBody>
                  <a:tcPr/>
                </a:tc>
                <a:tc>
                  <a:txBody>
                    <a:bodyPr/>
                    <a:lstStyle/>
                    <a:p>
                      <a:pPr algn="ctr"/>
                      <a:r>
                        <a:rPr lang="en-US" dirty="0" smtClean="0"/>
                        <a:t>993</a:t>
                      </a:r>
                      <a:endParaRPr lang="en-US" dirty="0"/>
                    </a:p>
                  </a:txBody>
                  <a:tcPr/>
                </a:tc>
                <a:tc>
                  <a:txBody>
                    <a:bodyPr/>
                    <a:lstStyle/>
                    <a:p>
                      <a:pPr algn="ctr"/>
                      <a:r>
                        <a:rPr lang="en-US" dirty="0" smtClean="0"/>
                        <a:t>22,130</a:t>
                      </a:r>
                      <a:endParaRPr lang="en-US" dirty="0"/>
                    </a:p>
                  </a:txBody>
                  <a:tcPr/>
                </a:tc>
                <a:tc>
                  <a:txBody>
                    <a:bodyPr/>
                    <a:lstStyle/>
                    <a:p>
                      <a:pPr algn="ctr"/>
                      <a:r>
                        <a:rPr lang="en-US" dirty="0" smtClean="0"/>
                        <a:t>22.3</a:t>
                      </a:r>
                      <a:endParaRPr lang="en-US" dirty="0"/>
                    </a:p>
                  </a:txBody>
                  <a:tcPr/>
                </a:tc>
              </a:tr>
              <a:tr h="370840">
                <a:tc>
                  <a:txBody>
                    <a:bodyPr/>
                    <a:lstStyle/>
                    <a:p>
                      <a:r>
                        <a:rPr lang="en-US" dirty="0" err="1" smtClean="0"/>
                        <a:t>omnetpp</a:t>
                      </a:r>
                      <a:endParaRPr lang="en-US" dirty="0"/>
                    </a:p>
                  </a:txBody>
                  <a:tcPr/>
                </a:tc>
                <a:tc>
                  <a:txBody>
                    <a:bodyPr/>
                    <a:lstStyle/>
                    <a:p>
                      <a:pPr algn="ctr"/>
                      <a:r>
                        <a:rPr lang="en-US" dirty="0" smtClean="0"/>
                        <a:t>587</a:t>
                      </a:r>
                      <a:endParaRPr lang="en-US" dirty="0"/>
                    </a:p>
                  </a:txBody>
                  <a:tcPr/>
                </a:tc>
                <a:tc>
                  <a:txBody>
                    <a:bodyPr/>
                    <a:lstStyle/>
                    <a:p>
                      <a:pPr algn="ctr"/>
                      <a:r>
                        <a:rPr lang="en-US" dirty="0" smtClean="0">
                          <a:solidFill>
                            <a:srgbClr val="FF0000"/>
                          </a:solidFill>
                        </a:rPr>
                        <a:t>2.94</a:t>
                      </a:r>
                      <a:endParaRPr lang="en-US" dirty="0">
                        <a:solidFill>
                          <a:srgbClr val="FF0000"/>
                        </a:solidFill>
                      </a:endParaRPr>
                    </a:p>
                  </a:txBody>
                  <a:tcPr/>
                </a:tc>
                <a:tc>
                  <a:txBody>
                    <a:bodyPr/>
                    <a:lstStyle/>
                    <a:p>
                      <a:pPr algn="ctr"/>
                      <a:r>
                        <a:rPr lang="en-US" dirty="0" smtClean="0"/>
                        <a:t>690</a:t>
                      </a:r>
                      <a:endParaRPr lang="en-US" dirty="0"/>
                    </a:p>
                  </a:txBody>
                  <a:tcPr/>
                </a:tc>
                <a:tc>
                  <a:txBody>
                    <a:bodyPr/>
                    <a:lstStyle/>
                    <a:p>
                      <a:pPr algn="ctr"/>
                      <a:r>
                        <a:rPr lang="en-US" dirty="0" smtClean="0"/>
                        <a:t>6,250</a:t>
                      </a:r>
                      <a:endParaRPr lang="en-US" dirty="0"/>
                    </a:p>
                  </a:txBody>
                  <a:tcPr/>
                </a:tc>
                <a:tc>
                  <a:txBody>
                    <a:bodyPr/>
                    <a:lstStyle/>
                    <a:p>
                      <a:pPr algn="ctr"/>
                      <a:r>
                        <a:rPr lang="en-US" dirty="0" smtClean="0"/>
                        <a:t>9.1</a:t>
                      </a:r>
                      <a:endParaRPr lang="en-US" dirty="0"/>
                    </a:p>
                  </a:txBody>
                  <a:tcPr/>
                </a:tc>
              </a:tr>
              <a:tr h="370840">
                <a:tc>
                  <a:txBody>
                    <a:bodyPr/>
                    <a:lstStyle/>
                    <a:p>
                      <a:r>
                        <a:rPr lang="en-US" dirty="0" err="1" smtClean="0"/>
                        <a:t>astar</a:t>
                      </a:r>
                      <a:endParaRPr lang="en-US" dirty="0"/>
                    </a:p>
                  </a:txBody>
                  <a:tcPr/>
                </a:tc>
                <a:tc>
                  <a:txBody>
                    <a:bodyPr/>
                    <a:lstStyle/>
                    <a:p>
                      <a:pPr algn="ctr"/>
                      <a:r>
                        <a:rPr lang="en-US" dirty="0" smtClean="0"/>
                        <a:t>1,082</a:t>
                      </a:r>
                      <a:endParaRPr lang="en-US" dirty="0"/>
                    </a:p>
                  </a:txBody>
                  <a:tcPr/>
                </a:tc>
                <a:tc>
                  <a:txBody>
                    <a:bodyPr/>
                    <a:lstStyle/>
                    <a:p>
                      <a:pPr algn="ctr"/>
                      <a:r>
                        <a:rPr lang="en-US" dirty="0" smtClean="0">
                          <a:solidFill>
                            <a:schemeClr val="accent1"/>
                          </a:solidFill>
                        </a:rPr>
                        <a:t>1.79</a:t>
                      </a:r>
                      <a:endParaRPr lang="en-US" dirty="0">
                        <a:solidFill>
                          <a:schemeClr val="accent1"/>
                        </a:solidFill>
                      </a:endParaRPr>
                    </a:p>
                  </a:txBody>
                  <a:tcPr/>
                </a:tc>
                <a:tc>
                  <a:txBody>
                    <a:bodyPr/>
                    <a:lstStyle/>
                    <a:p>
                      <a:pPr algn="ctr"/>
                      <a:r>
                        <a:rPr lang="en-US" dirty="0" smtClean="0"/>
                        <a:t>773</a:t>
                      </a:r>
                      <a:endParaRPr lang="en-US" dirty="0"/>
                    </a:p>
                  </a:txBody>
                  <a:tcPr/>
                </a:tc>
                <a:tc>
                  <a:txBody>
                    <a:bodyPr/>
                    <a:lstStyle/>
                    <a:p>
                      <a:pPr algn="ctr"/>
                      <a:r>
                        <a:rPr lang="en-US" dirty="0" smtClean="0"/>
                        <a:t>7,020</a:t>
                      </a:r>
                      <a:endParaRPr lang="en-US" dirty="0"/>
                    </a:p>
                  </a:txBody>
                  <a:tcPr/>
                </a:tc>
                <a:tc>
                  <a:txBody>
                    <a:bodyPr/>
                    <a:lstStyle/>
                    <a:p>
                      <a:pPr algn="ctr"/>
                      <a:r>
                        <a:rPr lang="en-US" dirty="0" smtClean="0"/>
                        <a:t>9.1</a:t>
                      </a:r>
                      <a:endParaRPr lang="en-US" dirty="0"/>
                    </a:p>
                  </a:txBody>
                  <a:tcPr/>
                </a:tc>
              </a:tr>
              <a:tr h="370840">
                <a:tc>
                  <a:txBody>
                    <a:bodyPr/>
                    <a:lstStyle/>
                    <a:p>
                      <a:r>
                        <a:rPr lang="en-US" dirty="0" err="1" smtClean="0"/>
                        <a:t>xalancbmk</a:t>
                      </a:r>
                      <a:endParaRPr lang="en-US" dirty="0" smtClean="0"/>
                    </a:p>
                  </a:txBody>
                  <a:tcPr/>
                </a:tc>
                <a:tc>
                  <a:txBody>
                    <a:bodyPr/>
                    <a:lstStyle/>
                    <a:p>
                      <a:pPr algn="ctr"/>
                      <a:r>
                        <a:rPr lang="en-US" dirty="0" smtClean="0"/>
                        <a:t>1,058</a:t>
                      </a:r>
                      <a:endParaRPr lang="en-US" dirty="0"/>
                    </a:p>
                  </a:txBody>
                  <a:tcPr/>
                </a:tc>
                <a:tc>
                  <a:txBody>
                    <a:bodyPr/>
                    <a:lstStyle/>
                    <a:p>
                      <a:pPr algn="ctr"/>
                      <a:r>
                        <a:rPr lang="en-US" dirty="0" smtClean="0">
                          <a:solidFill>
                            <a:srgbClr val="FF0000"/>
                          </a:solidFill>
                        </a:rPr>
                        <a:t>2.70</a:t>
                      </a:r>
                      <a:endParaRPr lang="en-US" dirty="0">
                        <a:solidFill>
                          <a:srgbClr val="FF0000"/>
                        </a:solidFill>
                      </a:endParaRPr>
                    </a:p>
                  </a:txBody>
                  <a:tcPr/>
                </a:tc>
                <a:tc>
                  <a:txBody>
                    <a:bodyPr/>
                    <a:lstStyle/>
                    <a:p>
                      <a:pPr algn="ctr"/>
                      <a:r>
                        <a:rPr lang="en-US" dirty="0" smtClean="0"/>
                        <a:t>1,143</a:t>
                      </a:r>
                      <a:endParaRPr lang="en-US" dirty="0"/>
                    </a:p>
                  </a:txBody>
                  <a:tcPr/>
                </a:tc>
                <a:tc>
                  <a:txBody>
                    <a:bodyPr/>
                    <a:lstStyle/>
                    <a:p>
                      <a:pPr algn="ctr"/>
                      <a:r>
                        <a:rPr lang="en-US" dirty="0" smtClean="0"/>
                        <a:t>6,900</a:t>
                      </a:r>
                      <a:endParaRPr lang="en-US" dirty="0"/>
                    </a:p>
                  </a:txBody>
                  <a:tcPr/>
                </a:tc>
                <a:tc>
                  <a:txBody>
                    <a:bodyPr/>
                    <a:lstStyle/>
                    <a:p>
                      <a:pPr algn="ctr"/>
                      <a:r>
                        <a:rPr lang="en-US" dirty="0" smtClean="0"/>
                        <a:t>6.0</a:t>
                      </a:r>
                      <a:endParaRPr lang="en-US" dirty="0"/>
                    </a:p>
                  </a:txBody>
                  <a:tcPr/>
                </a:tc>
              </a:tr>
              <a:tr h="370840">
                <a:tc gridSpan="2">
                  <a:txBody>
                    <a:bodyPr/>
                    <a:lstStyle/>
                    <a:p>
                      <a:pPr algn="ctr"/>
                      <a:r>
                        <a:rPr lang="en-US" b="1" dirty="0" smtClean="0"/>
                        <a:t>Geometric Mean</a:t>
                      </a:r>
                      <a:endParaRPr lang="en-US" b="1" dirty="0"/>
                    </a:p>
                  </a:txBody>
                  <a:tcPr/>
                </a:tc>
                <a:tc hMerge="1">
                  <a:txBody>
                    <a:bodyPr/>
                    <a:lstStyle/>
                    <a:p>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r>
                        <a:rPr lang="en-US" b="1" dirty="0" smtClean="0">
                          <a:solidFill>
                            <a:schemeClr val="accent2"/>
                          </a:solidFill>
                        </a:rPr>
                        <a:t>11.7</a:t>
                      </a:r>
                      <a:endParaRPr lang="en-US" b="1" dirty="0">
                        <a:solidFill>
                          <a:schemeClr val="accent2"/>
                        </a:solidFill>
                      </a:endParaRPr>
                    </a:p>
                  </a:txBody>
                  <a:tcPr/>
                </a:tc>
              </a:tr>
            </a:tbl>
          </a:graphicData>
        </a:graphic>
      </p:graphicFrame>
      <p:sp>
        <p:nvSpPr>
          <p:cNvPr id="5" name="Slide Number Placeholder 4"/>
          <p:cNvSpPr>
            <a:spLocks noGrp="1"/>
          </p:cNvSpPr>
          <p:nvPr>
            <p:ph type="sldNum" sz="quarter" idx="10"/>
          </p:nvPr>
        </p:nvSpPr>
        <p:spPr/>
        <p:txBody>
          <a:bodyPr/>
          <a:lstStyle/>
          <a:p>
            <a:fld id="{5DE0CC70-9BD5-7543-A524-72E5137DC4FD}" type="slidenum">
              <a:rPr lang="en-US" smtClean="0"/>
              <a:t>80</a:t>
            </a:fld>
            <a:endParaRPr lang="en-US"/>
          </a:p>
        </p:txBody>
      </p:sp>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r>
              <a:rPr lang="en-US" smtClean="0"/>
              <a:t>Comparing and Summarizing Performance</a:t>
            </a:r>
          </a:p>
        </p:txBody>
      </p:sp>
      <p:sp>
        <p:nvSpPr>
          <p:cNvPr id="919555" name="Rectangle 3"/>
          <p:cNvSpPr>
            <a:spLocks noGrp="1" noChangeArrowheads="1"/>
          </p:cNvSpPr>
          <p:nvPr>
            <p:ph type="body" idx="1"/>
          </p:nvPr>
        </p:nvSpPr>
        <p:spPr>
          <a:xfrm>
            <a:off x="457200" y="4267200"/>
            <a:ext cx="8305800" cy="2022475"/>
          </a:xfrm>
        </p:spPr>
        <p:txBody>
          <a:bodyPr/>
          <a:lstStyle/>
          <a:p>
            <a:r>
              <a:rPr lang="en-US" smtClean="0"/>
              <a:t>Guiding principle in reporting performance measurements is </a:t>
            </a:r>
            <a:r>
              <a:rPr lang="en-US" smtClean="0">
                <a:solidFill>
                  <a:schemeClr val="accent1"/>
                </a:solidFill>
              </a:rPr>
              <a:t>reproducibility</a:t>
            </a:r>
            <a:r>
              <a:rPr lang="en-US" smtClean="0"/>
              <a:t> – list everything another experimenter would need to duplicate the experiment (version of the operating system, compiler settings, input set used, specific computer configuration (clock rate, cache sizes and speed, memory size and speed, etc.))</a:t>
            </a:r>
          </a:p>
        </p:txBody>
      </p:sp>
      <p:sp>
        <p:nvSpPr>
          <p:cNvPr id="51204" name="Rectangle 4"/>
          <p:cNvSpPr>
            <a:spLocks noChangeArrowheads="1"/>
          </p:cNvSpPr>
          <p:nvPr/>
        </p:nvSpPr>
        <p:spPr bwMode="auto">
          <a:xfrm>
            <a:off x="381000" y="838200"/>
            <a:ext cx="8153400" cy="2008188"/>
          </a:xfrm>
          <a:prstGeom prst="rect">
            <a:avLst/>
          </a:prstGeom>
          <a:noFill/>
          <a:ln w="12700">
            <a:noFill/>
            <a:miter lim="800000"/>
            <a:headEnd/>
            <a:tailEnd/>
          </a:ln>
        </p:spPr>
        <p:txBody>
          <a:bodyPr lIns="63500" tIns="25400" rIns="63500" bIns="25400">
            <a:spAutoFit/>
          </a:bodyPr>
          <a:lstStyle/>
          <a:p>
            <a:pPr marL="287338" indent="-287338">
              <a:lnSpc>
                <a:spcPct val="90000"/>
              </a:lnSpc>
              <a:spcBef>
                <a:spcPct val="65000"/>
              </a:spcBef>
              <a:buClr>
                <a:schemeClr val="accent1"/>
              </a:buClr>
              <a:buSzPct val="75000"/>
              <a:buFont typeface="Wingdings" pitchFamily="2" charset="2"/>
              <a:buChar char="q"/>
            </a:pPr>
            <a:r>
              <a:rPr lang="en-US" sz="2400" dirty="0">
                <a:solidFill>
                  <a:schemeClr val="tx1"/>
                </a:solidFill>
              </a:rPr>
              <a:t>How do we summarize the performance for benchmark set with a </a:t>
            </a:r>
            <a:r>
              <a:rPr lang="en-US" sz="2400" dirty="0"/>
              <a:t>single</a:t>
            </a:r>
            <a:r>
              <a:rPr lang="en-US" sz="2400" dirty="0">
                <a:solidFill>
                  <a:schemeClr val="tx1"/>
                </a:solidFill>
              </a:rPr>
              <a:t> number?</a:t>
            </a:r>
          </a:p>
          <a:p>
            <a:pPr marL="741363" lvl="1" indent="-246063">
              <a:lnSpc>
                <a:spcPct val="85000"/>
              </a:lnSpc>
              <a:spcBef>
                <a:spcPct val="40000"/>
              </a:spcBef>
              <a:buClr>
                <a:schemeClr val="accent1"/>
              </a:buClr>
              <a:buSzPct val="75000"/>
              <a:buFont typeface="Monotype Sorts" pitchFamily="2" charset="2"/>
              <a:buChar char="l"/>
            </a:pPr>
            <a:r>
              <a:rPr lang="en-US" sz="2000" dirty="0">
                <a:solidFill>
                  <a:schemeClr val="tx1"/>
                </a:solidFill>
              </a:rPr>
              <a:t>First the execution times are normalized giving the “SPEC ratio” (bigger is faster, i.e., SPEC ratio is the inverse of execution time)</a:t>
            </a:r>
          </a:p>
          <a:p>
            <a:pPr marL="741363" lvl="1" indent="-246063">
              <a:lnSpc>
                <a:spcPct val="85000"/>
              </a:lnSpc>
              <a:spcBef>
                <a:spcPct val="40000"/>
              </a:spcBef>
              <a:buClr>
                <a:schemeClr val="accent1"/>
              </a:buClr>
              <a:buSzPct val="75000"/>
              <a:buFont typeface="Monotype Sorts" pitchFamily="2" charset="2"/>
              <a:buChar char="l"/>
            </a:pPr>
            <a:r>
              <a:rPr lang="en-US" sz="2000" dirty="0">
                <a:solidFill>
                  <a:schemeClr val="tx1"/>
                </a:solidFill>
              </a:rPr>
              <a:t>The SPEC ratios are then “averaged” using the </a:t>
            </a:r>
            <a:r>
              <a:rPr lang="en-US" sz="2000" dirty="0"/>
              <a:t>geometric mean</a:t>
            </a:r>
            <a:r>
              <a:rPr lang="en-US" sz="2000" dirty="0">
                <a:solidFill>
                  <a:schemeClr val="tx1"/>
                </a:solidFill>
              </a:rPr>
              <a:t> (GM)</a:t>
            </a:r>
          </a:p>
        </p:txBody>
      </p:sp>
      <p:grpSp>
        <p:nvGrpSpPr>
          <p:cNvPr id="51205" name="Group 10"/>
          <p:cNvGrpSpPr>
            <a:grpSpLocks/>
          </p:cNvGrpSpPr>
          <p:nvPr/>
        </p:nvGrpSpPr>
        <p:grpSpPr bwMode="auto">
          <a:xfrm>
            <a:off x="1752600" y="2901950"/>
            <a:ext cx="6324600" cy="984250"/>
            <a:chOff x="960" y="1392"/>
            <a:chExt cx="3984" cy="620"/>
          </a:xfrm>
        </p:grpSpPr>
        <p:sp>
          <p:nvSpPr>
            <p:cNvPr id="51210" name="Rectangle 7"/>
            <p:cNvSpPr>
              <a:spLocks noChangeArrowheads="1"/>
            </p:cNvSpPr>
            <p:nvPr/>
          </p:nvSpPr>
          <p:spPr bwMode="auto">
            <a:xfrm>
              <a:off x="960" y="1540"/>
              <a:ext cx="3984" cy="311"/>
            </a:xfrm>
            <a:prstGeom prst="rect">
              <a:avLst/>
            </a:prstGeom>
            <a:noFill/>
            <a:ln w="12700">
              <a:noFill/>
              <a:miter lim="800000"/>
              <a:headEnd/>
              <a:tailEnd/>
            </a:ln>
          </p:spPr>
          <p:txBody>
            <a:bodyPr lIns="63500" tIns="25400" rIns="63500" bIns="25400">
              <a:spAutoFit/>
            </a:bodyPr>
            <a:lstStyle/>
            <a:p>
              <a:pPr marL="287338" indent="-287338">
                <a:lnSpc>
                  <a:spcPct val="90000"/>
                </a:lnSpc>
                <a:spcBef>
                  <a:spcPct val="65000"/>
                </a:spcBef>
                <a:buClr>
                  <a:schemeClr val="accent1"/>
                </a:buClr>
                <a:buSzPct val="75000"/>
                <a:buFont typeface="Wingdings" pitchFamily="2" charset="2"/>
                <a:buNone/>
              </a:pPr>
              <a:r>
                <a:rPr lang="en-US" sz="2400">
                  <a:solidFill>
                    <a:schemeClr val="tx1"/>
                  </a:solidFill>
                </a:rPr>
                <a:t>    GM   =     n     </a:t>
              </a:r>
              <a:r>
                <a:rPr lang="en-US" sz="3200">
                  <a:solidFill>
                    <a:schemeClr val="tx1"/>
                  </a:solidFill>
                  <a:sym typeface="Symbol" pitchFamily="18" charset="2"/>
                </a:rPr>
                <a:t></a:t>
              </a:r>
              <a:r>
                <a:rPr lang="en-US" sz="2400">
                  <a:solidFill>
                    <a:schemeClr val="tx1"/>
                  </a:solidFill>
                  <a:sym typeface="Symbol" pitchFamily="18" charset="2"/>
                </a:rPr>
                <a:t>   SPEC ratio</a:t>
              </a:r>
              <a:r>
                <a:rPr lang="en-US" sz="2400" baseline="-25000">
                  <a:solidFill>
                    <a:schemeClr val="tx1"/>
                  </a:solidFill>
                  <a:sym typeface="Symbol" pitchFamily="18" charset="2"/>
                </a:rPr>
                <a:t>i</a:t>
              </a:r>
            </a:p>
          </p:txBody>
        </p:sp>
        <p:sp>
          <p:nvSpPr>
            <p:cNvPr id="51211" name="Rectangle 8"/>
            <p:cNvSpPr>
              <a:spLocks noChangeArrowheads="1"/>
            </p:cNvSpPr>
            <p:nvPr/>
          </p:nvSpPr>
          <p:spPr bwMode="auto">
            <a:xfrm>
              <a:off x="2352" y="1824"/>
              <a:ext cx="768" cy="188"/>
            </a:xfrm>
            <a:prstGeom prst="rect">
              <a:avLst/>
            </a:prstGeom>
            <a:noFill/>
            <a:ln w="12700">
              <a:noFill/>
              <a:miter lim="800000"/>
              <a:headEnd/>
              <a:tailEnd/>
            </a:ln>
          </p:spPr>
          <p:txBody>
            <a:bodyPr lIns="63500" tIns="25400" rIns="63500" bIns="25400">
              <a:spAutoFit/>
            </a:bodyPr>
            <a:lstStyle/>
            <a:p>
              <a:pPr marL="287338" indent="-287338">
                <a:lnSpc>
                  <a:spcPct val="90000"/>
                </a:lnSpc>
                <a:spcBef>
                  <a:spcPct val="65000"/>
                </a:spcBef>
                <a:buClr>
                  <a:schemeClr val="accent1"/>
                </a:buClr>
                <a:buSzPct val="75000"/>
                <a:buFont typeface="Wingdings" pitchFamily="2" charset="2"/>
                <a:buNone/>
              </a:pPr>
              <a:r>
                <a:rPr lang="en-US">
                  <a:solidFill>
                    <a:schemeClr val="tx1"/>
                  </a:solidFill>
                </a:rPr>
                <a:t> i = 1</a:t>
              </a:r>
              <a:endParaRPr lang="en-US" baseline="-25000">
                <a:solidFill>
                  <a:schemeClr val="tx1"/>
                </a:solidFill>
                <a:sym typeface="Symbol" pitchFamily="18" charset="2"/>
              </a:endParaRPr>
            </a:p>
          </p:txBody>
        </p:sp>
        <p:sp>
          <p:nvSpPr>
            <p:cNvPr id="51212" name="Rectangle 9"/>
            <p:cNvSpPr>
              <a:spLocks noChangeArrowheads="1"/>
            </p:cNvSpPr>
            <p:nvPr/>
          </p:nvSpPr>
          <p:spPr bwMode="auto">
            <a:xfrm>
              <a:off x="2400" y="1392"/>
              <a:ext cx="768" cy="188"/>
            </a:xfrm>
            <a:prstGeom prst="rect">
              <a:avLst/>
            </a:prstGeom>
            <a:noFill/>
            <a:ln w="12700">
              <a:noFill/>
              <a:miter lim="800000"/>
              <a:headEnd/>
              <a:tailEnd/>
            </a:ln>
          </p:spPr>
          <p:txBody>
            <a:bodyPr lIns="63500" tIns="25400" rIns="63500" bIns="25400">
              <a:spAutoFit/>
            </a:bodyPr>
            <a:lstStyle/>
            <a:p>
              <a:pPr marL="287338" indent="-287338">
                <a:lnSpc>
                  <a:spcPct val="90000"/>
                </a:lnSpc>
                <a:spcBef>
                  <a:spcPct val="65000"/>
                </a:spcBef>
                <a:buClr>
                  <a:schemeClr val="accent1"/>
                </a:buClr>
                <a:buSzPct val="75000"/>
                <a:buFont typeface="Wingdings" pitchFamily="2" charset="2"/>
                <a:buNone/>
              </a:pPr>
              <a:r>
                <a:rPr lang="en-US">
                  <a:solidFill>
                    <a:schemeClr val="tx1"/>
                  </a:solidFill>
                </a:rPr>
                <a:t> n</a:t>
              </a:r>
              <a:endParaRPr lang="en-US" baseline="-25000">
                <a:solidFill>
                  <a:schemeClr val="tx1"/>
                </a:solidFill>
                <a:sym typeface="Symbol" pitchFamily="18" charset="2"/>
              </a:endParaRPr>
            </a:p>
          </p:txBody>
        </p:sp>
      </p:grpSp>
      <p:cxnSp>
        <p:nvCxnSpPr>
          <p:cNvPr id="51206" name="Straight Connector 10"/>
          <p:cNvCxnSpPr>
            <a:cxnSpLocks noChangeShapeType="1"/>
          </p:cNvCxnSpPr>
          <p:nvPr/>
        </p:nvCxnSpPr>
        <p:spPr bwMode="auto">
          <a:xfrm>
            <a:off x="3810000" y="2901950"/>
            <a:ext cx="2590800" cy="1588"/>
          </a:xfrm>
          <a:prstGeom prst="line">
            <a:avLst/>
          </a:prstGeom>
          <a:noFill/>
          <a:ln w="12700" algn="ctr">
            <a:solidFill>
              <a:schemeClr val="tx1"/>
            </a:solidFill>
            <a:round/>
            <a:headEnd/>
            <a:tailEnd/>
          </a:ln>
        </p:spPr>
      </p:cxnSp>
      <p:cxnSp>
        <p:nvCxnSpPr>
          <p:cNvPr id="51207" name="Straight Connector 13"/>
          <p:cNvCxnSpPr>
            <a:cxnSpLocks noChangeShapeType="1"/>
          </p:cNvCxnSpPr>
          <p:nvPr/>
        </p:nvCxnSpPr>
        <p:spPr bwMode="auto">
          <a:xfrm rot="5400000">
            <a:off x="3276600" y="3282950"/>
            <a:ext cx="914400" cy="152400"/>
          </a:xfrm>
          <a:prstGeom prst="line">
            <a:avLst/>
          </a:prstGeom>
          <a:noFill/>
          <a:ln w="12700" algn="ctr">
            <a:solidFill>
              <a:schemeClr val="tx1"/>
            </a:solidFill>
            <a:round/>
            <a:headEnd/>
            <a:tailEnd/>
          </a:ln>
        </p:spPr>
      </p:cxnSp>
      <p:cxnSp>
        <p:nvCxnSpPr>
          <p:cNvPr id="51208" name="Straight Connector 15"/>
          <p:cNvCxnSpPr>
            <a:cxnSpLocks noChangeShapeType="1"/>
          </p:cNvCxnSpPr>
          <p:nvPr/>
        </p:nvCxnSpPr>
        <p:spPr bwMode="auto">
          <a:xfrm rot="16200000" flipV="1">
            <a:off x="3429000" y="3587750"/>
            <a:ext cx="228600" cy="228600"/>
          </a:xfrm>
          <a:prstGeom prst="line">
            <a:avLst/>
          </a:prstGeom>
          <a:noFill/>
          <a:ln w="12700" algn="ctr">
            <a:solidFill>
              <a:schemeClr val="tx1"/>
            </a:solidFill>
            <a:round/>
            <a:headEnd/>
            <a:tailEnd/>
          </a:ln>
        </p:spPr>
      </p:cxnSp>
      <p:cxnSp>
        <p:nvCxnSpPr>
          <p:cNvPr id="51209" name="Straight Connector 17"/>
          <p:cNvCxnSpPr>
            <a:cxnSpLocks noChangeShapeType="1"/>
          </p:cNvCxnSpPr>
          <p:nvPr/>
        </p:nvCxnSpPr>
        <p:spPr bwMode="auto">
          <a:xfrm rot="5400000">
            <a:off x="3276600" y="3587750"/>
            <a:ext cx="153988" cy="153988"/>
          </a:xfrm>
          <a:prstGeom prst="line">
            <a:avLst/>
          </a:prstGeom>
          <a:noFill/>
          <a:ln w="12700" algn="ctr">
            <a:solidFill>
              <a:schemeClr val="tx1"/>
            </a:solidFill>
            <a:round/>
            <a:headEnd/>
            <a:tailEnd/>
          </a:ln>
        </p:spPr>
      </p:cxnSp>
      <p:sp>
        <p:nvSpPr>
          <p:cNvPr id="2" name="Slide Number Placeholder 1"/>
          <p:cNvSpPr>
            <a:spLocks noGrp="1"/>
          </p:cNvSpPr>
          <p:nvPr>
            <p:ph type="sldNum" sz="quarter" idx="10"/>
          </p:nvPr>
        </p:nvSpPr>
        <p:spPr/>
        <p:txBody>
          <a:bodyPr/>
          <a:lstStyle/>
          <a:p>
            <a:fld id="{5DE0CC70-9BD5-7543-A524-72E5137DC4FD}" type="slidenum">
              <a:rPr lang="en-US" smtClean="0"/>
              <a:t>81</a:t>
            </a:fld>
            <a:endParaRPr 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1955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9555" grpId="0" build="p"/>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Pittfall</a:t>
            </a:r>
            <a:r>
              <a:rPr lang="en-US" dirty="0" smtClean="0"/>
              <a:t>:  Amdahl’s Law</a:t>
            </a:r>
            <a:endParaRPr lang="en-US" dirty="0"/>
          </a:p>
        </p:txBody>
      </p:sp>
      <p:sp>
        <p:nvSpPr>
          <p:cNvPr id="3" name="Content Placeholder 2"/>
          <p:cNvSpPr>
            <a:spLocks noGrp="1"/>
          </p:cNvSpPr>
          <p:nvPr>
            <p:ph idx="1"/>
          </p:nvPr>
        </p:nvSpPr>
        <p:spPr>
          <a:xfrm>
            <a:off x="533400" y="914400"/>
            <a:ext cx="8153400" cy="5345053"/>
          </a:xfrm>
        </p:spPr>
        <p:txBody>
          <a:bodyPr/>
          <a:lstStyle/>
          <a:p>
            <a:r>
              <a:rPr lang="en-US" dirty="0" smtClean="0"/>
              <a:t>Used to determine the maximum expected improvement to overall system performance when only part of the system is improved</a:t>
            </a:r>
          </a:p>
          <a:p>
            <a:pPr lvl="1"/>
            <a:endParaRPr lang="en-US" dirty="0" smtClean="0"/>
          </a:p>
          <a:p>
            <a:pPr lvl="1"/>
            <a:endParaRPr lang="en-US" dirty="0" smtClean="0"/>
          </a:p>
          <a:p>
            <a:pPr lvl="1"/>
            <a:endParaRPr lang="en-US" dirty="0" smtClean="0"/>
          </a:p>
          <a:p>
            <a:r>
              <a:rPr lang="en-US" dirty="0" smtClean="0"/>
              <a:t>How much faster must the multiplier be to get a 2x performance improvement overall if multiplies account for 20 seconds of the of the 100 second run time?</a:t>
            </a:r>
          </a:p>
          <a:p>
            <a:endParaRPr lang="en-US" dirty="0" smtClean="0"/>
          </a:p>
          <a:p>
            <a:endParaRPr lang="en-US" dirty="0" smtClean="0"/>
          </a:p>
          <a:p>
            <a:r>
              <a:rPr lang="en-US" dirty="0" smtClean="0"/>
              <a:t>Corollary:  Make the common case fast</a:t>
            </a:r>
            <a:endParaRPr lang="en-US" dirty="0"/>
          </a:p>
        </p:txBody>
      </p:sp>
      <p:graphicFrame>
        <p:nvGraphicFramePr>
          <p:cNvPr id="115715" name="Object 3"/>
          <p:cNvGraphicFramePr>
            <a:graphicFrameLocks noChangeAspect="1"/>
          </p:cNvGraphicFramePr>
          <p:nvPr/>
        </p:nvGraphicFramePr>
        <p:xfrm>
          <a:off x="1905000" y="2133600"/>
          <a:ext cx="5287962" cy="839788"/>
        </p:xfrm>
        <a:graphic>
          <a:graphicData uri="http://schemas.openxmlformats.org/presentationml/2006/ole">
            <mc:AlternateContent xmlns:mc="http://schemas.openxmlformats.org/markup-compatibility/2006">
              <mc:Choice xmlns:v="urn:schemas-microsoft-com:vml" Requires="v">
                <p:oleObj spid="_x0000_s116108" name="Equation" r:id="rId4" imgW="2641600" imgH="419100" progId="Equation.3">
                  <p:embed/>
                </p:oleObj>
              </mc:Choice>
              <mc:Fallback>
                <p:oleObj name="Equation" r:id="rId4" imgW="2641600" imgH="419100" progId="Equation.3">
                  <p:embed/>
                  <p:pic>
                    <p:nvPicPr>
                      <p:cNvPr id="0"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05000" y="2133600"/>
                        <a:ext cx="5287962" cy="839788"/>
                      </a:xfrm>
                      <a:prstGeom prst="rect">
                        <a:avLst/>
                      </a:prstGeom>
                      <a:solidFill>
                        <a:schemeClr val="folHlink"/>
                      </a:solidFill>
                    </p:spPr>
                  </p:pic>
                </p:oleObj>
              </mc:Fallback>
            </mc:AlternateContent>
          </a:graphicData>
        </a:graphic>
      </p:graphicFrame>
      <p:sp>
        <p:nvSpPr>
          <p:cNvPr id="4" name="Slide Number Placeholder 3"/>
          <p:cNvSpPr>
            <a:spLocks noGrp="1"/>
          </p:cNvSpPr>
          <p:nvPr>
            <p:ph type="sldNum" sz="quarter" idx="10"/>
          </p:nvPr>
        </p:nvSpPr>
        <p:spPr/>
        <p:txBody>
          <a:bodyPr/>
          <a:lstStyle/>
          <a:p>
            <a:fld id="{5DE0CC70-9BD5-7543-A524-72E5137DC4FD}" type="slidenum">
              <a:rPr lang="en-US" smtClean="0"/>
              <a:t>82</a:t>
            </a:fld>
            <a:endParaRPr lang="en-US"/>
          </a:p>
        </p:txBody>
      </p:sp>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22" name="Rectangle 2"/>
          <p:cNvSpPr>
            <a:spLocks noGrp="1" noChangeArrowheads="1"/>
          </p:cNvSpPr>
          <p:nvPr>
            <p:ph type="title"/>
          </p:nvPr>
        </p:nvSpPr>
        <p:spPr>
          <a:xfrm>
            <a:off x="609600" y="304800"/>
            <a:ext cx="2505075" cy="422275"/>
          </a:xfrm>
          <a:noFill/>
          <a:ln/>
        </p:spPr>
        <p:txBody>
          <a:bodyPr wrap="none"/>
          <a:lstStyle/>
          <a:p>
            <a:r>
              <a:rPr lang="en-US"/>
              <a:t>Amdahl's Law</a:t>
            </a:r>
          </a:p>
        </p:txBody>
      </p:sp>
      <p:sp>
        <p:nvSpPr>
          <p:cNvPr id="901123" name="Rectangle 3"/>
          <p:cNvSpPr>
            <a:spLocks noGrp="1" noChangeArrowheads="1"/>
          </p:cNvSpPr>
          <p:nvPr>
            <p:ph type="body" idx="1"/>
          </p:nvPr>
        </p:nvSpPr>
        <p:spPr>
          <a:xfrm>
            <a:off x="990600" y="914400"/>
            <a:ext cx="7543800" cy="5008563"/>
          </a:xfrm>
          <a:noFill/>
          <a:ln/>
        </p:spPr>
        <p:txBody>
          <a:bodyPr/>
          <a:lstStyle/>
          <a:p>
            <a:pPr marL="203200" indent="-203200">
              <a:lnSpc>
                <a:spcPct val="65000"/>
              </a:lnSpc>
              <a:buFont typeface="Wingdings" pitchFamily="2" charset="2"/>
              <a:buNone/>
            </a:pPr>
            <a:r>
              <a:rPr lang="en-US" sz="2000"/>
              <a:t>Speedup  due to enhancement E:</a:t>
            </a:r>
          </a:p>
          <a:p>
            <a:pPr marL="203200" indent="-203200">
              <a:lnSpc>
                <a:spcPct val="65000"/>
              </a:lnSpc>
              <a:buFont typeface="Wingdings" pitchFamily="2" charset="2"/>
              <a:buNone/>
            </a:pPr>
            <a:r>
              <a:rPr lang="en-US" sz="2000"/>
              <a:t>                             ExTime w/o E            Performance w/  E</a:t>
            </a:r>
          </a:p>
          <a:p>
            <a:pPr marL="203200" indent="-203200">
              <a:lnSpc>
                <a:spcPct val="5000"/>
              </a:lnSpc>
              <a:buFont typeface="Wingdings" pitchFamily="2" charset="2"/>
              <a:buNone/>
            </a:pPr>
            <a:r>
              <a:rPr lang="en-US" sz="2000"/>
              <a:t>Speedup w/ E =   -------------------    =      -------------------------</a:t>
            </a:r>
          </a:p>
          <a:p>
            <a:pPr marL="203200" indent="-203200">
              <a:lnSpc>
                <a:spcPct val="25000"/>
              </a:lnSpc>
              <a:buFont typeface="Wingdings" pitchFamily="2" charset="2"/>
              <a:buNone/>
            </a:pPr>
            <a:r>
              <a:rPr lang="en-US" sz="2000"/>
              <a:t>                              ExTime w/  E             Performance w/o E</a:t>
            </a:r>
          </a:p>
          <a:p>
            <a:pPr marL="203200" indent="-203200">
              <a:lnSpc>
                <a:spcPct val="65000"/>
              </a:lnSpc>
              <a:buFont typeface="Wingdings" pitchFamily="2" charset="2"/>
              <a:buNone/>
            </a:pPr>
            <a:endParaRPr lang="en-US" sz="2000"/>
          </a:p>
          <a:p>
            <a:pPr marL="203200" indent="-203200">
              <a:lnSpc>
                <a:spcPct val="65000"/>
              </a:lnSpc>
              <a:buFont typeface="Wingdings" pitchFamily="2" charset="2"/>
              <a:buNone/>
            </a:pPr>
            <a:endParaRPr lang="en-US" sz="2000"/>
          </a:p>
          <a:p>
            <a:pPr marL="203200" indent="-203200">
              <a:lnSpc>
                <a:spcPct val="65000"/>
              </a:lnSpc>
              <a:buFont typeface="Wingdings" pitchFamily="2" charset="2"/>
              <a:buNone/>
            </a:pPr>
            <a:endParaRPr lang="en-US" sz="2000"/>
          </a:p>
          <a:p>
            <a:pPr marL="203200" indent="-203200">
              <a:lnSpc>
                <a:spcPct val="85000"/>
              </a:lnSpc>
              <a:buFont typeface="Wingdings" pitchFamily="2" charset="2"/>
              <a:buNone/>
            </a:pPr>
            <a:endParaRPr lang="en-US" sz="2000"/>
          </a:p>
          <a:p>
            <a:pPr marL="203200" indent="-203200">
              <a:lnSpc>
                <a:spcPct val="85000"/>
              </a:lnSpc>
              <a:buFont typeface="Wingdings" pitchFamily="2" charset="2"/>
              <a:buNone/>
            </a:pPr>
            <a:r>
              <a:rPr lang="en-US" sz="2000"/>
              <a:t>Suppose that enhancement E accelerates a fraction F (F &lt;1) of the task by a factor S (S&gt;1) and the remainder of the task is unaffected then,</a:t>
            </a:r>
          </a:p>
          <a:p>
            <a:pPr marL="203200" indent="-203200" algn="ctr">
              <a:lnSpc>
                <a:spcPct val="115000"/>
              </a:lnSpc>
              <a:buFont typeface="Wingdings" pitchFamily="2" charset="2"/>
              <a:buNone/>
            </a:pPr>
            <a:r>
              <a:rPr lang="en-US" sz="2000"/>
              <a:t>ExTime w/ E  =</a:t>
            </a:r>
            <a:r>
              <a:rPr lang="en-US" sz="2000">
                <a:solidFill>
                  <a:schemeClr val="accent1"/>
                </a:solidFill>
              </a:rPr>
              <a:t> </a:t>
            </a:r>
            <a:r>
              <a:rPr lang="en-US" sz="2000"/>
              <a:t> ExTime w/o E  X  ((</a:t>
            </a:r>
            <a:r>
              <a:rPr lang="en-US" sz="2000">
                <a:solidFill>
                  <a:schemeClr val="accent1"/>
                </a:solidFill>
              </a:rPr>
              <a:t>1-F</a:t>
            </a:r>
            <a:r>
              <a:rPr lang="en-US" sz="2000"/>
              <a:t>) + </a:t>
            </a:r>
            <a:r>
              <a:rPr lang="en-US" sz="2000">
                <a:solidFill>
                  <a:schemeClr val="accent2"/>
                </a:solidFill>
              </a:rPr>
              <a:t>F/S</a:t>
            </a:r>
            <a:r>
              <a:rPr lang="en-US" sz="2000"/>
              <a:t>) </a:t>
            </a:r>
          </a:p>
          <a:p>
            <a:pPr marL="203200" indent="-203200" algn="ctr">
              <a:lnSpc>
                <a:spcPct val="165000"/>
              </a:lnSpc>
              <a:buFont typeface="Wingdings" pitchFamily="2" charset="2"/>
              <a:buNone/>
            </a:pPr>
            <a:r>
              <a:rPr lang="en-US" sz="2000"/>
              <a:t>Speedup w/ E =   1 / ((1-F) + F/S)</a:t>
            </a:r>
            <a:endParaRPr lang="en-US" sz="2000">
              <a:solidFill>
                <a:schemeClr val="accent2"/>
              </a:solidFill>
            </a:endParaRPr>
          </a:p>
        </p:txBody>
      </p:sp>
      <p:sp>
        <p:nvSpPr>
          <p:cNvPr id="901124" name="Rectangle 4"/>
          <p:cNvSpPr>
            <a:spLocks noChangeArrowheads="1"/>
          </p:cNvSpPr>
          <p:nvPr/>
        </p:nvSpPr>
        <p:spPr bwMode="auto">
          <a:xfrm>
            <a:off x="920750" y="2825750"/>
            <a:ext cx="1054100" cy="368300"/>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01125" name="Rectangle 5" descr="Light downward diagonal"/>
          <p:cNvSpPr>
            <a:spLocks noChangeArrowheads="1"/>
          </p:cNvSpPr>
          <p:nvPr/>
        </p:nvSpPr>
        <p:spPr bwMode="auto">
          <a:xfrm>
            <a:off x="1987550" y="2825750"/>
            <a:ext cx="1054100" cy="368300"/>
          </a:xfrm>
          <a:prstGeom prst="rect">
            <a:avLst/>
          </a:prstGeom>
          <a:pattFill prst="ltDnDiag">
            <a:fgClr>
              <a:schemeClr val="accent1"/>
            </a:fgClr>
            <a:bgClr>
              <a:schemeClr val="bg1"/>
            </a:bgClr>
          </a:patt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01126" name="Rectangle 6"/>
          <p:cNvSpPr>
            <a:spLocks noChangeArrowheads="1"/>
          </p:cNvSpPr>
          <p:nvPr/>
        </p:nvSpPr>
        <p:spPr bwMode="auto">
          <a:xfrm>
            <a:off x="3054350" y="2825750"/>
            <a:ext cx="1054100" cy="368300"/>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01127" name="Rectangle 7"/>
          <p:cNvSpPr>
            <a:spLocks noChangeArrowheads="1"/>
          </p:cNvSpPr>
          <p:nvPr/>
        </p:nvSpPr>
        <p:spPr bwMode="auto">
          <a:xfrm>
            <a:off x="5187950" y="2825750"/>
            <a:ext cx="1054100" cy="368300"/>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01128" name="Rectangle 8" descr="Light downward diagonal"/>
          <p:cNvSpPr>
            <a:spLocks noChangeArrowheads="1"/>
          </p:cNvSpPr>
          <p:nvPr/>
        </p:nvSpPr>
        <p:spPr bwMode="auto">
          <a:xfrm>
            <a:off x="6254750" y="2825750"/>
            <a:ext cx="596900" cy="368300"/>
          </a:xfrm>
          <a:prstGeom prst="rect">
            <a:avLst/>
          </a:prstGeom>
          <a:pattFill prst="ltDnDiag">
            <a:fgClr>
              <a:schemeClr val="accent1"/>
            </a:fgClr>
            <a:bgClr>
              <a:schemeClr val="bg1"/>
            </a:bgClr>
          </a:patt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01129" name="Rectangle 9"/>
          <p:cNvSpPr>
            <a:spLocks noChangeArrowheads="1"/>
          </p:cNvSpPr>
          <p:nvPr/>
        </p:nvSpPr>
        <p:spPr bwMode="auto">
          <a:xfrm>
            <a:off x="6864350" y="2825750"/>
            <a:ext cx="1054100" cy="368300"/>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01130" name="Line 10"/>
          <p:cNvSpPr>
            <a:spLocks noChangeShapeType="1"/>
          </p:cNvSpPr>
          <p:nvPr/>
        </p:nvSpPr>
        <p:spPr bwMode="auto">
          <a:xfrm>
            <a:off x="4362450" y="3048000"/>
            <a:ext cx="495300" cy="0"/>
          </a:xfrm>
          <a:prstGeom prst="line">
            <a:avLst/>
          </a:prstGeom>
          <a:noFill/>
          <a:ln w="38100" cmpd="dbl">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cxnSp>
        <p:nvCxnSpPr>
          <p:cNvPr id="901131" name="AutoShape 11"/>
          <p:cNvCxnSpPr>
            <a:cxnSpLocks noChangeShapeType="1"/>
            <a:stCxn id="901129" idx="2"/>
          </p:cNvCxnSpPr>
          <p:nvPr/>
        </p:nvCxnSpPr>
        <p:spPr bwMode="auto">
          <a:xfrm rot="5400000">
            <a:off x="6061868" y="3532982"/>
            <a:ext cx="1668463" cy="990600"/>
          </a:xfrm>
          <a:prstGeom prst="curvedConnector3">
            <a:avLst>
              <a:gd name="adj1" fmla="val 49954"/>
            </a:avLst>
          </a:prstGeom>
          <a:noFill/>
          <a:ln w="28575">
            <a:solidFill>
              <a:schemeClr val="accent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01132" name="AutoShape 12"/>
          <p:cNvCxnSpPr>
            <a:cxnSpLocks noChangeShapeType="1"/>
            <a:stCxn id="901127" idx="2"/>
          </p:cNvCxnSpPr>
          <p:nvPr/>
        </p:nvCxnSpPr>
        <p:spPr bwMode="auto">
          <a:xfrm rot="16200000" flipH="1">
            <a:off x="5185568" y="3723482"/>
            <a:ext cx="1592263" cy="533400"/>
          </a:xfrm>
          <a:prstGeom prst="curvedConnector3">
            <a:avLst>
              <a:gd name="adj1" fmla="val 49949"/>
            </a:avLst>
          </a:prstGeom>
          <a:noFill/>
          <a:ln w="28575">
            <a:solidFill>
              <a:schemeClr val="accent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01133" name="AutoShape 13"/>
          <p:cNvCxnSpPr>
            <a:cxnSpLocks noChangeShapeType="1"/>
            <a:stCxn id="901128" idx="0"/>
          </p:cNvCxnSpPr>
          <p:nvPr/>
        </p:nvCxnSpPr>
        <p:spPr bwMode="auto">
          <a:xfrm rot="5400000" flipV="1">
            <a:off x="5840412" y="3538538"/>
            <a:ext cx="2035175" cy="609600"/>
          </a:xfrm>
          <a:prstGeom prst="curvedConnector3">
            <a:avLst>
              <a:gd name="adj1" fmla="val -25042"/>
            </a:avLst>
          </a:prstGeom>
          <a:noFill/>
          <a:ln w="28575">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 name="Slide Number Placeholder 1"/>
          <p:cNvSpPr>
            <a:spLocks noGrp="1"/>
          </p:cNvSpPr>
          <p:nvPr>
            <p:ph type="sldNum" sz="quarter" idx="10"/>
          </p:nvPr>
        </p:nvSpPr>
        <p:spPr/>
        <p:txBody>
          <a:bodyPr/>
          <a:lstStyle/>
          <a:p>
            <a:fld id="{5DE0CC70-9BD5-7543-A524-72E5137DC4FD}" type="slidenum">
              <a:rPr lang="en-US" smtClean="0"/>
              <a:t>83</a:t>
            </a:fld>
            <a:endParaRPr lang="en-US"/>
          </a:p>
        </p:txBody>
      </p:sp>
    </p:spTree>
    <p:extLst>
      <p:ext uri="{BB962C8B-B14F-4D97-AF65-F5344CB8AC3E}">
        <p14:creationId xmlns:p14="http://schemas.microsoft.com/office/powerpoint/2010/main" val="60436325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32" fill="hold" nodeType="clickEffect">
                                  <p:stCondLst>
                                    <p:cond delay="0"/>
                                  </p:stCondLst>
                                  <p:childTnLst>
                                    <p:set>
                                      <p:cBhvr>
                                        <p:cTn id="6" dur="1" fill="hold">
                                          <p:stCondLst>
                                            <p:cond delay="0"/>
                                          </p:stCondLst>
                                        </p:cTn>
                                        <p:tgtEl>
                                          <p:spTgt spid="901132"/>
                                        </p:tgtEl>
                                        <p:attrNameLst>
                                          <p:attrName>style.visibility</p:attrName>
                                        </p:attrNameLst>
                                      </p:cBhvr>
                                      <p:to>
                                        <p:strVal val="visible"/>
                                      </p:to>
                                    </p:set>
                                    <p:animEffect transition="in" filter="box(out)">
                                      <p:cBhvr>
                                        <p:cTn id="7" dur="500"/>
                                        <p:tgtEl>
                                          <p:spTgt spid="901132"/>
                                        </p:tgtEl>
                                      </p:cBhvr>
                                    </p:animEffect>
                                  </p:childTnLst>
                                  <p:subTnLst>
                                    <p:audio>
                                      <p:cMediaNode>
                                        <p:cTn display="0" masterRel="sameClick">
                                          <p:stCondLst>
                                            <p:cond evt="begin" delay="0">
                                              <p:tn val="5"/>
                                            </p:cond>
                                          </p:stCondLst>
                                          <p:endCondLst>
                                            <p:cond evt="onStopAudio" delay="0">
                                              <p:tgtEl>
                                                <p:sldTgt/>
                                              </p:tgtEl>
                                            </p:cond>
                                          </p:endCondLst>
                                        </p:cTn>
                                        <p:tgtEl>
                                          <p:sndTgt r:embed="rId2" name="CAMERA.WAV"/>
                                        </p:tgtEl>
                                      </p:cMediaNode>
                                    </p:audio>
                                  </p:sub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32" fill="hold" nodeType="clickEffect">
                                  <p:stCondLst>
                                    <p:cond delay="0"/>
                                  </p:stCondLst>
                                  <p:childTnLst>
                                    <p:set>
                                      <p:cBhvr>
                                        <p:cTn id="11" dur="1" fill="hold">
                                          <p:stCondLst>
                                            <p:cond delay="0"/>
                                          </p:stCondLst>
                                        </p:cTn>
                                        <p:tgtEl>
                                          <p:spTgt spid="901131"/>
                                        </p:tgtEl>
                                        <p:attrNameLst>
                                          <p:attrName>style.visibility</p:attrName>
                                        </p:attrNameLst>
                                      </p:cBhvr>
                                      <p:to>
                                        <p:strVal val="visible"/>
                                      </p:to>
                                    </p:set>
                                    <p:animEffect transition="in" filter="box(out)">
                                      <p:cBhvr>
                                        <p:cTn id="12" dur="500"/>
                                        <p:tgtEl>
                                          <p:spTgt spid="901131"/>
                                        </p:tgtEl>
                                      </p:cBhvr>
                                    </p:animEffect>
                                  </p:childTnLst>
                                  <p:subTnLst>
                                    <p:audio>
                                      <p:cMediaNode>
                                        <p:cTn display="0" masterRel="sameClick">
                                          <p:stCondLst>
                                            <p:cond evt="begin" delay="0">
                                              <p:tn val="10"/>
                                            </p:cond>
                                          </p:stCondLst>
                                          <p:endCondLst>
                                            <p:cond evt="onStopAudio" delay="0">
                                              <p:tgtEl>
                                                <p:sldTgt/>
                                              </p:tgtEl>
                                            </p:cond>
                                          </p:endCondLst>
                                        </p:cTn>
                                        <p:tgtEl>
                                          <p:sndTgt r:embed="rId2" name="CAMERA.WAV"/>
                                        </p:tgtEl>
                                      </p:cMediaNode>
                                    </p:audio>
                                  </p:sub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32" fill="hold" nodeType="clickEffect">
                                  <p:stCondLst>
                                    <p:cond delay="0"/>
                                  </p:stCondLst>
                                  <p:childTnLst>
                                    <p:set>
                                      <p:cBhvr>
                                        <p:cTn id="16" dur="1" fill="hold">
                                          <p:stCondLst>
                                            <p:cond delay="0"/>
                                          </p:stCondLst>
                                        </p:cTn>
                                        <p:tgtEl>
                                          <p:spTgt spid="901133"/>
                                        </p:tgtEl>
                                        <p:attrNameLst>
                                          <p:attrName>style.visibility</p:attrName>
                                        </p:attrNameLst>
                                      </p:cBhvr>
                                      <p:to>
                                        <p:strVal val="visible"/>
                                      </p:to>
                                    </p:set>
                                    <p:animEffect transition="in" filter="box(out)">
                                      <p:cBhvr>
                                        <p:cTn id="17" dur="500"/>
                                        <p:tgtEl>
                                          <p:spTgt spid="901133"/>
                                        </p:tgtEl>
                                      </p:cBhvr>
                                    </p:animEffect>
                                  </p:childTnLst>
                                  <p:subTnLst>
                                    <p:audio>
                                      <p:cMediaNode>
                                        <p:cTn display="0" masterRel="sameClick">
                                          <p:stCondLst>
                                            <p:cond evt="begin" delay="0">
                                              <p:tn val="15"/>
                                            </p:cond>
                                          </p:stCondLst>
                                          <p:endCondLst>
                                            <p:cond evt="onStopAudio" delay="0">
                                              <p:tgtEl>
                                                <p:sldTgt/>
                                              </p:tgtEl>
                                            </p:cond>
                                          </p:endCondLst>
                                        </p:cTn>
                                        <p:tgtEl>
                                          <p:sndTgt r:embed="rId2" name="CAMERA.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02146" name="Rectangle 2"/>
          <p:cNvSpPr>
            <a:spLocks noGrp="1" noChangeArrowheads="1"/>
          </p:cNvSpPr>
          <p:nvPr>
            <p:ph type="title"/>
          </p:nvPr>
        </p:nvSpPr>
        <p:spPr>
          <a:xfrm>
            <a:off x="800100" y="304800"/>
            <a:ext cx="4200525" cy="422275"/>
          </a:xfrm>
        </p:spPr>
        <p:txBody>
          <a:bodyPr/>
          <a:lstStyle/>
          <a:p>
            <a:r>
              <a:rPr lang="en-US"/>
              <a:t>Example: Amdahl’s Law</a:t>
            </a:r>
          </a:p>
        </p:txBody>
      </p:sp>
      <p:sp>
        <p:nvSpPr>
          <p:cNvPr id="902147" name="Rectangle 3"/>
          <p:cNvSpPr>
            <a:spLocks noGrp="1" noChangeArrowheads="1"/>
          </p:cNvSpPr>
          <p:nvPr>
            <p:ph type="body" idx="1"/>
          </p:nvPr>
        </p:nvSpPr>
        <p:spPr>
          <a:xfrm>
            <a:off x="609600" y="914400"/>
            <a:ext cx="7848600" cy="4968875"/>
          </a:xfrm>
        </p:spPr>
        <p:txBody>
          <a:bodyPr/>
          <a:lstStyle/>
          <a:p>
            <a:r>
              <a:rPr lang="en-US"/>
              <a:t>Consider an enhancement which runs 20 times faster but which is only usable 25% of the time.</a:t>
            </a:r>
          </a:p>
          <a:p>
            <a:pPr algn="ctr">
              <a:lnSpc>
                <a:spcPct val="175000"/>
              </a:lnSpc>
              <a:buFont typeface="Wingdings" pitchFamily="2" charset="2"/>
              <a:buNone/>
            </a:pPr>
            <a:r>
              <a:rPr lang="en-US" sz="2000"/>
              <a:t>Speedup with E  =  1/(.75 + .25/20)  =  1.31</a:t>
            </a:r>
          </a:p>
          <a:p>
            <a:r>
              <a:rPr lang="en-US"/>
              <a:t>What if the enhancement is only usable 20% of the time?</a:t>
            </a:r>
          </a:p>
          <a:p>
            <a:pPr algn="ctr">
              <a:lnSpc>
                <a:spcPct val="95000"/>
              </a:lnSpc>
              <a:buFont typeface="Wingdings" pitchFamily="2" charset="2"/>
              <a:buNone/>
            </a:pPr>
            <a:r>
              <a:rPr lang="en-US" sz="2000"/>
              <a:t>Speedup with E   =  1/(.80 + .20/20)  =  1.23</a:t>
            </a:r>
          </a:p>
          <a:p>
            <a:pPr>
              <a:lnSpc>
                <a:spcPct val="95000"/>
              </a:lnSpc>
            </a:pPr>
            <a:r>
              <a:rPr lang="en-US"/>
              <a:t>What if its usable only 15% of the time?</a:t>
            </a:r>
          </a:p>
          <a:p>
            <a:pPr algn="ctr">
              <a:lnSpc>
                <a:spcPct val="95000"/>
              </a:lnSpc>
              <a:buFont typeface="Wingdings" pitchFamily="2" charset="2"/>
              <a:buNone/>
            </a:pPr>
            <a:r>
              <a:rPr lang="en-US" sz="2000"/>
              <a:t>Speedup with E  =  1/(.85 + .15/20)  =  1.17</a:t>
            </a:r>
          </a:p>
          <a:p>
            <a:pPr algn="ctr">
              <a:lnSpc>
                <a:spcPct val="95000"/>
              </a:lnSpc>
              <a:buFont typeface="Wingdings" pitchFamily="2" charset="2"/>
              <a:buNone/>
            </a:pPr>
            <a:endParaRPr lang="en-US" sz="2000"/>
          </a:p>
          <a:p>
            <a:pPr algn="ctr">
              <a:lnSpc>
                <a:spcPct val="95000"/>
              </a:lnSpc>
              <a:buFont typeface="Wingdings" pitchFamily="2" charset="2"/>
              <a:buNone/>
            </a:pPr>
            <a:endParaRPr lang="en-US"/>
          </a:p>
        </p:txBody>
      </p:sp>
      <p:sp>
        <p:nvSpPr>
          <p:cNvPr id="902148" name="Text Box 4"/>
          <p:cNvSpPr txBox="1">
            <a:spLocks noChangeArrowheads="1"/>
          </p:cNvSpPr>
          <p:nvPr/>
        </p:nvSpPr>
        <p:spPr bwMode="auto">
          <a:xfrm>
            <a:off x="685800" y="5562600"/>
            <a:ext cx="8001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sz="2400" b="1"/>
              <a:t>Law of diminishing returns!!!</a:t>
            </a:r>
            <a:endParaRPr lang="en-US" sz="2000" b="1">
              <a:solidFill>
                <a:schemeClr val="tx1"/>
              </a:solidFill>
            </a:endParaRPr>
          </a:p>
        </p:txBody>
      </p:sp>
      <p:sp>
        <p:nvSpPr>
          <p:cNvPr id="2" name="Slide Number Placeholder 1"/>
          <p:cNvSpPr>
            <a:spLocks noGrp="1"/>
          </p:cNvSpPr>
          <p:nvPr>
            <p:ph type="sldNum" sz="quarter" idx="10"/>
          </p:nvPr>
        </p:nvSpPr>
        <p:spPr/>
        <p:txBody>
          <a:bodyPr/>
          <a:lstStyle/>
          <a:p>
            <a:fld id="{5DE0CC70-9BD5-7543-A524-72E5137DC4FD}" type="slidenum">
              <a:rPr lang="en-US" smtClean="0"/>
              <a:t>84</a:t>
            </a:fld>
            <a:endParaRPr lang="en-US"/>
          </a:p>
        </p:txBody>
      </p:sp>
    </p:spTree>
    <p:extLst>
      <p:ext uri="{BB962C8B-B14F-4D97-AF65-F5344CB8AC3E}">
        <p14:creationId xmlns:p14="http://schemas.microsoft.com/office/powerpoint/2010/main" val="177928088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902147">
                                            <p:txEl>
                                              <p:pRg st="0" end="0"/>
                                            </p:txEl>
                                          </p:spTgt>
                                        </p:tgtEl>
                                        <p:attrNameLst>
                                          <p:attrName>style.visibility</p:attrName>
                                        </p:attrNameLst>
                                      </p:cBhvr>
                                      <p:to>
                                        <p:strVal val="visible"/>
                                      </p:to>
                                    </p:set>
                                    <p:anim calcmode="lin" valueType="num">
                                      <p:cBhvr additive="base">
                                        <p:cTn id="7" dur="500" fill="hold"/>
                                        <p:tgtEl>
                                          <p:spTgt spid="90214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902147">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902147">
                                            <p:txEl>
                                              <p:pRg st="1" end="1"/>
                                            </p:txEl>
                                          </p:spTgt>
                                        </p:tgtEl>
                                        <p:attrNameLst>
                                          <p:attrName>style.visibility</p:attrName>
                                        </p:attrNameLst>
                                      </p:cBhvr>
                                      <p:to>
                                        <p:strVal val="visible"/>
                                      </p:to>
                                    </p:set>
                                    <p:anim calcmode="lin" valueType="num">
                                      <p:cBhvr additive="base">
                                        <p:cTn id="13" dur="500" fill="hold"/>
                                        <p:tgtEl>
                                          <p:spTgt spid="902147">
                                            <p:txEl>
                                              <p:pRg st="1" end="1"/>
                                            </p:txEl>
                                          </p:spTgt>
                                        </p:tgtEl>
                                        <p:attrNameLst>
                                          <p:attrName>ppt_x</p:attrName>
                                        </p:attrNameLst>
                                      </p:cBhvr>
                                      <p:tavLst>
                                        <p:tav tm="0">
                                          <p:val>
                                            <p:strVal val="1+#ppt_w/2"/>
                                          </p:val>
                                        </p:tav>
                                        <p:tav tm="100000">
                                          <p:val>
                                            <p:strVal val="#ppt_x"/>
                                          </p:val>
                                        </p:tav>
                                      </p:tavLst>
                                    </p:anim>
                                    <p:anim calcmode="lin" valueType="num">
                                      <p:cBhvr additive="base">
                                        <p:cTn id="14" dur="500" fill="hold"/>
                                        <p:tgtEl>
                                          <p:spTgt spid="902147">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902147">
                                            <p:txEl>
                                              <p:pRg st="2" end="2"/>
                                            </p:txEl>
                                          </p:spTgt>
                                        </p:tgtEl>
                                        <p:attrNameLst>
                                          <p:attrName>style.visibility</p:attrName>
                                        </p:attrNameLst>
                                      </p:cBhvr>
                                      <p:to>
                                        <p:strVal val="visible"/>
                                      </p:to>
                                    </p:set>
                                    <p:anim calcmode="lin" valueType="num">
                                      <p:cBhvr additive="base">
                                        <p:cTn id="19" dur="500" fill="hold"/>
                                        <p:tgtEl>
                                          <p:spTgt spid="902147">
                                            <p:txEl>
                                              <p:pRg st="2" end="2"/>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902147">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2" fill="hold" grpId="0" nodeType="clickEffect">
                                  <p:stCondLst>
                                    <p:cond delay="0"/>
                                  </p:stCondLst>
                                  <p:childTnLst>
                                    <p:set>
                                      <p:cBhvr>
                                        <p:cTn id="24" dur="1" fill="hold">
                                          <p:stCondLst>
                                            <p:cond delay="0"/>
                                          </p:stCondLst>
                                        </p:cTn>
                                        <p:tgtEl>
                                          <p:spTgt spid="902147">
                                            <p:txEl>
                                              <p:pRg st="3" end="3"/>
                                            </p:txEl>
                                          </p:spTgt>
                                        </p:tgtEl>
                                        <p:attrNameLst>
                                          <p:attrName>style.visibility</p:attrName>
                                        </p:attrNameLst>
                                      </p:cBhvr>
                                      <p:to>
                                        <p:strVal val="visible"/>
                                      </p:to>
                                    </p:set>
                                    <p:anim calcmode="lin" valueType="num">
                                      <p:cBhvr additive="base">
                                        <p:cTn id="25" dur="500" fill="hold"/>
                                        <p:tgtEl>
                                          <p:spTgt spid="902147">
                                            <p:txEl>
                                              <p:pRg st="3" end="3"/>
                                            </p:txEl>
                                          </p:spTgt>
                                        </p:tgtEl>
                                        <p:attrNameLst>
                                          <p:attrName>ppt_x</p:attrName>
                                        </p:attrNameLst>
                                      </p:cBhvr>
                                      <p:tavLst>
                                        <p:tav tm="0">
                                          <p:val>
                                            <p:strVal val="1+#ppt_w/2"/>
                                          </p:val>
                                        </p:tav>
                                        <p:tav tm="100000">
                                          <p:val>
                                            <p:strVal val="#ppt_x"/>
                                          </p:val>
                                        </p:tav>
                                      </p:tavLst>
                                    </p:anim>
                                    <p:anim calcmode="lin" valueType="num">
                                      <p:cBhvr additive="base">
                                        <p:cTn id="26" dur="500" fill="hold"/>
                                        <p:tgtEl>
                                          <p:spTgt spid="902147">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2" fill="hold" grpId="0" nodeType="clickEffect">
                                  <p:stCondLst>
                                    <p:cond delay="0"/>
                                  </p:stCondLst>
                                  <p:childTnLst>
                                    <p:set>
                                      <p:cBhvr>
                                        <p:cTn id="30" dur="1" fill="hold">
                                          <p:stCondLst>
                                            <p:cond delay="0"/>
                                          </p:stCondLst>
                                        </p:cTn>
                                        <p:tgtEl>
                                          <p:spTgt spid="902147">
                                            <p:txEl>
                                              <p:pRg st="4" end="4"/>
                                            </p:txEl>
                                          </p:spTgt>
                                        </p:tgtEl>
                                        <p:attrNameLst>
                                          <p:attrName>style.visibility</p:attrName>
                                        </p:attrNameLst>
                                      </p:cBhvr>
                                      <p:to>
                                        <p:strVal val="visible"/>
                                      </p:to>
                                    </p:set>
                                    <p:anim calcmode="lin" valueType="num">
                                      <p:cBhvr additive="base">
                                        <p:cTn id="31" dur="500" fill="hold"/>
                                        <p:tgtEl>
                                          <p:spTgt spid="902147">
                                            <p:txEl>
                                              <p:pRg st="4" end="4"/>
                                            </p:txEl>
                                          </p:spTgt>
                                        </p:tgtEl>
                                        <p:attrNameLst>
                                          <p:attrName>ppt_x</p:attrName>
                                        </p:attrNameLst>
                                      </p:cBhvr>
                                      <p:tavLst>
                                        <p:tav tm="0">
                                          <p:val>
                                            <p:strVal val="1+#ppt_w/2"/>
                                          </p:val>
                                        </p:tav>
                                        <p:tav tm="100000">
                                          <p:val>
                                            <p:strVal val="#ppt_x"/>
                                          </p:val>
                                        </p:tav>
                                      </p:tavLst>
                                    </p:anim>
                                    <p:anim calcmode="lin" valueType="num">
                                      <p:cBhvr additive="base">
                                        <p:cTn id="32" dur="500" fill="hold"/>
                                        <p:tgtEl>
                                          <p:spTgt spid="902147">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2" fill="hold" grpId="0" nodeType="clickEffect">
                                  <p:stCondLst>
                                    <p:cond delay="0"/>
                                  </p:stCondLst>
                                  <p:childTnLst>
                                    <p:set>
                                      <p:cBhvr>
                                        <p:cTn id="36" dur="1" fill="hold">
                                          <p:stCondLst>
                                            <p:cond delay="0"/>
                                          </p:stCondLst>
                                        </p:cTn>
                                        <p:tgtEl>
                                          <p:spTgt spid="902147">
                                            <p:txEl>
                                              <p:pRg st="5" end="5"/>
                                            </p:txEl>
                                          </p:spTgt>
                                        </p:tgtEl>
                                        <p:attrNameLst>
                                          <p:attrName>style.visibility</p:attrName>
                                        </p:attrNameLst>
                                      </p:cBhvr>
                                      <p:to>
                                        <p:strVal val="visible"/>
                                      </p:to>
                                    </p:set>
                                    <p:anim calcmode="lin" valueType="num">
                                      <p:cBhvr additive="base">
                                        <p:cTn id="37" dur="500" fill="hold"/>
                                        <p:tgtEl>
                                          <p:spTgt spid="902147">
                                            <p:txEl>
                                              <p:pRg st="5" end="5"/>
                                            </p:txEl>
                                          </p:spTgt>
                                        </p:tgtEl>
                                        <p:attrNameLst>
                                          <p:attrName>ppt_x</p:attrName>
                                        </p:attrNameLst>
                                      </p:cBhvr>
                                      <p:tavLst>
                                        <p:tav tm="0">
                                          <p:val>
                                            <p:strVal val="1+#ppt_w/2"/>
                                          </p:val>
                                        </p:tav>
                                        <p:tav tm="100000">
                                          <p:val>
                                            <p:strVal val="#ppt_x"/>
                                          </p:val>
                                        </p:tav>
                                      </p:tavLst>
                                    </p:anim>
                                    <p:anim calcmode="lin" valueType="num">
                                      <p:cBhvr additive="base">
                                        <p:cTn id="38" dur="500" fill="hold"/>
                                        <p:tgtEl>
                                          <p:spTgt spid="902147">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2" fill="hold" grpId="0" nodeType="clickEffect">
                                  <p:stCondLst>
                                    <p:cond delay="0"/>
                                  </p:stCondLst>
                                  <p:childTnLst>
                                    <p:set>
                                      <p:cBhvr>
                                        <p:cTn id="42" dur="1" fill="hold">
                                          <p:stCondLst>
                                            <p:cond delay="0"/>
                                          </p:stCondLst>
                                        </p:cTn>
                                        <p:tgtEl>
                                          <p:spTgt spid="902148">
                                            <p:txEl>
                                              <p:pRg st="0" end="0"/>
                                            </p:txEl>
                                          </p:spTgt>
                                        </p:tgtEl>
                                        <p:attrNameLst>
                                          <p:attrName>style.visibility</p:attrName>
                                        </p:attrNameLst>
                                      </p:cBhvr>
                                      <p:to>
                                        <p:strVal val="visible"/>
                                      </p:to>
                                    </p:set>
                                    <p:anim calcmode="lin" valueType="num">
                                      <p:cBhvr additive="base">
                                        <p:cTn id="43" dur="500" fill="hold"/>
                                        <p:tgtEl>
                                          <p:spTgt spid="902148">
                                            <p:txEl>
                                              <p:pRg st="0" end="0"/>
                                            </p:txEl>
                                          </p:spTgt>
                                        </p:tgtEl>
                                        <p:attrNameLst>
                                          <p:attrName>ppt_x</p:attrName>
                                        </p:attrNameLst>
                                      </p:cBhvr>
                                      <p:tavLst>
                                        <p:tav tm="0">
                                          <p:val>
                                            <p:strVal val="1+#ppt_w/2"/>
                                          </p:val>
                                        </p:tav>
                                        <p:tav tm="100000">
                                          <p:val>
                                            <p:strVal val="#ppt_x"/>
                                          </p:val>
                                        </p:tav>
                                      </p:tavLst>
                                    </p:anim>
                                    <p:anim calcmode="lin" valueType="num">
                                      <p:cBhvr additive="base">
                                        <p:cTn id="44" dur="500" fill="hold"/>
                                        <p:tgtEl>
                                          <p:spTgt spid="902148">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2147" grpId="0" build="p" bldLvl="2" autoUpdateAnimBg="0"/>
      <p:bldP spid="902148" grpId="0" build="p" autoUpdateAnimBg="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Fallacy:  Lowest Power at (Near) Idle</a:t>
            </a:r>
            <a:endParaRPr lang="en-US" dirty="0"/>
          </a:p>
        </p:txBody>
      </p:sp>
      <p:sp>
        <p:nvSpPr>
          <p:cNvPr id="3" name="Content Placeholder 2"/>
          <p:cNvSpPr>
            <a:spLocks noGrp="1"/>
          </p:cNvSpPr>
          <p:nvPr>
            <p:ph idx="1"/>
          </p:nvPr>
        </p:nvSpPr>
        <p:spPr>
          <a:xfrm>
            <a:off x="533400" y="914400"/>
            <a:ext cx="8153400" cy="5077287"/>
          </a:xfrm>
        </p:spPr>
        <p:txBody>
          <a:bodyPr/>
          <a:lstStyle/>
          <a:p>
            <a:r>
              <a:rPr lang="en-US" dirty="0" smtClean="0"/>
              <a:t>Look back at the X4 (Barcelona) benchmark</a:t>
            </a:r>
          </a:p>
          <a:p>
            <a:pPr lvl="1"/>
            <a:r>
              <a:rPr lang="en-US" dirty="0" smtClean="0"/>
              <a:t>At 100% load: 295W</a:t>
            </a:r>
          </a:p>
          <a:p>
            <a:pPr lvl="1"/>
            <a:r>
              <a:rPr lang="en-US" dirty="0" smtClean="0"/>
              <a:t>At 50% load: 246W (83%)</a:t>
            </a:r>
          </a:p>
          <a:p>
            <a:pPr lvl="1"/>
            <a:r>
              <a:rPr lang="en-US" dirty="0" smtClean="0"/>
              <a:t>At 10% load: 180W (61%)</a:t>
            </a:r>
          </a:p>
          <a:p>
            <a:r>
              <a:rPr lang="en-US" dirty="0" smtClean="0"/>
              <a:t>A Google data center</a:t>
            </a:r>
          </a:p>
          <a:p>
            <a:pPr lvl="1"/>
            <a:r>
              <a:rPr lang="en-US" dirty="0" smtClean="0"/>
              <a:t>Mostly operates at a 10% to 50% load</a:t>
            </a:r>
          </a:p>
          <a:p>
            <a:pPr lvl="1"/>
            <a:r>
              <a:rPr lang="en-US" dirty="0" smtClean="0"/>
              <a:t>At 100% load less than 1% of the time</a:t>
            </a:r>
          </a:p>
          <a:p>
            <a:r>
              <a:rPr lang="en-US" dirty="0" smtClean="0"/>
              <a:t>Data centers should be designed to make the power proportional to the load</a:t>
            </a:r>
          </a:p>
          <a:p>
            <a:pPr lvl="1"/>
            <a:r>
              <a:rPr lang="en-US" dirty="0" smtClean="0"/>
              <a:t>“Energy Proportional Computing,”  </a:t>
            </a:r>
            <a:r>
              <a:rPr lang="en-US" dirty="0" err="1" smtClean="0"/>
              <a:t>Barroso</a:t>
            </a:r>
            <a:r>
              <a:rPr lang="en-US" dirty="0" smtClean="0"/>
              <a:t> and H</a:t>
            </a:r>
            <a:r>
              <a:rPr lang="az-Cyrl-AZ" dirty="0" smtClean="0"/>
              <a:t>ӧ</a:t>
            </a:r>
            <a:r>
              <a:rPr lang="en-US" dirty="0" err="1" smtClean="0"/>
              <a:t>lzle</a:t>
            </a:r>
            <a:r>
              <a:rPr lang="en-US" dirty="0" smtClean="0"/>
              <a:t>, IEEE Computer Magazine, Dec 2007</a:t>
            </a:r>
          </a:p>
          <a:p>
            <a:pPr lvl="1"/>
            <a:r>
              <a:rPr lang="en-US" dirty="0" smtClean="0"/>
              <a:t>Try to design servers so that they consume 10% of peak power when running at 10% workload levels, etc.</a:t>
            </a:r>
            <a:endParaRPr lang="en-US" dirty="0"/>
          </a:p>
        </p:txBody>
      </p:sp>
      <p:sp>
        <p:nvSpPr>
          <p:cNvPr id="4" name="Slide Number Placeholder 3"/>
          <p:cNvSpPr>
            <a:spLocks noGrp="1"/>
          </p:cNvSpPr>
          <p:nvPr>
            <p:ph type="sldNum" sz="quarter" idx="10"/>
          </p:nvPr>
        </p:nvSpPr>
        <p:spPr/>
        <p:txBody>
          <a:bodyPr/>
          <a:lstStyle/>
          <a:p>
            <a:fld id="{5DE0CC70-9BD5-7543-A524-72E5137DC4FD}" type="slidenum">
              <a:rPr lang="en-US" smtClean="0"/>
              <a:t>85</a:t>
            </a:fld>
            <a:endParaRPr lang="en-US"/>
          </a:p>
        </p:txBody>
      </p:sp>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Pitfall:  Using MIPS as a Performance Metric</a:t>
            </a:r>
            <a:endParaRPr lang="en-US" dirty="0"/>
          </a:p>
        </p:txBody>
      </p:sp>
      <p:sp>
        <p:nvSpPr>
          <p:cNvPr id="3" name="Content Placeholder 2"/>
          <p:cNvSpPr>
            <a:spLocks noGrp="1"/>
          </p:cNvSpPr>
          <p:nvPr>
            <p:ph idx="1"/>
          </p:nvPr>
        </p:nvSpPr>
        <p:spPr>
          <a:xfrm>
            <a:off x="533400" y="914400"/>
            <a:ext cx="8153400" cy="5508175"/>
          </a:xfrm>
        </p:spPr>
        <p:txBody>
          <a:bodyPr/>
          <a:lstStyle/>
          <a:p>
            <a:r>
              <a:rPr lang="en-US" dirty="0" smtClean="0"/>
              <a:t>MIPS: Millions of Instructions Per Second</a:t>
            </a:r>
          </a:p>
          <a:p>
            <a:r>
              <a:rPr lang="en-US" dirty="0" smtClean="0"/>
              <a:t>Faster machines have higher MIPS rating</a:t>
            </a:r>
          </a:p>
          <a:p>
            <a:pPr lvl="1"/>
            <a:endParaRPr lang="en-US" dirty="0" smtClean="0"/>
          </a:p>
          <a:p>
            <a:pPr lvl="1"/>
            <a:endParaRPr lang="en-US" dirty="0" smtClean="0"/>
          </a:p>
          <a:p>
            <a:pPr lvl="1"/>
            <a:endParaRPr lang="en-US" dirty="0" smtClean="0"/>
          </a:p>
          <a:p>
            <a:pPr lvl="1"/>
            <a:endParaRPr lang="en-US" dirty="0" smtClean="0"/>
          </a:p>
          <a:p>
            <a:pPr lvl="1"/>
            <a:endParaRPr lang="en-US" dirty="0" smtClean="0"/>
          </a:p>
          <a:p>
            <a:pPr lvl="1"/>
            <a:endParaRPr lang="en-US" dirty="0" smtClean="0"/>
          </a:p>
          <a:p>
            <a:pPr lvl="1"/>
            <a:r>
              <a:rPr lang="en-US" dirty="0" smtClean="0"/>
              <a:t>What companies advertise (and easy to calculate), but doesn’t account for</a:t>
            </a:r>
          </a:p>
          <a:p>
            <a:pPr lvl="2"/>
            <a:r>
              <a:rPr lang="en-US" dirty="0" smtClean="0"/>
              <a:t>Differences in ISAs between computers</a:t>
            </a:r>
          </a:p>
          <a:p>
            <a:pPr lvl="2"/>
            <a:r>
              <a:rPr lang="en-US" dirty="0" smtClean="0"/>
              <a:t>Differences in complexity between instructions</a:t>
            </a:r>
          </a:p>
          <a:p>
            <a:r>
              <a:rPr lang="en-US" dirty="0" smtClean="0"/>
              <a:t>MIPS varies between programs on the same computer (thus, a computer cannot have a single MIPS rating) !</a:t>
            </a:r>
          </a:p>
        </p:txBody>
      </p:sp>
      <p:graphicFrame>
        <p:nvGraphicFramePr>
          <p:cNvPr id="116738" name="Object 2"/>
          <p:cNvGraphicFramePr>
            <a:graphicFrameLocks noChangeAspect="1"/>
          </p:cNvGraphicFramePr>
          <p:nvPr>
            <p:extLst>
              <p:ext uri="{D42A27DB-BD31-4B8C-83A1-F6EECF244321}">
                <p14:modId xmlns:p14="http://schemas.microsoft.com/office/powerpoint/2010/main" val="1304388344"/>
              </p:ext>
            </p:extLst>
          </p:nvPr>
        </p:nvGraphicFramePr>
        <p:xfrm>
          <a:off x="1295400" y="2032000"/>
          <a:ext cx="6556375" cy="1982788"/>
        </p:xfrm>
        <a:graphic>
          <a:graphicData uri="http://schemas.openxmlformats.org/presentationml/2006/ole">
            <mc:AlternateContent xmlns:mc="http://schemas.openxmlformats.org/markup-compatibility/2006">
              <mc:Choice xmlns:v="urn:schemas-microsoft-com:vml" Requires="v">
                <p:oleObj spid="_x0000_s117132" name="Equation" r:id="rId4" imgW="3276360" imgH="990360" progId="Equation.3">
                  <p:embed/>
                </p:oleObj>
              </mc:Choice>
              <mc:Fallback>
                <p:oleObj name="Equation" r:id="rId4" imgW="3276360" imgH="990360" progId="Equation.3">
                  <p:embed/>
                  <p:pic>
                    <p:nvPicPr>
                      <p:cNvPr id="0"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95400" y="2032000"/>
                        <a:ext cx="6556375" cy="1982788"/>
                      </a:xfrm>
                      <a:prstGeom prst="rect">
                        <a:avLst/>
                      </a:prstGeom>
                      <a:solidFill>
                        <a:schemeClr val="folHlink"/>
                      </a:solidFill>
                    </p:spPr>
                  </p:pic>
                </p:oleObj>
              </mc:Fallback>
            </mc:AlternateContent>
          </a:graphicData>
        </a:graphic>
      </p:graphicFrame>
      <p:sp>
        <p:nvSpPr>
          <p:cNvPr id="4" name="Slide Number Placeholder 3"/>
          <p:cNvSpPr>
            <a:spLocks noGrp="1"/>
          </p:cNvSpPr>
          <p:nvPr>
            <p:ph type="sldNum" sz="quarter" idx="10"/>
          </p:nvPr>
        </p:nvSpPr>
        <p:spPr/>
        <p:txBody>
          <a:bodyPr/>
          <a:lstStyle/>
          <a:p>
            <a:fld id="{5DE0CC70-9BD5-7543-A524-72E5137DC4FD}" type="slidenum">
              <a:rPr lang="en-US" smtClean="0"/>
              <a:t>86</a:t>
            </a:fld>
            <a:endParaRPr lang="en-US"/>
          </a:p>
        </p:txBody>
      </p:sp>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a:xfrm>
            <a:off x="457200" y="304800"/>
            <a:ext cx="4654550" cy="422275"/>
          </a:xfrm>
          <a:noFill/>
        </p:spPr>
        <p:txBody>
          <a:bodyPr wrap="none"/>
          <a:lstStyle/>
          <a:p>
            <a:r>
              <a:rPr lang="en-US" smtClean="0"/>
              <a:t>Summary: Evaluating ISAs</a:t>
            </a:r>
          </a:p>
        </p:txBody>
      </p:sp>
      <p:sp>
        <p:nvSpPr>
          <p:cNvPr id="903171" name="Rectangle 3"/>
          <p:cNvSpPr>
            <a:spLocks noGrp="1" noChangeArrowheads="1"/>
          </p:cNvSpPr>
          <p:nvPr>
            <p:ph type="body" idx="1"/>
          </p:nvPr>
        </p:nvSpPr>
        <p:spPr>
          <a:xfrm>
            <a:off x="419100" y="838200"/>
            <a:ext cx="8191500" cy="4318618"/>
          </a:xfrm>
          <a:noFill/>
        </p:spPr>
        <p:txBody>
          <a:bodyPr/>
          <a:lstStyle/>
          <a:p>
            <a:pPr marL="203200" indent="-203200"/>
            <a:r>
              <a:rPr lang="en-US" dirty="0" smtClean="0"/>
              <a:t> Design-time metrics</a:t>
            </a:r>
          </a:p>
          <a:p>
            <a:pPr marL="685800" lvl="1" indent="-190500"/>
            <a:r>
              <a:rPr lang="en-US" sz="1800" dirty="0" smtClean="0"/>
              <a:t>Can it be implemented, in how long, at what cost?</a:t>
            </a:r>
          </a:p>
          <a:p>
            <a:pPr marL="685800" lvl="1" indent="-190500"/>
            <a:r>
              <a:rPr lang="en-US" sz="1800" dirty="0" smtClean="0"/>
              <a:t>Can it be programmed?  Ease of compilation?</a:t>
            </a:r>
          </a:p>
          <a:p>
            <a:pPr marL="203200" indent="-203200"/>
            <a:r>
              <a:rPr lang="en-US" dirty="0" smtClean="0"/>
              <a:t> Static Metrics</a:t>
            </a:r>
          </a:p>
          <a:p>
            <a:pPr marL="685800" lvl="1" indent="-190500"/>
            <a:r>
              <a:rPr lang="en-US" sz="1800" dirty="0" smtClean="0"/>
              <a:t>How many bytes does the program occupy in memory?</a:t>
            </a:r>
            <a:endParaRPr lang="en-US" sz="1800" i="1" dirty="0" smtClean="0"/>
          </a:p>
          <a:p>
            <a:pPr marL="203200" indent="-203200"/>
            <a:r>
              <a:rPr lang="en-US" dirty="0" smtClean="0"/>
              <a:t> Dynamic Metrics</a:t>
            </a:r>
          </a:p>
          <a:p>
            <a:pPr marL="685800" lvl="1" indent="-190500"/>
            <a:r>
              <a:rPr lang="en-US" sz="1800" dirty="0" smtClean="0"/>
              <a:t>How many instructions are executed?  How many bytes does the processor fetch to execute the program?</a:t>
            </a:r>
          </a:p>
          <a:p>
            <a:pPr marL="685800" lvl="1" indent="-190500"/>
            <a:r>
              <a:rPr lang="en-US" sz="1800" dirty="0" smtClean="0"/>
              <a:t>How many clocks are required per instruction?</a:t>
            </a:r>
          </a:p>
          <a:p>
            <a:pPr marL="685800" lvl="1" indent="-190500"/>
            <a:r>
              <a:rPr lang="en-US" sz="1800" dirty="0" smtClean="0"/>
              <a:t>How  "lean" (fast) a clock is practical?</a:t>
            </a:r>
          </a:p>
          <a:p>
            <a:pPr marL="203200" indent="-203200">
              <a:buFont typeface="Wingdings" pitchFamily="2" charset="2"/>
              <a:buNone/>
            </a:pPr>
            <a:r>
              <a:rPr lang="en-US" sz="2000" i="1" dirty="0" smtClean="0">
                <a:solidFill>
                  <a:schemeClr val="accent1"/>
                </a:solidFill>
              </a:rPr>
              <a:t>Best Metric</a:t>
            </a:r>
            <a:r>
              <a:rPr lang="en-US" sz="2000" dirty="0" smtClean="0">
                <a:solidFill>
                  <a:schemeClr val="accent1"/>
                </a:solidFill>
              </a:rPr>
              <a:t>:   </a:t>
            </a:r>
            <a:r>
              <a:rPr lang="en-US" sz="2000" u="sng" dirty="0" smtClean="0">
                <a:solidFill>
                  <a:schemeClr val="accent1"/>
                </a:solidFill>
              </a:rPr>
              <a:t>Time to execute the program!</a:t>
            </a:r>
            <a:r>
              <a:rPr lang="en-US" sz="2000" dirty="0" smtClean="0"/>
              <a:t> </a:t>
            </a:r>
          </a:p>
        </p:txBody>
      </p:sp>
      <p:grpSp>
        <p:nvGrpSpPr>
          <p:cNvPr id="2" name="Group 5"/>
          <p:cNvGrpSpPr>
            <a:grpSpLocks/>
          </p:cNvGrpSpPr>
          <p:nvPr/>
        </p:nvGrpSpPr>
        <p:grpSpPr bwMode="auto">
          <a:xfrm>
            <a:off x="5486400" y="3962400"/>
            <a:ext cx="3449638" cy="1836738"/>
            <a:chOff x="3492" y="2602"/>
            <a:chExt cx="2173" cy="1157"/>
          </a:xfrm>
        </p:grpSpPr>
        <p:sp>
          <p:nvSpPr>
            <p:cNvPr id="53254" name="Line 6"/>
            <p:cNvSpPr>
              <a:spLocks noChangeShapeType="1"/>
            </p:cNvSpPr>
            <p:nvPr/>
          </p:nvSpPr>
          <p:spPr bwMode="auto">
            <a:xfrm flipV="1">
              <a:off x="4087" y="2788"/>
              <a:ext cx="383" cy="759"/>
            </a:xfrm>
            <a:prstGeom prst="line">
              <a:avLst/>
            </a:prstGeom>
            <a:noFill/>
            <a:ln w="57150" cmpd="thinThick">
              <a:solidFill>
                <a:schemeClr val="tx1"/>
              </a:solidFill>
              <a:round/>
              <a:headEnd/>
              <a:tailEnd/>
            </a:ln>
          </p:spPr>
          <p:txBody>
            <a:bodyPr wrap="none" anchor="ctr"/>
            <a:lstStyle/>
            <a:p>
              <a:endParaRPr lang="en-US"/>
            </a:p>
          </p:txBody>
        </p:sp>
        <p:sp>
          <p:nvSpPr>
            <p:cNvPr id="53255" name="Line 7"/>
            <p:cNvSpPr>
              <a:spLocks noChangeShapeType="1"/>
            </p:cNvSpPr>
            <p:nvPr/>
          </p:nvSpPr>
          <p:spPr bwMode="auto">
            <a:xfrm>
              <a:off x="4506" y="2824"/>
              <a:ext cx="497" cy="687"/>
            </a:xfrm>
            <a:prstGeom prst="line">
              <a:avLst/>
            </a:prstGeom>
            <a:noFill/>
            <a:ln w="57150" cmpd="thinThick">
              <a:solidFill>
                <a:schemeClr val="tx1"/>
              </a:solidFill>
              <a:round/>
              <a:headEnd/>
              <a:tailEnd/>
            </a:ln>
          </p:spPr>
          <p:txBody>
            <a:bodyPr wrap="none" anchor="ctr"/>
            <a:lstStyle/>
            <a:p>
              <a:endParaRPr lang="en-US"/>
            </a:p>
          </p:txBody>
        </p:sp>
        <p:sp>
          <p:nvSpPr>
            <p:cNvPr id="53256" name="Line 8"/>
            <p:cNvSpPr>
              <a:spLocks noChangeShapeType="1"/>
            </p:cNvSpPr>
            <p:nvPr/>
          </p:nvSpPr>
          <p:spPr bwMode="auto">
            <a:xfrm flipH="1">
              <a:off x="4051" y="3529"/>
              <a:ext cx="950" cy="0"/>
            </a:xfrm>
            <a:prstGeom prst="line">
              <a:avLst/>
            </a:prstGeom>
            <a:noFill/>
            <a:ln w="57150" cmpd="thinThick">
              <a:solidFill>
                <a:schemeClr val="tx1"/>
              </a:solidFill>
              <a:round/>
              <a:headEnd/>
              <a:tailEnd/>
            </a:ln>
          </p:spPr>
          <p:txBody>
            <a:bodyPr wrap="none" anchor="ctr"/>
            <a:lstStyle/>
            <a:p>
              <a:endParaRPr lang="en-US"/>
            </a:p>
          </p:txBody>
        </p:sp>
        <p:sp>
          <p:nvSpPr>
            <p:cNvPr id="53257" name="Rectangle 9"/>
            <p:cNvSpPr>
              <a:spLocks noChangeArrowheads="1"/>
            </p:cNvSpPr>
            <p:nvPr/>
          </p:nvSpPr>
          <p:spPr bwMode="auto">
            <a:xfrm>
              <a:off x="4330" y="2602"/>
              <a:ext cx="320" cy="179"/>
            </a:xfrm>
            <a:prstGeom prst="rect">
              <a:avLst/>
            </a:prstGeom>
            <a:noFill/>
            <a:ln w="12700">
              <a:noFill/>
              <a:miter lim="800000"/>
              <a:headEnd/>
              <a:tailEnd/>
            </a:ln>
          </p:spPr>
          <p:txBody>
            <a:bodyPr wrap="none" lIns="63500" tIns="25400" rIns="63500" bIns="25400">
              <a:spAutoFit/>
            </a:bodyPr>
            <a:lstStyle/>
            <a:p>
              <a:pPr>
                <a:lnSpc>
                  <a:spcPct val="85000"/>
                </a:lnSpc>
              </a:pPr>
              <a:r>
                <a:rPr lang="en-US" b="1">
                  <a:solidFill>
                    <a:schemeClr val="accent2"/>
                  </a:solidFill>
                </a:rPr>
                <a:t>CPI</a:t>
              </a:r>
            </a:p>
          </p:txBody>
        </p:sp>
        <p:sp>
          <p:nvSpPr>
            <p:cNvPr id="53258" name="Rectangle 10"/>
            <p:cNvSpPr>
              <a:spLocks noChangeArrowheads="1"/>
            </p:cNvSpPr>
            <p:nvPr/>
          </p:nvSpPr>
          <p:spPr bwMode="auto">
            <a:xfrm>
              <a:off x="3492" y="3580"/>
              <a:ext cx="832" cy="179"/>
            </a:xfrm>
            <a:prstGeom prst="rect">
              <a:avLst/>
            </a:prstGeom>
            <a:noFill/>
            <a:ln w="12700">
              <a:noFill/>
              <a:miter lim="800000"/>
              <a:headEnd/>
              <a:tailEnd/>
            </a:ln>
          </p:spPr>
          <p:txBody>
            <a:bodyPr wrap="none" lIns="63500" tIns="25400" rIns="63500" bIns="25400">
              <a:spAutoFit/>
            </a:bodyPr>
            <a:lstStyle/>
            <a:p>
              <a:pPr>
                <a:lnSpc>
                  <a:spcPct val="85000"/>
                </a:lnSpc>
              </a:pPr>
              <a:r>
                <a:rPr lang="en-US" b="1">
                  <a:solidFill>
                    <a:schemeClr val="accent2"/>
                  </a:solidFill>
                </a:rPr>
                <a:t>Inst. Count</a:t>
              </a:r>
            </a:p>
          </p:txBody>
        </p:sp>
        <p:sp>
          <p:nvSpPr>
            <p:cNvPr id="53259" name="Rectangle 11"/>
            <p:cNvSpPr>
              <a:spLocks noChangeArrowheads="1"/>
            </p:cNvSpPr>
            <p:nvPr/>
          </p:nvSpPr>
          <p:spPr bwMode="auto">
            <a:xfrm>
              <a:off x="4825" y="3580"/>
              <a:ext cx="840" cy="179"/>
            </a:xfrm>
            <a:prstGeom prst="rect">
              <a:avLst/>
            </a:prstGeom>
            <a:noFill/>
            <a:ln w="12700">
              <a:noFill/>
              <a:miter lim="800000"/>
              <a:headEnd/>
              <a:tailEnd/>
            </a:ln>
          </p:spPr>
          <p:txBody>
            <a:bodyPr wrap="none" lIns="63500" tIns="25400" rIns="63500" bIns="25400">
              <a:spAutoFit/>
            </a:bodyPr>
            <a:lstStyle/>
            <a:p>
              <a:pPr>
                <a:lnSpc>
                  <a:spcPct val="85000"/>
                </a:lnSpc>
              </a:pPr>
              <a:r>
                <a:rPr lang="en-US" b="1">
                  <a:solidFill>
                    <a:schemeClr val="accent2"/>
                  </a:solidFill>
                </a:rPr>
                <a:t>Cycle Time</a:t>
              </a:r>
            </a:p>
          </p:txBody>
        </p:sp>
      </p:grpSp>
      <p:sp>
        <p:nvSpPr>
          <p:cNvPr id="903180" name="Rectangle 12"/>
          <p:cNvSpPr>
            <a:spLocks noChangeArrowheads="1"/>
          </p:cNvSpPr>
          <p:nvPr/>
        </p:nvSpPr>
        <p:spPr bwMode="auto">
          <a:xfrm>
            <a:off x="457200" y="5334000"/>
            <a:ext cx="5029200" cy="827088"/>
          </a:xfrm>
          <a:prstGeom prst="rect">
            <a:avLst/>
          </a:prstGeom>
          <a:noFill/>
          <a:ln w="12700">
            <a:noFill/>
            <a:miter lim="800000"/>
            <a:headEnd/>
            <a:tailEnd/>
          </a:ln>
        </p:spPr>
        <p:txBody>
          <a:bodyPr lIns="63500" tIns="25400" rIns="63500" bIns="25400">
            <a:spAutoFit/>
          </a:bodyPr>
          <a:lstStyle/>
          <a:p>
            <a:pPr>
              <a:lnSpc>
                <a:spcPct val="85000"/>
              </a:lnSpc>
            </a:pPr>
            <a:r>
              <a:rPr lang="en-US" sz="2000">
                <a:solidFill>
                  <a:schemeClr val="tx1"/>
                </a:solidFill>
              </a:rPr>
              <a:t>depends on the instructions set, the processor organization, and compilation techniques.</a:t>
            </a:r>
          </a:p>
        </p:txBody>
      </p:sp>
      <p:sp>
        <p:nvSpPr>
          <p:cNvPr id="3" name="Slide Number Placeholder 2"/>
          <p:cNvSpPr>
            <a:spLocks noGrp="1"/>
          </p:cNvSpPr>
          <p:nvPr>
            <p:ph type="sldNum" sz="quarter" idx="10"/>
          </p:nvPr>
        </p:nvSpPr>
        <p:spPr/>
        <p:txBody>
          <a:bodyPr/>
          <a:lstStyle/>
          <a:p>
            <a:fld id="{5DE0CC70-9BD5-7543-A524-72E5137DC4FD}" type="slidenum">
              <a:rPr lang="en-US" smtClean="0"/>
              <a:t>87</a:t>
            </a:fld>
            <a:endParaRPr 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03171">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03171">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0317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03171">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03171">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03171">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03171">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03171">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03171">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03171">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gtEl>
                                        <p:attrNameLst>
                                          <p:attrName>style.visibility</p:attrName>
                                        </p:attrNameLst>
                                      </p:cBhvr>
                                      <p:to>
                                        <p:strVal val="visible"/>
                                      </p:to>
                                    </p:set>
                                  </p:childTnLst>
                                </p:cTn>
                              </p:par>
                            </p:childTnLst>
                          </p:cTn>
                        </p:par>
                        <p:par>
                          <p:cTn id="35" fill="hold">
                            <p:stCondLst>
                              <p:cond delay="0"/>
                            </p:stCondLst>
                            <p:childTnLst>
                              <p:par>
                                <p:cTn id="36" presetID="1" presetClass="entr" presetSubtype="0" fill="hold" grpId="0" nodeType="afterEffect">
                                  <p:stCondLst>
                                    <p:cond delay="0"/>
                                  </p:stCondLst>
                                  <p:childTnLst>
                                    <p:set>
                                      <p:cBhvr>
                                        <p:cTn id="37" dur="1" fill="hold">
                                          <p:stCondLst>
                                            <p:cond delay="0"/>
                                          </p:stCondLst>
                                        </p:cTn>
                                        <p:tgtEl>
                                          <p:spTgt spid="90318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3171" grpId="0" build="p"/>
      <p:bldP spid="90318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38100" y="228600"/>
            <a:ext cx="8782050" cy="908197"/>
          </a:xfrm>
        </p:spPr>
        <p:txBody>
          <a:bodyPr/>
          <a:lstStyle/>
          <a:p>
            <a:r>
              <a:rPr lang="en-US" sz="3200" dirty="0" smtClean="0"/>
              <a:t>Reminder: Website, Blackboard, and Piazza</a:t>
            </a:r>
          </a:p>
        </p:txBody>
      </p:sp>
      <p:sp>
        <p:nvSpPr>
          <p:cNvPr id="2" name="Slide Number Placeholder 1"/>
          <p:cNvSpPr>
            <a:spLocks noGrp="1"/>
          </p:cNvSpPr>
          <p:nvPr>
            <p:ph type="sldNum" sz="quarter" idx="10"/>
          </p:nvPr>
        </p:nvSpPr>
        <p:spPr/>
        <p:txBody>
          <a:bodyPr/>
          <a:lstStyle/>
          <a:p>
            <a:fld id="{5DE0CC70-9BD5-7543-A524-72E5137DC4FD}" type="slidenum">
              <a:rPr lang="en-US" smtClean="0"/>
              <a:t>9</a:t>
            </a:fld>
            <a:endParaRPr lang="en-US"/>
          </a:p>
        </p:txBody>
      </p:sp>
      <p:sp>
        <p:nvSpPr>
          <p:cNvPr id="3" name="Content Placeholder 2"/>
          <p:cNvSpPr>
            <a:spLocks noGrp="1"/>
          </p:cNvSpPr>
          <p:nvPr>
            <p:ph idx="1"/>
          </p:nvPr>
        </p:nvSpPr>
        <p:spPr>
          <a:xfrm>
            <a:off x="203200" y="947823"/>
            <a:ext cx="8839200" cy="5618974"/>
          </a:xfrm>
        </p:spPr>
        <p:txBody>
          <a:bodyPr/>
          <a:lstStyle/>
          <a:p>
            <a:r>
              <a:rPr lang="en-US" sz="2800" dirty="0" smtClean="0"/>
              <a:t>Tentative schedule (will keep changing regularly based on the progress of the course) and other details are posted on the course website.</a:t>
            </a:r>
          </a:p>
          <a:p>
            <a:pPr lvl="1"/>
            <a:r>
              <a:rPr lang="en-US" sz="2400" dirty="0" smtClean="0">
                <a:hlinkClick r:id="rId3"/>
              </a:rPr>
              <a:t>http</a:t>
            </a:r>
            <a:r>
              <a:rPr lang="en-US" sz="2400" dirty="0">
                <a:hlinkClick r:id="rId3"/>
              </a:rPr>
              <a:t>://</a:t>
            </a:r>
            <a:r>
              <a:rPr lang="en-US" sz="2400" dirty="0" smtClean="0">
                <a:hlinkClick r:id="rId3"/>
              </a:rPr>
              <a:t>adwaitjog.github.io/teach/comp_arch_cs424_f16.html</a:t>
            </a:r>
            <a:endParaRPr lang="en-US" sz="2400" dirty="0"/>
          </a:p>
          <a:p>
            <a:r>
              <a:rPr lang="en-US" sz="2800" dirty="0"/>
              <a:t>Lecture </a:t>
            </a:r>
            <a:r>
              <a:rPr lang="en-US" sz="2800" dirty="0" smtClean="0"/>
              <a:t>slides, homework assignments, </a:t>
            </a:r>
            <a:r>
              <a:rPr lang="en-US" sz="2800" dirty="0"/>
              <a:t>and other course materials will be posted on </a:t>
            </a:r>
            <a:r>
              <a:rPr lang="en-US" sz="2800" dirty="0">
                <a:hlinkClick r:id="rId4"/>
              </a:rPr>
              <a:t>Blackboard</a:t>
            </a:r>
            <a:r>
              <a:rPr lang="en-US" sz="2800" dirty="0"/>
              <a:t>. </a:t>
            </a:r>
            <a:r>
              <a:rPr lang="en-US" sz="2800" dirty="0" smtClean="0"/>
              <a:t> </a:t>
            </a:r>
          </a:p>
          <a:p>
            <a:r>
              <a:rPr lang="en-US" sz="2800" dirty="0" smtClean="0"/>
              <a:t>Course announcements/reminders </a:t>
            </a:r>
            <a:r>
              <a:rPr lang="en-US" sz="2800" dirty="0"/>
              <a:t>will be delivered via </a:t>
            </a:r>
            <a:r>
              <a:rPr lang="en-US" sz="2800" dirty="0">
                <a:hlinkClick r:id="rId5"/>
              </a:rPr>
              <a:t>piazza</a:t>
            </a:r>
            <a:r>
              <a:rPr lang="en-US" sz="2800" dirty="0"/>
              <a:t>. </a:t>
            </a:r>
            <a:r>
              <a:rPr lang="en-US" sz="2800" dirty="0" smtClean="0"/>
              <a:t>Also, you may use this forum </a:t>
            </a:r>
            <a:r>
              <a:rPr lang="en-US" sz="2800" dirty="0"/>
              <a:t>to ask general clarification or conceptual questions regarding </a:t>
            </a:r>
            <a:r>
              <a:rPr lang="en-US" sz="2800" dirty="0" smtClean="0"/>
              <a:t>homework, </a:t>
            </a:r>
            <a:r>
              <a:rPr lang="en-US" sz="2800" dirty="0"/>
              <a:t>quizzes, exams etc</a:t>
            </a:r>
            <a:r>
              <a:rPr lang="en-US" sz="2800" dirty="0" smtClean="0"/>
              <a:t>.</a:t>
            </a:r>
          </a:p>
          <a:p>
            <a:r>
              <a:rPr lang="en-US" sz="2800" dirty="0" smtClean="0"/>
              <a:t>Please </a:t>
            </a:r>
            <a:r>
              <a:rPr lang="en-US" sz="2800" dirty="0"/>
              <a:t>keep checking all forums regularly for the latest information</a:t>
            </a:r>
            <a:r>
              <a:rPr lang="en-US" sz="2800" dirty="0" smtClean="0"/>
              <a:t>.</a:t>
            </a:r>
          </a:p>
        </p:txBody>
      </p:sp>
    </p:spTree>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4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4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4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4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4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4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4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4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4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4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5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5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5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5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5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5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5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5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5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5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6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6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6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6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6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6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6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6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6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6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7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7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7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7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7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7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7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7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7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7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8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8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8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8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8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8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8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8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8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8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9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9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9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9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9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9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9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9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9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9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0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0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0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0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0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0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0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0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0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0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1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1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1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1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1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1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1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1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1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1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2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2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2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2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2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2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2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2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2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heme/theme1.xml><?xml version="1.0" encoding="utf-8"?>
<a:theme xmlns:a="http://schemas.openxmlformats.org/drawingml/2006/main" name="mjicse431">
  <a:themeElements>
    <a:clrScheme name="">
      <a:dk1>
        <a:srgbClr val="000000"/>
      </a:dk1>
      <a:lt1>
        <a:srgbClr val="FFFFFF"/>
      </a:lt1>
      <a:dk2>
        <a:srgbClr val="081D58"/>
      </a:dk2>
      <a:lt2>
        <a:srgbClr val="919191"/>
      </a:lt2>
      <a:accent1>
        <a:srgbClr val="FC0128"/>
      </a:accent1>
      <a:accent2>
        <a:srgbClr val="063DE8"/>
      </a:accent2>
      <a:accent3>
        <a:srgbClr val="FFFFFF"/>
      </a:accent3>
      <a:accent4>
        <a:srgbClr val="000000"/>
      </a:accent4>
      <a:accent5>
        <a:srgbClr val="FDAAAC"/>
      </a:accent5>
      <a:accent6>
        <a:srgbClr val="0536D2"/>
      </a:accent6>
      <a:hlink>
        <a:srgbClr val="00DFCA"/>
      </a:hlink>
      <a:folHlink>
        <a:srgbClr val="EAEC5E"/>
      </a:folHlink>
    </a:clrScheme>
    <a:fontScheme name="mjicse43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accent1"/>
            </a:solidFill>
            <a:effectLst/>
            <a:latin typeface="Arial" charset="0"/>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accent1"/>
            </a:solidFill>
            <a:effectLst/>
            <a:latin typeface="Arial" charset="0"/>
          </a:defRPr>
        </a:defPPr>
      </a:lstStyle>
    </a:lnDef>
  </a:objectDefaults>
  <a:extraClrSchemeLst>
    <a:extraClrScheme>
      <a:clrScheme name="mjicse43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mjicse43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mjicse43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mjicse43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mjicse43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mjicse43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mjicse43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81D58"/>
      </a:dk2>
      <a:lt2>
        <a:srgbClr val="919191"/>
      </a:lt2>
      <a:accent1>
        <a:srgbClr val="FC0128"/>
      </a:accent1>
      <a:accent2>
        <a:srgbClr val="063DE8"/>
      </a:accent2>
      <a:accent3>
        <a:srgbClr val="FFFFFF"/>
      </a:accent3>
      <a:accent4>
        <a:srgbClr val="000000"/>
      </a:accent4>
      <a:accent5>
        <a:srgbClr val="FDAAAC"/>
      </a:accent5>
      <a:accent6>
        <a:srgbClr val="0536D2"/>
      </a:accent6>
      <a:hlink>
        <a:srgbClr val="00DFCA"/>
      </a:hlink>
      <a:folHlink>
        <a:srgbClr val="EAEC5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
      <a:dk1>
        <a:srgbClr val="000000"/>
      </a:dk1>
      <a:lt1>
        <a:srgbClr val="FFFFFF"/>
      </a:lt1>
      <a:dk2>
        <a:srgbClr val="081D58"/>
      </a:dk2>
      <a:lt2>
        <a:srgbClr val="919191"/>
      </a:lt2>
      <a:accent1>
        <a:srgbClr val="FC0128"/>
      </a:accent1>
      <a:accent2>
        <a:srgbClr val="063DE8"/>
      </a:accent2>
      <a:accent3>
        <a:srgbClr val="FFFFFF"/>
      </a:accent3>
      <a:accent4>
        <a:srgbClr val="000000"/>
      </a:accent4>
      <a:accent5>
        <a:srgbClr val="FDAAAC"/>
      </a:accent5>
      <a:accent6>
        <a:srgbClr val="0536D2"/>
      </a:accent6>
      <a:hlink>
        <a:srgbClr val="00DFCA"/>
      </a:hlink>
      <a:folHlink>
        <a:srgbClr val="EAEC5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18638</TotalTime>
  <Pages>47</Pages>
  <Words>7605</Words>
  <Application>Microsoft Macintosh PowerPoint</Application>
  <PresentationFormat>Letter Paper (8.5x11 in)</PresentationFormat>
  <Paragraphs>1286</Paragraphs>
  <Slides>87</Slides>
  <Notes>74</Notes>
  <HiddenSlides>3</HiddenSlides>
  <MMClips>0</MMClips>
  <ScaleCrop>false</ScaleCrop>
  <HeadingPairs>
    <vt:vector size="8" baseType="variant">
      <vt:variant>
        <vt:lpstr>Fonts Used</vt:lpstr>
      </vt:variant>
      <vt:variant>
        <vt:i4>14</vt:i4>
      </vt:variant>
      <vt:variant>
        <vt:lpstr>Theme</vt:lpstr>
      </vt:variant>
      <vt:variant>
        <vt:i4>3</vt:i4>
      </vt:variant>
      <vt:variant>
        <vt:lpstr>Embedded OLE Servers</vt:lpstr>
      </vt:variant>
      <vt:variant>
        <vt:i4>3</vt:i4>
      </vt:variant>
      <vt:variant>
        <vt:lpstr>Slide Titles</vt:lpstr>
      </vt:variant>
      <vt:variant>
        <vt:i4>87</vt:i4>
      </vt:variant>
    </vt:vector>
  </HeadingPairs>
  <TitlesOfParts>
    <vt:vector size="107" baseType="lpstr">
      <vt:lpstr>Arial Narrow</vt:lpstr>
      <vt:lpstr>Calibri</vt:lpstr>
      <vt:lpstr>Calibri Light</vt:lpstr>
      <vt:lpstr>Courier New</vt:lpstr>
      <vt:lpstr>Monotype Sorts</vt:lpstr>
      <vt:lpstr>ＭＳ Ｐゴシック</vt:lpstr>
      <vt:lpstr>Symbol</vt:lpstr>
      <vt:lpstr>Tahoma</vt:lpstr>
      <vt:lpstr>Times</vt:lpstr>
      <vt:lpstr>Times New Roman</vt:lpstr>
      <vt:lpstr>Wingdings</vt:lpstr>
      <vt:lpstr>굴림</vt:lpstr>
      <vt:lpstr>宋体</vt:lpstr>
      <vt:lpstr>Arial</vt:lpstr>
      <vt:lpstr>mjicse431</vt:lpstr>
      <vt:lpstr>1_Custom Design</vt:lpstr>
      <vt:lpstr>Custom Design</vt:lpstr>
      <vt:lpstr>Excel.Sheet.8</vt:lpstr>
      <vt:lpstr>Bitmap Image</vt:lpstr>
      <vt:lpstr>Equation</vt:lpstr>
      <vt:lpstr>CSE 424  Computer Architecture  Fall 2016  Chapter 1: Introduction, Abstractions and Technology</vt:lpstr>
      <vt:lpstr>About the Instructor</vt:lpstr>
      <vt:lpstr>Course Administration</vt:lpstr>
      <vt:lpstr>Textbooks and Resources</vt:lpstr>
      <vt:lpstr>Grading Information – CS 424</vt:lpstr>
      <vt:lpstr>Grading Information – CS 524</vt:lpstr>
      <vt:lpstr>Policies</vt:lpstr>
      <vt:lpstr>Academic Integrity and Accommodations</vt:lpstr>
      <vt:lpstr>Reminder: Website, Blackboard, and Piazza</vt:lpstr>
      <vt:lpstr>Computers  in our daily life</vt:lpstr>
      <vt:lpstr>Just after you wake up …</vt:lpstr>
      <vt:lpstr>In schools . . .</vt:lpstr>
      <vt:lpstr>During work . . .</vt:lpstr>
      <vt:lpstr>At home . . .</vt:lpstr>
      <vt:lpstr>And… other places </vt:lpstr>
      <vt:lpstr>Where did all this start ?</vt:lpstr>
      <vt:lpstr>Evolution of Intel Microprocessors</vt:lpstr>
      <vt:lpstr>Intel Core i7-6700K Processor, 2016</vt:lpstr>
      <vt:lpstr>Computer Organization and Design</vt:lpstr>
      <vt:lpstr>Why Learn This Stuff?</vt:lpstr>
      <vt:lpstr>How Do the Pieces Fit Together?</vt:lpstr>
      <vt:lpstr>What You Should Know (e.g., say from 304)</vt:lpstr>
      <vt:lpstr>Course Content</vt:lpstr>
      <vt:lpstr>Review:  Some Basic Definitions</vt:lpstr>
      <vt:lpstr>Below the Program</vt:lpstr>
      <vt:lpstr>Below the Program</vt:lpstr>
      <vt:lpstr>Below the Program</vt:lpstr>
      <vt:lpstr>Input Device Inputs Object Code</vt:lpstr>
      <vt:lpstr>Object Code Stored in Memory</vt:lpstr>
      <vt:lpstr> Processor Fetches an Instruction</vt:lpstr>
      <vt:lpstr> Control Decodes the Instruction</vt:lpstr>
      <vt:lpstr>Datapath Executes the Instruction</vt:lpstr>
      <vt:lpstr>What Happens Next?</vt:lpstr>
      <vt:lpstr>What Happens Next?</vt:lpstr>
      <vt:lpstr>Processor Organization</vt:lpstr>
      <vt:lpstr>Processor Organization</vt:lpstr>
      <vt:lpstr>Output Data Stored in Memory</vt:lpstr>
      <vt:lpstr>Output Device Outputs Data</vt:lpstr>
      <vt:lpstr>In Summary</vt:lpstr>
      <vt:lpstr>The Key To It All</vt:lpstr>
      <vt:lpstr>Abstractions</vt:lpstr>
      <vt:lpstr>Instruction Set Architecture (ISA)</vt:lpstr>
      <vt:lpstr>MIPS-32 ISA</vt:lpstr>
      <vt:lpstr>Translation of Programs – it’s all relative</vt:lpstr>
      <vt:lpstr>Advantages of Higher-Level Languages</vt:lpstr>
      <vt:lpstr>Understanding Performance</vt:lpstr>
      <vt:lpstr>Moore’s Law:  2X transistors / “2 years”</vt:lpstr>
      <vt:lpstr>Technology Scaling Road Map (ITRS)</vt:lpstr>
      <vt:lpstr>Technology + Architecture</vt:lpstr>
      <vt:lpstr>Growth in Processor Performance (SPECint)</vt:lpstr>
      <vt:lpstr>Another Example of Moore’s Law Impact</vt:lpstr>
      <vt:lpstr>But What Happened to Clock Rates and Why?</vt:lpstr>
      <vt:lpstr>Reducing Power</vt:lpstr>
      <vt:lpstr>A Sea Change is at Hand</vt:lpstr>
      <vt:lpstr>E.g., AMD’s Barcelona Multicore Chip</vt:lpstr>
      <vt:lpstr>E.g., Intel’s 8 core Poulson</vt:lpstr>
      <vt:lpstr>Multi-core Performance Issues</vt:lpstr>
      <vt:lpstr>PowerPoint Presentation</vt:lpstr>
      <vt:lpstr>Performance Metrics</vt:lpstr>
      <vt:lpstr>Throughput versus Response Time</vt:lpstr>
      <vt:lpstr>Defining (Speed) Performance</vt:lpstr>
      <vt:lpstr>A Relative Performance Example</vt:lpstr>
      <vt:lpstr>Relative Performance Example</vt:lpstr>
      <vt:lpstr>Measuring Execution Time</vt:lpstr>
      <vt:lpstr>CPU Clocking</vt:lpstr>
      <vt:lpstr>Review:  Machine Clock Rate</vt:lpstr>
      <vt:lpstr>Performance Factors</vt:lpstr>
      <vt:lpstr>Improving Performance Example</vt:lpstr>
      <vt:lpstr>Improving Performance Example</vt:lpstr>
      <vt:lpstr>Clock Cycles per Instruction</vt:lpstr>
      <vt:lpstr>THE Performance Equation</vt:lpstr>
      <vt:lpstr>Using the Performance Equation</vt:lpstr>
      <vt:lpstr>Using the Performance Equation</vt:lpstr>
      <vt:lpstr>Average (Effective) CPI</vt:lpstr>
      <vt:lpstr>A Simple Performance Tradeoff Example</vt:lpstr>
      <vt:lpstr>A Simple Performance Tradeoff Example</vt:lpstr>
      <vt:lpstr>Determinates of CPU Performance</vt:lpstr>
      <vt:lpstr>Determinates of CPU Performance</vt:lpstr>
      <vt:lpstr>Workloads and Benchmarks</vt:lpstr>
      <vt:lpstr>SPEC CINT2006 on Barcelona (CC = 0.4 x 10-9)</vt:lpstr>
      <vt:lpstr>Comparing and Summarizing Performance</vt:lpstr>
      <vt:lpstr>Pittfall:  Amdahl’s Law</vt:lpstr>
      <vt:lpstr>Amdahl's Law</vt:lpstr>
      <vt:lpstr>Example: Amdahl’s Law</vt:lpstr>
      <vt:lpstr>Fallacy:  Lowest Power at (Near) Idle</vt:lpstr>
      <vt:lpstr>Pitfall:  Using MIPS as a Performance Metric</vt:lpstr>
      <vt:lpstr>Summary: Evaluating ISAs</vt:lpstr>
    </vt:vector>
  </TitlesOfParts>
  <LinksUpToDate>false</LinksUpToDate>
  <SharedDoc>false</SharedDoc>
  <HyperlinksChanged>false</HyperlinksChanged>
  <AppVersion>15.0024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CSE 431. Computer Architecture</dc:title>
  <dc:subject>Lecture 01</dc:subject>
  <dc:creator>Janie Irwin</dc:creator>
  <cp:lastModifiedBy>adwaitjog@gmail.com</cp:lastModifiedBy>
  <cp:revision>745</cp:revision>
  <cp:lastPrinted>1997-08-27T08:28:34Z</cp:lastPrinted>
  <dcterms:created xsi:type="dcterms:W3CDTF">1997-08-19T16:58:46Z</dcterms:created>
  <dcterms:modified xsi:type="dcterms:W3CDTF">2016-08-30T14:14:39Z</dcterms:modified>
</cp:coreProperties>
</file>